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4"/>
  </p:notesMasterIdLst>
  <p:sldIdLst>
    <p:sldId id="256" r:id="rId3"/>
    <p:sldId id="258" r:id="rId4"/>
    <p:sldId id="294" r:id="rId5"/>
    <p:sldId id="261" r:id="rId6"/>
    <p:sldId id="259" r:id="rId7"/>
    <p:sldId id="260" r:id="rId8"/>
    <p:sldId id="295" r:id="rId9"/>
    <p:sldId id="262" r:id="rId10"/>
    <p:sldId id="297" r:id="rId11"/>
    <p:sldId id="296" r:id="rId12"/>
    <p:sldId id="298" r:id="rId13"/>
    <p:sldId id="325" r:id="rId14"/>
    <p:sldId id="263" r:id="rId15"/>
    <p:sldId id="300" r:id="rId16"/>
    <p:sldId id="299" r:id="rId17"/>
    <p:sldId id="301" r:id="rId18"/>
    <p:sldId id="303" r:id="rId19"/>
    <p:sldId id="302" r:id="rId20"/>
    <p:sldId id="304" r:id="rId21"/>
    <p:sldId id="305" r:id="rId22"/>
    <p:sldId id="306" r:id="rId23"/>
    <p:sldId id="307" r:id="rId24"/>
    <p:sldId id="308" r:id="rId25"/>
    <p:sldId id="309" r:id="rId26"/>
    <p:sldId id="310" r:id="rId27"/>
    <p:sldId id="311" r:id="rId28"/>
    <p:sldId id="313" r:id="rId29"/>
    <p:sldId id="323" r:id="rId30"/>
    <p:sldId id="322" r:id="rId31"/>
    <p:sldId id="320" r:id="rId32"/>
    <p:sldId id="324" r:id="rId33"/>
    <p:sldId id="312" r:id="rId34"/>
    <p:sldId id="317" r:id="rId35"/>
    <p:sldId id="315" r:id="rId36"/>
    <p:sldId id="316" r:id="rId37"/>
    <p:sldId id="318" r:id="rId38"/>
    <p:sldId id="319" r:id="rId39"/>
    <p:sldId id="314" r:id="rId40"/>
    <p:sldId id="276" r:id="rId41"/>
    <p:sldId id="282" r:id="rId42"/>
    <p:sldId id="293" r:id="rId43"/>
  </p:sldIdLst>
  <p:sldSz cx="9144000" cy="5143500" type="screen16x9"/>
  <p:notesSz cx="6858000" cy="9144000"/>
  <p:embeddedFontLst>
    <p:embeddedFont>
      <p:font typeface="Abel" panose="02000506030000020004" pitchFamily="2" charset="0"/>
      <p:regular r:id="rId45"/>
    </p:embeddedFont>
    <p:embeddedFont>
      <p:font typeface="Anaheim" panose="020B0604020202020204" charset="0"/>
      <p:regular r:id="rId46"/>
    </p:embeddedFont>
    <p:embeddedFont>
      <p:font typeface="Anton" pitchFamily="2" charset="0"/>
      <p:regular r:id="rId47"/>
    </p:embeddedFont>
    <p:embeddedFont>
      <p:font typeface="Darker Grotesque Medium" panose="020B0604020202020204" charset="0"/>
      <p:regular r:id="rId48"/>
      <p:bold r:id="rId49"/>
    </p:embeddedFont>
    <p:embeddedFont>
      <p:font typeface="Didact Gothic" panose="00000500000000000000" pitchFamily="2" charset="0"/>
      <p:regular r:id="rId50"/>
    </p:embeddedFont>
    <p:embeddedFont>
      <p:font typeface="Josefin Sans" pitchFamily="2" charset="0"/>
      <p:regular r:id="rId51"/>
      <p:bold r:id="rId52"/>
      <p:italic r:id="rId53"/>
      <p:boldItalic r:id="rId54"/>
    </p:embeddedFont>
    <p:embeddedFont>
      <p:font typeface="Josefin Slab" pitchFamily="2" charset="0"/>
      <p:regular r:id="rId55"/>
      <p:bold r:id="rId56"/>
      <p:italic r:id="rId57"/>
      <p:boldItalic r:id="rId58"/>
    </p:embeddedFont>
    <p:embeddedFont>
      <p:font typeface="Proxima Nova" panose="020B0604020202020204" charset="0"/>
      <p:regular r:id="rId59"/>
      <p:bold r:id="rId60"/>
      <p:italic r:id="rId61"/>
      <p:boldItalic r:id="rId62"/>
    </p:embeddedFont>
    <p:embeddedFont>
      <p:font typeface="Proxima Nova Semibold" panose="020B0604020202020204" charset="0"/>
      <p:regular r:id="rId63"/>
      <p:bold r:id="rId64"/>
      <p:boldItalic r:id="rId65"/>
    </p:embeddedFont>
    <p:embeddedFont>
      <p:font typeface="Staatliches" pitchFamily="2" charset="0"/>
      <p:regular r:id="rId66"/>
    </p:embeddedFont>
    <p:embeddedFont>
      <p:font typeface="Unica One" panose="020B0604020202020204" charset="0"/>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27">
          <p15:clr>
            <a:srgbClr val="9AA0A6"/>
          </p15:clr>
        </p15:guide>
        <p15:guide id="2" orient="horz" pos="2971">
          <p15:clr>
            <a:srgbClr val="9AA0A6"/>
          </p15:clr>
        </p15:guide>
        <p15:guide id="3" pos="2880">
          <p15:clr>
            <a:srgbClr val="9AA0A6"/>
          </p15:clr>
        </p15:guide>
        <p15:guide id="4" orient="horz" pos="12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F1E6CF-E9D8-47A5-AE49-740E95D0B52C}">
  <a:tblStyle styleId="{6AF1E6CF-E9D8-47A5-AE49-740E95D0B5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pos="5227"/>
        <p:guide orient="horz" pos="2971"/>
        <p:guide pos="2880"/>
        <p:guide orient="horz" pos="12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6.fntdata"/><Relationship Id="rId5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197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041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815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970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472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94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565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440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784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781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317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488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414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60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636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807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120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843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66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767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562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518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700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284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766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636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998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446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837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7"/>
        <p:cNvGrpSpPr/>
        <p:nvPr/>
      </p:nvGrpSpPr>
      <p:grpSpPr>
        <a:xfrm>
          <a:off x="0" y="0"/>
          <a:ext cx="0" cy="0"/>
          <a:chOff x="0" y="0"/>
          <a:chExt cx="0" cy="0"/>
        </a:xfrm>
      </p:grpSpPr>
      <p:sp>
        <p:nvSpPr>
          <p:cNvPr id="4258" name="Google Shape;4258;g608d0fa1d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9" name="Google Shape;4259;g608d0fa1d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1"/>
        <p:cNvGrpSpPr/>
        <p:nvPr/>
      </p:nvGrpSpPr>
      <p:grpSpPr>
        <a:xfrm>
          <a:off x="0" y="0"/>
          <a:ext cx="0" cy="0"/>
          <a:chOff x="0" y="0"/>
          <a:chExt cx="0" cy="0"/>
        </a:xfrm>
      </p:grpSpPr>
      <p:sp>
        <p:nvSpPr>
          <p:cNvPr id="11382" name="Google Shape;11382;g608d0fa1da_0_7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3" name="Google Shape;11383;g608d0fa1da_0_7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92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272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80" y="983325"/>
            <a:ext cx="6214500" cy="27186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6">
    <p:bg>
      <p:bgPr>
        <a:solidFill>
          <a:schemeClr val="dk1"/>
        </a:solidFill>
        <a:effectLst/>
      </p:bgPr>
    </p:bg>
    <p:spTree>
      <p:nvGrpSpPr>
        <p:cNvPr id="1"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1008525" y="3046075"/>
              <a:ext cx="8135400" cy="4083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6"/>
          <p:cNvSpPr txBox="1">
            <a:spLocks noGrp="1"/>
          </p:cNvSpPr>
          <p:nvPr>
            <p:ph type="ctrTitle"/>
          </p:nvPr>
        </p:nvSpPr>
        <p:spPr>
          <a:xfrm flipH="1">
            <a:off x="3611675" y="3046150"/>
            <a:ext cx="4728000" cy="4653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None/>
              <a:defRPr sz="1400" b="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35" name="Google Shape;35;p6"/>
          <p:cNvSpPr txBox="1">
            <a:spLocks noGrp="1"/>
          </p:cNvSpPr>
          <p:nvPr>
            <p:ph type="subTitle" idx="1"/>
          </p:nvPr>
        </p:nvSpPr>
        <p:spPr>
          <a:xfrm flipH="1">
            <a:off x="4201775" y="1876125"/>
            <a:ext cx="4137900" cy="100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chemeClr val="dk1"/>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chemeClr val="dk1"/>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11_1_2_1">
    <p:bg>
      <p:bgPr>
        <a:solidFill>
          <a:schemeClr val="dk1"/>
        </a:solidFill>
        <a:effectLst/>
      </p:bgPr>
    </p:bg>
    <p:spTree>
      <p:nvGrpSpPr>
        <p:cNvPr id="1"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516007" y="504847"/>
            <a:ext cx="3278700" cy="4082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txBox="1">
            <a:spLocks noGrp="1"/>
          </p:cNvSpPr>
          <p:nvPr>
            <p:ph type="ctrTitle"/>
          </p:nvPr>
        </p:nvSpPr>
        <p:spPr>
          <a:xfrm>
            <a:off x="833911" y="-301775"/>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60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24" name="Google Shape;124;p19"/>
          <p:cNvSpPr txBox="1">
            <a:spLocks noGrp="1"/>
          </p:cNvSpPr>
          <p:nvPr>
            <p:ph type="subTitle" idx="1"/>
          </p:nvPr>
        </p:nvSpPr>
        <p:spPr>
          <a:xfrm>
            <a:off x="833911" y="1947275"/>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
        <p:nvSpPr>
          <p:cNvPr id="125" name="Google Shape;125;p19"/>
          <p:cNvSpPr txBox="1"/>
          <p:nvPr/>
        </p:nvSpPr>
        <p:spPr>
          <a:xfrm>
            <a:off x="833900" y="3428100"/>
            <a:ext cx="2686800" cy="46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b="1">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lang="en" sz="900" b="1">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900">
                <a:solidFill>
                  <a:srgbClr val="434343"/>
                </a:solidFill>
                <a:latin typeface="Anaheim"/>
                <a:ea typeface="Anaheim"/>
                <a:cs typeface="Anaheim"/>
                <a:sym typeface="Anaheim"/>
              </a:rPr>
              <a:t>, including icons by </a:t>
            </a:r>
            <a:r>
              <a:rPr lang="en" sz="900" b="1">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900">
                <a:solidFill>
                  <a:srgbClr val="434343"/>
                </a:solidFill>
                <a:latin typeface="Anaheim"/>
                <a:ea typeface="Anaheim"/>
                <a:cs typeface="Anaheim"/>
                <a:sym typeface="Anaheim"/>
              </a:rPr>
              <a:t>, and infographics &amp; images by </a:t>
            </a:r>
            <a:r>
              <a:rPr lang="en" sz="900" b="1">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900" b="1">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lang="en" sz="900" b="1">
                <a:solidFill>
                  <a:srgbClr val="434343"/>
                </a:solidFill>
                <a:latin typeface="Anaheim"/>
                <a:ea typeface="Anaheim"/>
                <a:cs typeface="Anaheim"/>
                <a:sym typeface="Anaheim"/>
              </a:rPr>
              <a:t> </a:t>
            </a:r>
            <a:r>
              <a:rPr lang="en" sz="900" b="1">
                <a:solidFill>
                  <a:schemeClr val="hlink"/>
                </a:solidFill>
                <a:uFill>
                  <a:noFill/>
                </a:uFill>
                <a:latin typeface="Anaheim"/>
                <a:ea typeface="Anaheim"/>
                <a:cs typeface="Anaheim"/>
                <a:sym typeface="Anaheim"/>
                <a:hlinkClick r:id="rId5"/>
              </a:rPr>
              <a:t>Storyset</a:t>
            </a:r>
            <a:endParaRPr sz="700" b="1">
              <a:solidFill>
                <a:srgbClr val="434343"/>
              </a:solidFill>
              <a:latin typeface="Anaheim"/>
              <a:ea typeface="Anaheim"/>
              <a:cs typeface="Anaheim"/>
              <a:sym typeface="Anahei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chemeClr val="dk1"/>
        </a:solidFill>
        <a:effectLst/>
      </p:bgPr>
    </p:bg>
    <p:spTree>
      <p:nvGrpSpPr>
        <p:cNvPr id="1" name="Shape 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marL="914400" lvl="1"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marL="1371600" lvl="2"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65" r:id="rId8"/>
    <p:sldLayoutId id="214748366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0" name="Google Shape;130;p2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Staatliches"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hyperlink" Target="https://fonts.google.com/specimen/Anaheim"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sp>
        <p:nvSpPr>
          <p:cNvPr id="140" name="Google Shape;140;p26"/>
          <p:cNvSpPr/>
          <p:nvPr/>
        </p:nvSpPr>
        <p:spPr>
          <a:xfrm>
            <a:off x="5057925" y="1382750"/>
            <a:ext cx="3029400" cy="2370300"/>
          </a:xfrm>
          <a:prstGeom prst="roundRect">
            <a:avLst>
              <a:gd name="adj" fmla="val 147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6"/>
          <p:cNvGrpSpPr/>
          <p:nvPr/>
        </p:nvGrpSpPr>
        <p:grpSpPr>
          <a:xfrm>
            <a:off x="4969574" y="1120650"/>
            <a:ext cx="3029365" cy="2547136"/>
            <a:chOff x="4741999" y="986350"/>
            <a:chExt cx="3029365" cy="2547136"/>
          </a:xfrm>
        </p:grpSpPr>
        <p:sp>
          <p:nvSpPr>
            <p:cNvPr id="142" name="Google Shape;142;p26"/>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6"/>
          <p:cNvSpPr/>
          <p:nvPr/>
        </p:nvSpPr>
        <p:spPr>
          <a:xfrm>
            <a:off x="5989825" y="1384119"/>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26"/>
          <p:cNvGrpSpPr/>
          <p:nvPr/>
        </p:nvGrpSpPr>
        <p:grpSpPr>
          <a:xfrm>
            <a:off x="3551493" y="2697040"/>
            <a:ext cx="1286978" cy="391497"/>
            <a:chOff x="3551493" y="2562740"/>
            <a:chExt cx="1286978" cy="391497"/>
          </a:xfrm>
        </p:grpSpPr>
        <p:sp>
          <p:nvSpPr>
            <p:cNvPr id="159" name="Google Shape;159;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26"/>
          <p:cNvSpPr txBox="1">
            <a:spLocks noGrp="1"/>
          </p:cNvSpPr>
          <p:nvPr>
            <p:ph type="subTitle" idx="1"/>
          </p:nvPr>
        </p:nvSpPr>
        <p:spPr>
          <a:xfrm>
            <a:off x="224793" y="4278464"/>
            <a:ext cx="3326700" cy="3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Exploring the world of data analysis</a:t>
            </a:r>
          </a:p>
          <a:p>
            <a:pPr marL="0" lvl="0" indent="0" algn="l" rtl="0">
              <a:spcBef>
                <a:spcPts val="0"/>
              </a:spcBef>
              <a:spcAft>
                <a:spcPts val="0"/>
              </a:spcAft>
              <a:buNone/>
            </a:pPr>
            <a:endParaRPr lang="en-IN" dirty="0"/>
          </a:p>
        </p:txBody>
      </p:sp>
      <p:sp>
        <p:nvSpPr>
          <p:cNvPr id="166" name="Google Shape;166;p26"/>
          <p:cNvSpPr txBox="1">
            <a:spLocks noGrp="1"/>
          </p:cNvSpPr>
          <p:nvPr>
            <p:ph type="ctrTitle"/>
          </p:nvPr>
        </p:nvSpPr>
        <p:spPr>
          <a:xfrm>
            <a:off x="145057" y="607609"/>
            <a:ext cx="3936378" cy="241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UNLOCK THE DATA WITH </a:t>
            </a:r>
            <a:br>
              <a:rPr lang="en" dirty="0"/>
            </a:br>
            <a:r>
              <a:rPr lang="en" dirty="0">
                <a:solidFill>
                  <a:schemeClr val="bg2">
                    <a:lumMod val="50000"/>
                  </a:schemeClr>
                </a:solidFill>
              </a:rPr>
              <a:t>eda &amp; autoeda</a:t>
            </a:r>
            <a:endParaRPr dirty="0">
              <a:solidFill>
                <a:schemeClr val="bg2">
                  <a:lumMod val="50000"/>
                </a:schemeClr>
              </a:solidFill>
            </a:endParaRPr>
          </a:p>
        </p:txBody>
      </p:sp>
      <p:grpSp>
        <p:nvGrpSpPr>
          <p:cNvPr id="167" name="Google Shape;167;p26"/>
          <p:cNvGrpSpPr/>
          <p:nvPr/>
        </p:nvGrpSpPr>
        <p:grpSpPr>
          <a:xfrm>
            <a:off x="5765433" y="3973585"/>
            <a:ext cx="203088" cy="412126"/>
            <a:chOff x="7764635" y="2404362"/>
            <a:chExt cx="353565" cy="717489"/>
          </a:xfrm>
        </p:grpSpPr>
        <p:sp>
          <p:nvSpPr>
            <p:cNvPr id="168" name="Google Shape;168;p26"/>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6"/>
          <p:cNvSpPr/>
          <p:nvPr/>
        </p:nvSpPr>
        <p:spPr>
          <a:xfrm>
            <a:off x="4577856" y="957875"/>
            <a:ext cx="238359" cy="604739"/>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4437554" y="1301654"/>
            <a:ext cx="144253" cy="365414"/>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6"/>
          <p:cNvGrpSpPr/>
          <p:nvPr/>
        </p:nvGrpSpPr>
        <p:grpSpPr>
          <a:xfrm>
            <a:off x="8071692" y="3374463"/>
            <a:ext cx="777728" cy="1334382"/>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p:nvPr/>
        </p:nvSpPr>
        <p:spPr>
          <a:xfrm>
            <a:off x="3503875" y="4691494"/>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6"/>
          <p:cNvGrpSpPr/>
          <p:nvPr/>
        </p:nvGrpSpPr>
        <p:grpSpPr>
          <a:xfrm>
            <a:off x="3929256" y="3919614"/>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26"/>
          <p:cNvSpPr/>
          <p:nvPr/>
        </p:nvSpPr>
        <p:spPr>
          <a:xfrm>
            <a:off x="62416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105967" y="2325226"/>
            <a:ext cx="21541" cy="2154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6948775" y="3888553"/>
            <a:ext cx="69055" cy="15619"/>
          </a:xfrm>
          <a:custGeom>
            <a:avLst/>
            <a:gdLst/>
            <a:ahLst/>
            <a:cxnLst/>
            <a:rect l="l" t="t" r="r" b="b"/>
            <a:pathLst>
              <a:path w="1574" h="356" extrusionOk="0">
                <a:moveTo>
                  <a:pt x="0" y="1"/>
                </a:moveTo>
                <a:lnTo>
                  <a:pt x="0" y="355"/>
                </a:lnTo>
                <a:lnTo>
                  <a:pt x="1573" y="355"/>
                </a:lnTo>
                <a:lnTo>
                  <a:pt x="15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7189192" y="3888553"/>
            <a:ext cx="69231" cy="15619"/>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7429785" y="3888553"/>
            <a:ext cx="69275" cy="15619"/>
          </a:xfrm>
          <a:custGeom>
            <a:avLst/>
            <a:gdLst/>
            <a:ahLst/>
            <a:cxnLst/>
            <a:rect l="l" t="t" r="r" b="b"/>
            <a:pathLst>
              <a:path w="1579" h="356" extrusionOk="0">
                <a:moveTo>
                  <a:pt x="1" y="1"/>
                </a:moveTo>
                <a:lnTo>
                  <a:pt x="1" y="355"/>
                </a:lnTo>
                <a:lnTo>
                  <a:pt x="1579" y="355"/>
                </a:lnTo>
                <a:lnTo>
                  <a:pt x="1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7670422" y="3888553"/>
            <a:ext cx="69275" cy="15619"/>
          </a:xfrm>
          <a:custGeom>
            <a:avLst/>
            <a:gdLst/>
            <a:ahLst/>
            <a:cxnLst/>
            <a:rect l="l" t="t" r="r" b="b"/>
            <a:pathLst>
              <a:path w="1579" h="356" extrusionOk="0">
                <a:moveTo>
                  <a:pt x="1" y="1"/>
                </a:moveTo>
                <a:lnTo>
                  <a:pt x="1" y="355"/>
                </a:lnTo>
                <a:lnTo>
                  <a:pt x="1578" y="355"/>
                </a:lnTo>
                <a:lnTo>
                  <a:pt x="1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7103072" y="3160632"/>
            <a:ext cx="24437" cy="23384"/>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276325" y="2796625"/>
            <a:ext cx="1613430" cy="146185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7388589" y="3109215"/>
            <a:ext cx="24393" cy="23603"/>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6"/>
          <p:cNvGrpSpPr/>
          <p:nvPr/>
        </p:nvGrpSpPr>
        <p:grpSpPr>
          <a:xfrm>
            <a:off x="6345231" y="2886609"/>
            <a:ext cx="1407691" cy="1286147"/>
            <a:chOff x="6117656" y="2752309"/>
            <a:chExt cx="1407691" cy="1286147"/>
          </a:xfrm>
        </p:grpSpPr>
        <p:sp>
          <p:nvSpPr>
            <p:cNvPr id="197" name="Google Shape;197;p26"/>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6"/>
          <p:cNvGrpSpPr/>
          <p:nvPr/>
        </p:nvGrpSpPr>
        <p:grpSpPr>
          <a:xfrm>
            <a:off x="3940094" y="1807838"/>
            <a:ext cx="1294564" cy="589573"/>
            <a:chOff x="3940094" y="1807838"/>
            <a:chExt cx="1294564" cy="589573"/>
          </a:xfrm>
        </p:grpSpPr>
        <p:grpSp>
          <p:nvGrpSpPr>
            <p:cNvPr id="216" name="Google Shape;216;p26"/>
            <p:cNvGrpSpPr/>
            <p:nvPr/>
          </p:nvGrpSpPr>
          <p:grpSpPr>
            <a:xfrm>
              <a:off x="3940094" y="1807838"/>
              <a:ext cx="1294564" cy="589573"/>
              <a:chOff x="3543907" y="2562740"/>
              <a:chExt cx="1294564" cy="381675"/>
            </a:xfrm>
          </p:grpSpPr>
          <p:sp>
            <p:nvSpPr>
              <p:cNvPr id="217" name="Google Shape;217;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6"/>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6"/>
          <p:cNvGrpSpPr/>
          <p:nvPr/>
        </p:nvGrpSpPr>
        <p:grpSpPr>
          <a:xfrm>
            <a:off x="6193917" y="1459403"/>
            <a:ext cx="906007" cy="136663"/>
            <a:chOff x="5966342" y="1378202"/>
            <a:chExt cx="906007" cy="136663"/>
          </a:xfrm>
        </p:grpSpPr>
        <p:sp>
          <p:nvSpPr>
            <p:cNvPr id="226" name="Google Shape;226;p26"/>
            <p:cNvSpPr/>
            <p:nvPr/>
          </p:nvSpPr>
          <p:spPr>
            <a:xfrm>
              <a:off x="5966342" y="1378202"/>
              <a:ext cx="153861" cy="136663"/>
            </a:xfrm>
            <a:custGeom>
              <a:avLst/>
              <a:gdLst/>
              <a:ahLst/>
              <a:cxnLst/>
              <a:rect l="l" t="t" r="r" b="b"/>
              <a:pathLst>
                <a:path w="3507" h="3115" extrusionOk="0">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003940" y="1423214"/>
              <a:ext cx="78839" cy="50146"/>
            </a:xfrm>
            <a:custGeom>
              <a:avLst/>
              <a:gdLst/>
              <a:ahLst/>
              <a:cxnLst/>
              <a:rect l="l" t="t" r="r" b="b"/>
              <a:pathLst>
                <a:path w="1797" h="1143" extrusionOk="0">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6235364" y="1411237"/>
              <a:ext cx="636985" cy="5177"/>
            </a:xfrm>
            <a:custGeom>
              <a:avLst/>
              <a:gdLst/>
              <a:ahLst/>
              <a:cxnLst/>
              <a:rect l="l" t="t" r="r" b="b"/>
              <a:pathLst>
                <a:path w="14519" h="118" extrusionOk="0">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6242822" y="1473535"/>
              <a:ext cx="368178" cy="5001"/>
            </a:xfrm>
            <a:custGeom>
              <a:avLst/>
              <a:gdLst/>
              <a:ahLst/>
              <a:cxnLst/>
              <a:rect l="l" t="t" r="r" b="b"/>
              <a:pathLst>
                <a:path w="8392" h="114" extrusionOk="0">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6"/>
          <p:cNvGrpSpPr/>
          <p:nvPr/>
        </p:nvGrpSpPr>
        <p:grpSpPr>
          <a:xfrm>
            <a:off x="8042062" y="2843136"/>
            <a:ext cx="496812" cy="472595"/>
            <a:chOff x="7814487" y="2708836"/>
            <a:chExt cx="496812" cy="472595"/>
          </a:xfrm>
        </p:grpSpPr>
        <p:sp>
          <p:nvSpPr>
            <p:cNvPr id="231" name="Google Shape;231;p26"/>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6"/>
          <p:cNvGrpSpPr/>
          <p:nvPr/>
        </p:nvGrpSpPr>
        <p:grpSpPr>
          <a:xfrm>
            <a:off x="7739700" y="1512500"/>
            <a:ext cx="1109728" cy="1002828"/>
            <a:chOff x="7739700" y="1512500"/>
            <a:chExt cx="1109728" cy="1002828"/>
          </a:xfrm>
        </p:grpSpPr>
        <p:sp>
          <p:nvSpPr>
            <p:cNvPr id="234" name="Google Shape;234;p26"/>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6"/>
            <p:cNvGrpSpPr/>
            <p:nvPr/>
          </p:nvGrpSpPr>
          <p:grpSpPr>
            <a:xfrm>
              <a:off x="7808309" y="1610467"/>
              <a:ext cx="966993" cy="714803"/>
              <a:chOff x="7183784" y="1476167"/>
              <a:chExt cx="966993" cy="714803"/>
            </a:xfrm>
          </p:grpSpPr>
          <p:sp>
            <p:nvSpPr>
              <p:cNvPr id="236" name="Google Shape;236;p26"/>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 name="Google Shape;252;p26"/>
          <p:cNvGrpSpPr/>
          <p:nvPr/>
        </p:nvGrpSpPr>
        <p:grpSpPr>
          <a:xfrm flipH="1">
            <a:off x="6415607" y="1911354"/>
            <a:ext cx="1520787" cy="2773390"/>
            <a:chOff x="-823767" y="1667843"/>
            <a:chExt cx="1580203" cy="2881743"/>
          </a:xfrm>
        </p:grpSpPr>
        <p:sp>
          <p:nvSpPr>
            <p:cNvPr id="253" name="Google Shape;253;p26"/>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6"/>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6"/>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6"/>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26"/>
          <p:cNvGrpSpPr/>
          <p:nvPr/>
        </p:nvGrpSpPr>
        <p:grpSpPr>
          <a:xfrm>
            <a:off x="4389208" y="3195116"/>
            <a:ext cx="1579322" cy="671293"/>
            <a:chOff x="4161633" y="3060816"/>
            <a:chExt cx="1579322" cy="671293"/>
          </a:xfrm>
        </p:grpSpPr>
        <p:sp>
          <p:nvSpPr>
            <p:cNvPr id="404" name="Google Shape;404;p26"/>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6"/>
          <p:cNvSpPr/>
          <p:nvPr/>
        </p:nvSpPr>
        <p:spPr>
          <a:xfrm rot="-5400000">
            <a:off x="7251250" y="2108625"/>
            <a:ext cx="69000" cy="15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5794118" y="2303902"/>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76223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4322798" y="3275550"/>
            <a:ext cx="1579326" cy="644066"/>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3703893" y="28927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951893" y="1353648"/>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3960540" y="432300"/>
            <a:ext cx="500985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t>HOW EDA HELPS DATA SCIENCE AND MACHINE LEARNING</a:t>
            </a:r>
            <a:endParaRPr sz="2000" dirty="0"/>
          </a:p>
        </p:txBody>
      </p:sp>
      <p:sp>
        <p:nvSpPr>
          <p:cNvPr id="12" name="Google Shape;920;p49">
            <a:extLst>
              <a:ext uri="{FF2B5EF4-FFF2-40B4-BE49-F238E27FC236}">
                <a16:creationId xmlns:a16="http://schemas.microsoft.com/office/drawing/2014/main" id="{99506FE3-16A0-9EA9-9FBF-16842243A59D}"/>
              </a:ext>
            </a:extLst>
          </p:cNvPr>
          <p:cNvSpPr txBox="1">
            <a:spLocks/>
          </p:cNvSpPr>
          <p:nvPr/>
        </p:nvSpPr>
        <p:spPr>
          <a:xfrm>
            <a:off x="508795" y="3218890"/>
            <a:ext cx="6896478" cy="131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2pPr>
            <a:lvl3pPr marL="1371600" marR="0" lvl="2"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3pPr>
            <a:lvl4pPr marL="1828800" marR="0" lvl="3"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4pPr>
            <a:lvl5pPr marL="2286000" marR="0" lvl="4"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5pPr>
            <a:lvl6pPr marL="2743200" marR="0" lvl="5"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6pPr>
            <a:lvl7pPr marL="3200400" marR="0" lvl="6"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7pPr>
            <a:lvl8pPr marL="3657600" marR="0" lvl="7"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8pPr>
            <a:lvl9pPr marL="4114800" marR="0" lvl="8"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9pPr>
          </a:lstStyle>
          <a:p>
            <a:pPr marL="342900" indent="-3429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Understanding the Data</a:t>
            </a:r>
          </a:p>
          <a:p>
            <a:pPr marL="342900" indent="-342900">
              <a:buFont typeface="Wingdings" panose="05000000000000000000" pitchFamily="2" charset="2"/>
              <a:buChar char="q"/>
            </a:pPr>
            <a:endParaRPr lang="en-US" sz="2000" dirty="0">
              <a:solidFill>
                <a:schemeClr val="bg2">
                  <a:lumMod val="75000"/>
                </a:schemeClr>
              </a:solidFill>
            </a:endParaRPr>
          </a:p>
          <a:p>
            <a:pPr marL="342900" indent="-3429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Selecting relevant features</a:t>
            </a:r>
          </a:p>
          <a:p>
            <a:pPr marL="342900" indent="-342900">
              <a:buClr>
                <a:schemeClr val="tx1">
                  <a:lumMod val="10000"/>
                </a:schemeClr>
              </a:buClr>
              <a:buSzPct val="100000"/>
              <a:buFont typeface="Wingdings" panose="05000000000000000000" pitchFamily="2" charset="2"/>
              <a:buChar char="q"/>
            </a:pPr>
            <a:endParaRPr lang="en-US" sz="2000" dirty="0">
              <a:solidFill>
                <a:schemeClr val="bg2">
                  <a:lumMod val="75000"/>
                </a:schemeClr>
              </a:solidFill>
            </a:endParaRPr>
          </a:p>
          <a:p>
            <a:pPr marL="342900" indent="-3429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Preprocessing the data</a:t>
            </a:r>
          </a:p>
          <a:p>
            <a:pPr marL="342900" indent="-342900">
              <a:buClr>
                <a:schemeClr val="tx1">
                  <a:lumMod val="10000"/>
                </a:schemeClr>
              </a:buClr>
              <a:buSzPct val="100000"/>
              <a:buFont typeface="Wingdings" panose="05000000000000000000" pitchFamily="2" charset="2"/>
              <a:buChar char="q"/>
            </a:pPr>
            <a:endParaRPr lang="en-US" sz="2000" dirty="0">
              <a:solidFill>
                <a:schemeClr val="bg2">
                  <a:lumMod val="75000"/>
                </a:schemeClr>
              </a:solidFill>
            </a:endParaRPr>
          </a:p>
          <a:p>
            <a:pPr marL="342900" indent="-3429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To formulate hypothesis</a:t>
            </a:r>
          </a:p>
          <a:p>
            <a:pPr marL="342900" indent="-342900">
              <a:buClr>
                <a:schemeClr val="tx1">
                  <a:lumMod val="10000"/>
                </a:schemeClr>
              </a:buClr>
              <a:buSzPct val="100000"/>
              <a:buFont typeface="Wingdings" panose="05000000000000000000" pitchFamily="2" charset="2"/>
              <a:buChar char="q"/>
            </a:pPr>
            <a:endParaRPr lang="en-US" sz="2000" dirty="0">
              <a:solidFill>
                <a:schemeClr val="bg2">
                  <a:lumMod val="75000"/>
                </a:schemeClr>
              </a:solidFill>
            </a:endParaRPr>
          </a:p>
          <a:p>
            <a:pPr marL="342900" indent="-3429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Model Selection and Validation (help in identifying potential biases and issues with the model)</a:t>
            </a:r>
          </a:p>
          <a:p>
            <a:pPr marL="342900" indent="-342900">
              <a:buClr>
                <a:schemeClr val="tx1">
                  <a:lumMod val="10000"/>
                </a:schemeClr>
              </a:buClr>
              <a:buSzPct val="100000"/>
              <a:buFont typeface="Wingdings" panose="05000000000000000000" pitchFamily="2" charset="2"/>
              <a:buChar char="q"/>
            </a:pPr>
            <a:endParaRPr lang="en-US" sz="2000" dirty="0">
              <a:solidFill>
                <a:schemeClr val="bg2">
                  <a:lumMod val="75000"/>
                </a:schemeClr>
              </a:solidFill>
            </a:endParaRPr>
          </a:p>
          <a:p>
            <a:pPr marL="342900" indent="-3429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Visualization Communication</a:t>
            </a:r>
          </a:p>
          <a:p>
            <a:pPr marL="0" indent="0"/>
            <a:endParaRPr lang="en-US" sz="2000" dirty="0">
              <a:solidFill>
                <a:schemeClr val="bg2">
                  <a:lumMod val="75000"/>
                </a:schemeClr>
              </a:solidFill>
            </a:endParaRPr>
          </a:p>
          <a:p>
            <a:pPr indent="-457200">
              <a:buFont typeface="Wingdings" panose="05000000000000000000" pitchFamily="2" charset="2"/>
              <a:buChar char="q"/>
            </a:pPr>
            <a:endParaRPr lang="en-US" sz="2000" dirty="0">
              <a:solidFill>
                <a:schemeClr val="bg2">
                  <a:lumMod val="75000"/>
                </a:schemeClr>
              </a:solidFill>
            </a:endParaRPr>
          </a:p>
          <a:p>
            <a:pPr indent="-457200">
              <a:buFont typeface="Wingdings" panose="05000000000000000000" pitchFamily="2" charset="2"/>
              <a:buChar char="q"/>
            </a:pPr>
            <a:endParaRPr lang="en-US" sz="2000" dirty="0">
              <a:solidFill>
                <a:schemeClr val="bg2">
                  <a:lumMod val="75000"/>
                </a:schemeClr>
              </a:solidFill>
            </a:endParaRP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p:txBody>
      </p:sp>
      <p:grpSp>
        <p:nvGrpSpPr>
          <p:cNvPr id="2" name="Google Shape;3485;p48">
            <a:extLst>
              <a:ext uri="{FF2B5EF4-FFF2-40B4-BE49-F238E27FC236}">
                <a16:creationId xmlns:a16="http://schemas.microsoft.com/office/drawing/2014/main" id="{39EC011E-3F72-DEDC-D1B0-62148A9260A2}"/>
              </a:ext>
            </a:extLst>
          </p:cNvPr>
          <p:cNvGrpSpPr/>
          <p:nvPr/>
        </p:nvGrpSpPr>
        <p:grpSpPr>
          <a:xfrm>
            <a:off x="6468491" y="2247876"/>
            <a:ext cx="2501899" cy="2882900"/>
            <a:chOff x="411603" y="2906997"/>
            <a:chExt cx="1735458" cy="1808566"/>
          </a:xfrm>
        </p:grpSpPr>
        <p:grpSp>
          <p:nvGrpSpPr>
            <p:cNvPr id="3" name="Google Shape;3486;p48">
              <a:extLst>
                <a:ext uri="{FF2B5EF4-FFF2-40B4-BE49-F238E27FC236}">
                  <a16:creationId xmlns:a16="http://schemas.microsoft.com/office/drawing/2014/main" id="{3B77F7EF-C3BC-FDBC-D5E6-550B483F5783}"/>
                </a:ext>
              </a:extLst>
            </p:cNvPr>
            <p:cNvGrpSpPr/>
            <p:nvPr/>
          </p:nvGrpSpPr>
          <p:grpSpPr>
            <a:xfrm>
              <a:off x="570964" y="2906997"/>
              <a:ext cx="1506308" cy="920209"/>
              <a:chOff x="570964" y="2906997"/>
              <a:chExt cx="1506308" cy="920209"/>
            </a:xfrm>
          </p:grpSpPr>
          <p:sp>
            <p:nvSpPr>
              <p:cNvPr id="969" name="Google Shape;3487;p48">
                <a:extLst>
                  <a:ext uri="{FF2B5EF4-FFF2-40B4-BE49-F238E27FC236}">
                    <a16:creationId xmlns:a16="http://schemas.microsoft.com/office/drawing/2014/main" id="{633BFCF0-139B-573F-437F-B2FC350C4028}"/>
                  </a:ext>
                </a:extLst>
              </p:cNvPr>
              <p:cNvSpPr/>
              <p:nvPr/>
            </p:nvSpPr>
            <p:spPr>
              <a:xfrm>
                <a:off x="570964" y="2951732"/>
                <a:ext cx="696766" cy="875473"/>
              </a:xfrm>
              <a:custGeom>
                <a:avLst/>
                <a:gdLst/>
                <a:ahLst/>
                <a:cxnLst/>
                <a:rect l="l" t="t" r="r" b="b"/>
                <a:pathLst>
                  <a:path w="47863" h="60139" extrusionOk="0">
                    <a:moveTo>
                      <a:pt x="1" y="0"/>
                    </a:moveTo>
                    <a:lnTo>
                      <a:pt x="1" y="60138"/>
                    </a:lnTo>
                    <a:lnTo>
                      <a:pt x="47862" y="60138"/>
                    </a:lnTo>
                    <a:lnTo>
                      <a:pt x="4786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488;p48">
                <a:extLst>
                  <a:ext uri="{FF2B5EF4-FFF2-40B4-BE49-F238E27FC236}">
                    <a16:creationId xmlns:a16="http://schemas.microsoft.com/office/drawing/2014/main" id="{D40127B8-34FE-7A5F-C72A-B4711D09B855}"/>
                  </a:ext>
                </a:extLst>
              </p:cNvPr>
              <p:cNvSpPr/>
              <p:nvPr/>
            </p:nvSpPr>
            <p:spPr>
              <a:xfrm>
                <a:off x="596484" y="2976800"/>
                <a:ext cx="650254" cy="825396"/>
              </a:xfrm>
              <a:custGeom>
                <a:avLst/>
                <a:gdLst/>
                <a:ahLst/>
                <a:cxnLst/>
                <a:rect l="l" t="t" r="r" b="b"/>
                <a:pathLst>
                  <a:path w="44668" h="56699" extrusionOk="0">
                    <a:moveTo>
                      <a:pt x="1" y="0"/>
                    </a:moveTo>
                    <a:lnTo>
                      <a:pt x="1" y="56698"/>
                    </a:lnTo>
                    <a:lnTo>
                      <a:pt x="44667" y="56698"/>
                    </a:lnTo>
                    <a:lnTo>
                      <a:pt x="4466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3489;p48">
                <a:extLst>
                  <a:ext uri="{FF2B5EF4-FFF2-40B4-BE49-F238E27FC236}">
                    <a16:creationId xmlns:a16="http://schemas.microsoft.com/office/drawing/2014/main" id="{60EF2D27-91DD-9677-04E0-65F3B6A04D4F}"/>
                  </a:ext>
                </a:extLst>
              </p:cNvPr>
              <p:cNvSpPr/>
              <p:nvPr/>
            </p:nvSpPr>
            <p:spPr>
              <a:xfrm>
                <a:off x="596484" y="3293237"/>
                <a:ext cx="650254" cy="508959"/>
              </a:xfrm>
              <a:custGeom>
                <a:avLst/>
                <a:gdLst/>
                <a:ahLst/>
                <a:cxnLst/>
                <a:rect l="l" t="t" r="r" b="b"/>
                <a:pathLst>
                  <a:path w="44668" h="34962" extrusionOk="0">
                    <a:moveTo>
                      <a:pt x="28480" y="0"/>
                    </a:moveTo>
                    <a:lnTo>
                      <a:pt x="28480" y="10253"/>
                    </a:lnTo>
                    <a:lnTo>
                      <a:pt x="17363" y="10253"/>
                    </a:lnTo>
                    <a:lnTo>
                      <a:pt x="14041" y="25286"/>
                    </a:lnTo>
                    <a:lnTo>
                      <a:pt x="10143" y="25286"/>
                    </a:lnTo>
                    <a:lnTo>
                      <a:pt x="8989" y="19998"/>
                    </a:lnTo>
                    <a:lnTo>
                      <a:pt x="1" y="19998"/>
                    </a:lnTo>
                    <a:lnTo>
                      <a:pt x="1" y="34961"/>
                    </a:lnTo>
                    <a:lnTo>
                      <a:pt x="44667" y="34961"/>
                    </a:lnTo>
                    <a:lnTo>
                      <a:pt x="44667" y="17131"/>
                    </a:lnTo>
                    <a:lnTo>
                      <a:pt x="36565" y="17131"/>
                    </a:lnTo>
                    <a:lnTo>
                      <a:pt x="3656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3490;p48">
                <a:extLst>
                  <a:ext uri="{FF2B5EF4-FFF2-40B4-BE49-F238E27FC236}">
                    <a16:creationId xmlns:a16="http://schemas.microsoft.com/office/drawing/2014/main" id="{245055C6-AEFD-37B2-A56B-E539778E4D39}"/>
                  </a:ext>
                </a:extLst>
              </p:cNvPr>
              <p:cNvSpPr/>
              <p:nvPr/>
            </p:nvSpPr>
            <p:spPr>
              <a:xfrm>
                <a:off x="910940" y="2976800"/>
                <a:ext cx="21006" cy="818583"/>
              </a:xfrm>
              <a:custGeom>
                <a:avLst/>
                <a:gdLst/>
                <a:ahLst/>
                <a:cxnLst/>
                <a:rect l="l" t="t" r="r" b="b"/>
                <a:pathLst>
                  <a:path w="1443" h="56231" extrusionOk="0">
                    <a:moveTo>
                      <a:pt x="0" y="0"/>
                    </a:moveTo>
                    <a:lnTo>
                      <a:pt x="0" y="56230"/>
                    </a:lnTo>
                    <a:lnTo>
                      <a:pt x="1442" y="56230"/>
                    </a:lnTo>
                    <a:lnTo>
                      <a:pt x="144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491;p48">
                <a:extLst>
                  <a:ext uri="{FF2B5EF4-FFF2-40B4-BE49-F238E27FC236}">
                    <a16:creationId xmlns:a16="http://schemas.microsoft.com/office/drawing/2014/main" id="{5DF2A222-BC87-E928-D3CF-ED349D1BA18C}"/>
                  </a:ext>
                </a:extLst>
              </p:cNvPr>
              <p:cNvSpPr/>
              <p:nvPr/>
            </p:nvSpPr>
            <p:spPr>
              <a:xfrm>
                <a:off x="596484" y="3376637"/>
                <a:ext cx="650254" cy="21589"/>
              </a:xfrm>
              <a:custGeom>
                <a:avLst/>
                <a:gdLst/>
                <a:ahLst/>
                <a:cxnLst/>
                <a:rect l="l" t="t" r="r" b="b"/>
                <a:pathLst>
                  <a:path w="44668" h="1483" extrusionOk="0">
                    <a:moveTo>
                      <a:pt x="1" y="0"/>
                    </a:moveTo>
                    <a:lnTo>
                      <a:pt x="1" y="1482"/>
                    </a:lnTo>
                    <a:lnTo>
                      <a:pt x="44667" y="1482"/>
                    </a:lnTo>
                    <a:lnTo>
                      <a:pt x="4466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3492;p48">
                <a:extLst>
                  <a:ext uri="{FF2B5EF4-FFF2-40B4-BE49-F238E27FC236}">
                    <a16:creationId xmlns:a16="http://schemas.microsoft.com/office/drawing/2014/main" id="{0F04442E-EEF6-3C8B-667E-841AFA273F4F}"/>
                  </a:ext>
                </a:extLst>
              </p:cNvPr>
              <p:cNvSpPr/>
              <p:nvPr/>
            </p:nvSpPr>
            <p:spPr>
              <a:xfrm>
                <a:off x="1924448" y="3185147"/>
                <a:ext cx="46831" cy="107012"/>
              </a:xfrm>
              <a:custGeom>
                <a:avLst/>
                <a:gdLst/>
                <a:ahLst/>
                <a:cxnLst/>
                <a:rect l="l" t="t" r="r" b="b"/>
                <a:pathLst>
                  <a:path w="3217" h="7351" extrusionOk="0">
                    <a:moveTo>
                      <a:pt x="346" y="1"/>
                    </a:moveTo>
                    <a:lnTo>
                      <a:pt x="1" y="2823"/>
                    </a:lnTo>
                    <a:lnTo>
                      <a:pt x="1429" y="7342"/>
                    </a:lnTo>
                    <a:lnTo>
                      <a:pt x="3216" y="7351"/>
                    </a:lnTo>
                    <a:lnTo>
                      <a:pt x="34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493;p48">
                <a:extLst>
                  <a:ext uri="{FF2B5EF4-FFF2-40B4-BE49-F238E27FC236}">
                    <a16:creationId xmlns:a16="http://schemas.microsoft.com/office/drawing/2014/main" id="{1F075FCD-6C6F-EF3B-8152-CA7BF3F40935}"/>
                  </a:ext>
                </a:extLst>
              </p:cNvPr>
              <p:cNvSpPr/>
              <p:nvPr/>
            </p:nvSpPr>
            <p:spPr>
              <a:xfrm>
                <a:off x="1772264" y="3086287"/>
                <a:ext cx="165097" cy="208114"/>
              </a:xfrm>
              <a:custGeom>
                <a:avLst/>
                <a:gdLst/>
                <a:ahLst/>
                <a:cxnLst/>
                <a:rect l="l" t="t" r="r" b="b"/>
                <a:pathLst>
                  <a:path w="11341" h="14296" extrusionOk="0">
                    <a:moveTo>
                      <a:pt x="989" y="0"/>
                    </a:moveTo>
                    <a:lnTo>
                      <a:pt x="1" y="14081"/>
                    </a:lnTo>
                    <a:lnTo>
                      <a:pt x="10197" y="14295"/>
                    </a:lnTo>
                    <a:lnTo>
                      <a:pt x="1134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494;p48">
                <a:extLst>
                  <a:ext uri="{FF2B5EF4-FFF2-40B4-BE49-F238E27FC236}">
                    <a16:creationId xmlns:a16="http://schemas.microsoft.com/office/drawing/2014/main" id="{F12AFDC1-38DF-0355-F069-D00ED2AB059B}"/>
                  </a:ext>
                </a:extLst>
              </p:cNvPr>
              <p:cNvSpPr/>
              <p:nvPr/>
            </p:nvSpPr>
            <p:spPr>
              <a:xfrm>
                <a:off x="1789514" y="3101806"/>
                <a:ext cx="125791" cy="176815"/>
              </a:xfrm>
              <a:custGeom>
                <a:avLst/>
                <a:gdLst/>
                <a:ahLst/>
                <a:cxnLst/>
                <a:rect l="l" t="t" r="r" b="b"/>
                <a:pathLst>
                  <a:path w="8641" h="12146" extrusionOk="0">
                    <a:moveTo>
                      <a:pt x="8640" y="0"/>
                    </a:moveTo>
                    <a:lnTo>
                      <a:pt x="821" y="70"/>
                    </a:lnTo>
                    <a:lnTo>
                      <a:pt x="0" y="11791"/>
                    </a:lnTo>
                    <a:lnTo>
                      <a:pt x="7578" y="12146"/>
                    </a:lnTo>
                    <a:lnTo>
                      <a:pt x="864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495;p48">
                <a:extLst>
                  <a:ext uri="{FF2B5EF4-FFF2-40B4-BE49-F238E27FC236}">
                    <a16:creationId xmlns:a16="http://schemas.microsoft.com/office/drawing/2014/main" id="{7DD83BBB-941E-2172-0DE1-53F825A3BAF3}"/>
                  </a:ext>
                </a:extLst>
              </p:cNvPr>
              <p:cNvSpPr/>
              <p:nvPr/>
            </p:nvSpPr>
            <p:spPr>
              <a:xfrm>
                <a:off x="1816737" y="3126932"/>
                <a:ext cx="71652" cy="119925"/>
              </a:xfrm>
              <a:custGeom>
                <a:avLst/>
                <a:gdLst/>
                <a:ahLst/>
                <a:cxnLst/>
                <a:rect l="l" t="t" r="r" b="b"/>
                <a:pathLst>
                  <a:path w="4922" h="8238" extrusionOk="0">
                    <a:moveTo>
                      <a:pt x="617" y="0"/>
                    </a:moveTo>
                    <a:lnTo>
                      <a:pt x="0" y="8238"/>
                    </a:lnTo>
                    <a:lnTo>
                      <a:pt x="4183" y="8238"/>
                    </a:lnTo>
                    <a:lnTo>
                      <a:pt x="492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496;p48">
                <a:extLst>
                  <a:ext uri="{FF2B5EF4-FFF2-40B4-BE49-F238E27FC236}">
                    <a16:creationId xmlns:a16="http://schemas.microsoft.com/office/drawing/2014/main" id="{7DD08D64-8740-D73C-9810-19022F0D5C3D}"/>
                  </a:ext>
                </a:extLst>
              </p:cNvPr>
              <p:cNvSpPr/>
              <p:nvPr/>
            </p:nvSpPr>
            <p:spPr>
              <a:xfrm>
                <a:off x="1566275" y="3124326"/>
                <a:ext cx="123433" cy="168547"/>
              </a:xfrm>
              <a:custGeom>
                <a:avLst/>
                <a:gdLst/>
                <a:ahLst/>
                <a:cxnLst/>
                <a:rect l="l" t="t" r="r" b="b"/>
                <a:pathLst>
                  <a:path w="8479" h="11578" extrusionOk="0">
                    <a:moveTo>
                      <a:pt x="0" y="0"/>
                    </a:moveTo>
                    <a:lnTo>
                      <a:pt x="0" y="11577"/>
                    </a:lnTo>
                    <a:lnTo>
                      <a:pt x="8479" y="11569"/>
                    </a:lnTo>
                    <a:lnTo>
                      <a:pt x="8479"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497;p48">
                <a:extLst>
                  <a:ext uri="{FF2B5EF4-FFF2-40B4-BE49-F238E27FC236}">
                    <a16:creationId xmlns:a16="http://schemas.microsoft.com/office/drawing/2014/main" id="{F34EEBFC-6876-3A51-7DF9-4FA3622B07A3}"/>
                  </a:ext>
                </a:extLst>
              </p:cNvPr>
              <p:cNvSpPr/>
              <p:nvPr/>
            </p:nvSpPr>
            <p:spPr>
              <a:xfrm>
                <a:off x="1591911" y="2906997"/>
                <a:ext cx="74287" cy="217343"/>
              </a:xfrm>
              <a:custGeom>
                <a:avLst/>
                <a:gdLst/>
                <a:ahLst/>
                <a:cxnLst/>
                <a:rect l="l" t="t" r="r" b="b"/>
                <a:pathLst>
                  <a:path w="5103" h="14930" extrusionOk="0">
                    <a:moveTo>
                      <a:pt x="4533" y="1"/>
                    </a:moveTo>
                    <a:cubicBezTo>
                      <a:pt x="4533" y="1"/>
                      <a:pt x="4532" y="1"/>
                      <a:pt x="4532" y="1"/>
                    </a:cubicBezTo>
                    <a:cubicBezTo>
                      <a:pt x="3959" y="23"/>
                      <a:pt x="2517" y="13632"/>
                      <a:pt x="2517" y="13632"/>
                    </a:cubicBezTo>
                    <a:cubicBezTo>
                      <a:pt x="2517" y="13632"/>
                      <a:pt x="2461" y="2421"/>
                      <a:pt x="1924" y="2421"/>
                    </a:cubicBezTo>
                    <a:cubicBezTo>
                      <a:pt x="1922" y="2421"/>
                      <a:pt x="1921" y="2422"/>
                      <a:pt x="1919" y="2422"/>
                    </a:cubicBezTo>
                    <a:cubicBezTo>
                      <a:pt x="1381" y="2484"/>
                      <a:pt x="1919" y="14352"/>
                      <a:pt x="1919" y="14352"/>
                    </a:cubicBezTo>
                    <a:cubicBezTo>
                      <a:pt x="1919" y="14352"/>
                      <a:pt x="1018" y="4944"/>
                      <a:pt x="516" y="4944"/>
                    </a:cubicBezTo>
                    <a:cubicBezTo>
                      <a:pt x="510" y="4944"/>
                      <a:pt x="504" y="4946"/>
                      <a:pt x="498" y="4948"/>
                    </a:cubicBezTo>
                    <a:cubicBezTo>
                      <a:pt x="0" y="5180"/>
                      <a:pt x="713" y="14929"/>
                      <a:pt x="713" y="14929"/>
                    </a:cubicBezTo>
                    <a:lnTo>
                      <a:pt x="3060" y="14929"/>
                    </a:lnTo>
                    <a:cubicBezTo>
                      <a:pt x="3060" y="14929"/>
                      <a:pt x="5102" y="1"/>
                      <a:pt x="453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498;p48">
                <a:extLst>
                  <a:ext uri="{FF2B5EF4-FFF2-40B4-BE49-F238E27FC236}">
                    <a16:creationId xmlns:a16="http://schemas.microsoft.com/office/drawing/2014/main" id="{93144EF8-8192-5F02-8303-DC9EDF4411F1}"/>
                  </a:ext>
                </a:extLst>
              </p:cNvPr>
              <p:cNvSpPr/>
              <p:nvPr/>
            </p:nvSpPr>
            <p:spPr>
              <a:xfrm>
                <a:off x="1613980" y="2952373"/>
                <a:ext cx="65494" cy="171968"/>
              </a:xfrm>
              <a:custGeom>
                <a:avLst/>
                <a:gdLst/>
                <a:ahLst/>
                <a:cxnLst/>
                <a:rect l="l" t="t" r="r" b="b"/>
                <a:pathLst>
                  <a:path w="4499" h="11813" extrusionOk="0">
                    <a:moveTo>
                      <a:pt x="3396" y="0"/>
                    </a:moveTo>
                    <a:cubicBezTo>
                      <a:pt x="2842" y="0"/>
                      <a:pt x="945" y="9309"/>
                      <a:pt x="945" y="9309"/>
                    </a:cubicBezTo>
                    <a:cubicBezTo>
                      <a:pt x="945" y="9309"/>
                      <a:pt x="1176" y="5380"/>
                      <a:pt x="945" y="4873"/>
                    </a:cubicBezTo>
                    <a:cubicBezTo>
                      <a:pt x="937" y="4856"/>
                      <a:pt x="928" y="4848"/>
                      <a:pt x="920" y="4848"/>
                    </a:cubicBezTo>
                    <a:cubicBezTo>
                      <a:pt x="662" y="4848"/>
                      <a:pt x="1" y="11812"/>
                      <a:pt x="1" y="11812"/>
                    </a:cubicBezTo>
                    <a:lnTo>
                      <a:pt x="3375" y="11812"/>
                    </a:lnTo>
                    <a:cubicBezTo>
                      <a:pt x="3375" y="11812"/>
                      <a:pt x="4498" y="8513"/>
                      <a:pt x="4358" y="7997"/>
                    </a:cubicBezTo>
                    <a:cubicBezTo>
                      <a:pt x="4349" y="7965"/>
                      <a:pt x="4333" y="7950"/>
                      <a:pt x="4310" y="7950"/>
                    </a:cubicBezTo>
                    <a:cubicBezTo>
                      <a:pt x="3969" y="7950"/>
                      <a:pt x="2160" y="11319"/>
                      <a:pt x="2160" y="11319"/>
                    </a:cubicBezTo>
                    <a:cubicBezTo>
                      <a:pt x="2160" y="11319"/>
                      <a:pt x="4170" y="5896"/>
                      <a:pt x="3750" y="5288"/>
                    </a:cubicBezTo>
                    <a:cubicBezTo>
                      <a:pt x="3729" y="5258"/>
                      <a:pt x="3704" y="5243"/>
                      <a:pt x="3675" y="5243"/>
                    </a:cubicBezTo>
                    <a:cubicBezTo>
                      <a:pt x="3139" y="5243"/>
                      <a:pt x="1412" y="10458"/>
                      <a:pt x="1412" y="10458"/>
                    </a:cubicBezTo>
                    <a:cubicBezTo>
                      <a:pt x="1412" y="10458"/>
                      <a:pt x="3934" y="333"/>
                      <a:pt x="3423" y="8"/>
                    </a:cubicBezTo>
                    <a:cubicBezTo>
                      <a:pt x="3414" y="3"/>
                      <a:pt x="3405" y="0"/>
                      <a:pt x="339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3499;p48">
                <a:extLst>
                  <a:ext uri="{FF2B5EF4-FFF2-40B4-BE49-F238E27FC236}">
                    <a16:creationId xmlns:a16="http://schemas.microsoft.com/office/drawing/2014/main" id="{4E0EAC0E-4043-38D9-54FE-7273E0C34102}"/>
                  </a:ext>
                </a:extLst>
              </p:cNvPr>
              <p:cNvSpPr/>
              <p:nvPr/>
            </p:nvSpPr>
            <p:spPr>
              <a:xfrm>
                <a:off x="1532385" y="2999350"/>
                <a:ext cx="78378" cy="125631"/>
              </a:xfrm>
              <a:custGeom>
                <a:avLst/>
                <a:gdLst/>
                <a:ahLst/>
                <a:cxnLst/>
                <a:rect l="l" t="t" r="r" b="b"/>
                <a:pathLst>
                  <a:path w="5384" h="8630" extrusionOk="0">
                    <a:moveTo>
                      <a:pt x="405" y="0"/>
                    </a:moveTo>
                    <a:cubicBezTo>
                      <a:pt x="0" y="0"/>
                      <a:pt x="4400" y="8629"/>
                      <a:pt x="4400" y="8629"/>
                    </a:cubicBezTo>
                    <a:lnTo>
                      <a:pt x="5383" y="8629"/>
                    </a:lnTo>
                    <a:lnTo>
                      <a:pt x="4911" y="6545"/>
                    </a:lnTo>
                    <a:cubicBezTo>
                      <a:pt x="4911" y="6545"/>
                      <a:pt x="2865" y="310"/>
                      <a:pt x="2407" y="310"/>
                    </a:cubicBezTo>
                    <a:cubicBezTo>
                      <a:pt x="2401" y="310"/>
                      <a:pt x="2396" y="311"/>
                      <a:pt x="2390" y="313"/>
                    </a:cubicBezTo>
                    <a:cubicBezTo>
                      <a:pt x="1965" y="483"/>
                      <a:pt x="3885" y="6033"/>
                      <a:pt x="3885" y="6033"/>
                    </a:cubicBezTo>
                    <a:cubicBezTo>
                      <a:pt x="3885" y="6033"/>
                      <a:pt x="987" y="282"/>
                      <a:pt x="428" y="7"/>
                    </a:cubicBezTo>
                    <a:cubicBezTo>
                      <a:pt x="419" y="2"/>
                      <a:pt x="412" y="0"/>
                      <a:pt x="40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3500;p48">
                <a:extLst>
                  <a:ext uri="{FF2B5EF4-FFF2-40B4-BE49-F238E27FC236}">
                    <a16:creationId xmlns:a16="http://schemas.microsoft.com/office/drawing/2014/main" id="{B1A5A9B2-32CF-D149-DBD2-1A88722C373B}"/>
                  </a:ext>
                </a:extLst>
              </p:cNvPr>
              <p:cNvSpPr/>
              <p:nvPr/>
            </p:nvSpPr>
            <p:spPr>
              <a:xfrm>
                <a:off x="1566712" y="3124079"/>
                <a:ext cx="59817" cy="169114"/>
              </a:xfrm>
              <a:custGeom>
                <a:avLst/>
                <a:gdLst/>
                <a:ahLst/>
                <a:cxnLst/>
                <a:rect l="l" t="t" r="r" b="b"/>
                <a:pathLst>
                  <a:path w="4109" h="11617" extrusionOk="0">
                    <a:moveTo>
                      <a:pt x="1" y="0"/>
                    </a:moveTo>
                    <a:lnTo>
                      <a:pt x="79" y="11616"/>
                    </a:lnTo>
                    <a:lnTo>
                      <a:pt x="4109" y="11616"/>
                    </a:lnTo>
                    <a:lnTo>
                      <a:pt x="3895" y="39"/>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3501;p48">
                <a:extLst>
                  <a:ext uri="{FF2B5EF4-FFF2-40B4-BE49-F238E27FC236}">
                    <a16:creationId xmlns:a16="http://schemas.microsoft.com/office/drawing/2014/main" id="{0F0AFF95-752E-4F07-369C-6E0EC3EAF598}"/>
                  </a:ext>
                </a:extLst>
              </p:cNvPr>
              <p:cNvSpPr/>
              <p:nvPr/>
            </p:nvSpPr>
            <p:spPr>
              <a:xfrm>
                <a:off x="1564805" y="3123118"/>
                <a:ext cx="127000" cy="17061"/>
              </a:xfrm>
              <a:custGeom>
                <a:avLst/>
                <a:gdLst/>
                <a:ahLst/>
                <a:cxnLst/>
                <a:rect l="l" t="t" r="r" b="b"/>
                <a:pathLst>
                  <a:path w="8724" h="1172" extrusionOk="0">
                    <a:moveTo>
                      <a:pt x="0" y="0"/>
                    </a:moveTo>
                    <a:lnTo>
                      <a:pt x="111" y="1106"/>
                    </a:lnTo>
                    <a:lnTo>
                      <a:pt x="4017" y="1172"/>
                    </a:lnTo>
                    <a:lnTo>
                      <a:pt x="8580" y="1106"/>
                    </a:lnTo>
                    <a:lnTo>
                      <a:pt x="872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3502;p48">
                <a:extLst>
                  <a:ext uri="{FF2B5EF4-FFF2-40B4-BE49-F238E27FC236}">
                    <a16:creationId xmlns:a16="http://schemas.microsoft.com/office/drawing/2014/main" id="{E4A18EBA-D786-9160-D416-696AC644C345}"/>
                  </a:ext>
                </a:extLst>
              </p:cNvPr>
              <p:cNvSpPr/>
              <p:nvPr/>
            </p:nvSpPr>
            <p:spPr>
              <a:xfrm>
                <a:off x="1460034" y="3290122"/>
                <a:ext cx="617238" cy="27121"/>
              </a:xfrm>
              <a:custGeom>
                <a:avLst/>
                <a:gdLst/>
                <a:ahLst/>
                <a:cxnLst/>
                <a:rect l="l" t="t" r="r" b="b"/>
                <a:pathLst>
                  <a:path w="42400" h="1863" extrusionOk="0">
                    <a:moveTo>
                      <a:pt x="0" y="0"/>
                    </a:moveTo>
                    <a:lnTo>
                      <a:pt x="0" y="1862"/>
                    </a:lnTo>
                    <a:lnTo>
                      <a:pt x="42399" y="1862"/>
                    </a:lnTo>
                    <a:lnTo>
                      <a:pt x="4239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3503;p48">
              <a:extLst>
                <a:ext uri="{FF2B5EF4-FFF2-40B4-BE49-F238E27FC236}">
                  <a16:creationId xmlns:a16="http://schemas.microsoft.com/office/drawing/2014/main" id="{E819D22D-0155-E5CD-0843-4C848BD0BE0E}"/>
                </a:ext>
              </a:extLst>
            </p:cNvPr>
            <p:cNvGrpSpPr/>
            <p:nvPr/>
          </p:nvGrpSpPr>
          <p:grpSpPr>
            <a:xfrm>
              <a:off x="1481856" y="3376710"/>
              <a:ext cx="665205" cy="406329"/>
              <a:chOff x="1481856" y="3376710"/>
              <a:chExt cx="665205" cy="406329"/>
            </a:xfrm>
          </p:grpSpPr>
          <p:sp>
            <p:nvSpPr>
              <p:cNvPr id="796" name="Google Shape;3504;p48">
                <a:extLst>
                  <a:ext uri="{FF2B5EF4-FFF2-40B4-BE49-F238E27FC236}">
                    <a16:creationId xmlns:a16="http://schemas.microsoft.com/office/drawing/2014/main" id="{FC8ABF3B-CF6C-2E75-35D9-C296C1F74FCC}"/>
                  </a:ext>
                </a:extLst>
              </p:cNvPr>
              <p:cNvSpPr/>
              <p:nvPr/>
            </p:nvSpPr>
            <p:spPr>
              <a:xfrm>
                <a:off x="1481856" y="3376710"/>
                <a:ext cx="665205" cy="406329"/>
              </a:xfrm>
              <a:custGeom>
                <a:avLst/>
                <a:gdLst/>
                <a:ahLst/>
                <a:cxnLst/>
                <a:rect l="l" t="t" r="r" b="b"/>
                <a:pathLst>
                  <a:path w="45695" h="27912" extrusionOk="0">
                    <a:moveTo>
                      <a:pt x="45695" y="0"/>
                    </a:moveTo>
                    <a:lnTo>
                      <a:pt x="4466" y="297"/>
                    </a:lnTo>
                    <a:lnTo>
                      <a:pt x="0" y="27912"/>
                    </a:lnTo>
                    <a:lnTo>
                      <a:pt x="40782" y="27912"/>
                    </a:lnTo>
                    <a:lnTo>
                      <a:pt x="4569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505;p48">
                <a:extLst>
                  <a:ext uri="{FF2B5EF4-FFF2-40B4-BE49-F238E27FC236}">
                    <a16:creationId xmlns:a16="http://schemas.microsoft.com/office/drawing/2014/main" id="{D7C68D74-E535-36E8-AC1D-C306FB0A1DC1}"/>
                  </a:ext>
                </a:extLst>
              </p:cNvPr>
              <p:cNvSpPr/>
              <p:nvPr/>
            </p:nvSpPr>
            <p:spPr>
              <a:xfrm>
                <a:off x="1540960" y="3376710"/>
                <a:ext cx="606102" cy="40921"/>
              </a:xfrm>
              <a:custGeom>
                <a:avLst/>
                <a:gdLst/>
                <a:ahLst/>
                <a:cxnLst/>
                <a:rect l="l" t="t" r="r" b="b"/>
                <a:pathLst>
                  <a:path w="41635" h="2811" extrusionOk="0">
                    <a:moveTo>
                      <a:pt x="41635" y="0"/>
                    </a:moveTo>
                    <a:lnTo>
                      <a:pt x="406" y="297"/>
                    </a:lnTo>
                    <a:lnTo>
                      <a:pt x="0" y="2810"/>
                    </a:lnTo>
                    <a:cubicBezTo>
                      <a:pt x="18" y="2714"/>
                      <a:pt x="41167" y="2653"/>
                      <a:pt x="41167" y="2653"/>
                    </a:cubicBezTo>
                    <a:lnTo>
                      <a:pt x="4163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506;p48">
                <a:extLst>
                  <a:ext uri="{FF2B5EF4-FFF2-40B4-BE49-F238E27FC236}">
                    <a16:creationId xmlns:a16="http://schemas.microsoft.com/office/drawing/2014/main" id="{24B99D59-79F9-F27A-4571-DEA3CBC4441A}"/>
                  </a:ext>
                </a:extLst>
              </p:cNvPr>
              <p:cNvSpPr/>
              <p:nvPr/>
            </p:nvSpPr>
            <p:spPr>
              <a:xfrm>
                <a:off x="1560932" y="3393625"/>
                <a:ext cx="11020" cy="11020"/>
              </a:xfrm>
              <a:custGeom>
                <a:avLst/>
                <a:gdLst/>
                <a:ahLst/>
                <a:cxnLst/>
                <a:rect l="l" t="t" r="r" b="b"/>
                <a:pathLst>
                  <a:path w="757" h="757" extrusionOk="0">
                    <a:moveTo>
                      <a:pt x="381" y="0"/>
                    </a:moveTo>
                    <a:cubicBezTo>
                      <a:pt x="171" y="0"/>
                      <a:pt x="0" y="170"/>
                      <a:pt x="0" y="376"/>
                    </a:cubicBezTo>
                    <a:cubicBezTo>
                      <a:pt x="0" y="586"/>
                      <a:pt x="171" y="757"/>
                      <a:pt x="381" y="757"/>
                    </a:cubicBezTo>
                    <a:cubicBezTo>
                      <a:pt x="586" y="757"/>
                      <a:pt x="756" y="586"/>
                      <a:pt x="756" y="376"/>
                    </a:cubicBezTo>
                    <a:cubicBezTo>
                      <a:pt x="756" y="170"/>
                      <a:pt x="586" y="0"/>
                      <a:pt x="381"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507;p48">
                <a:extLst>
                  <a:ext uri="{FF2B5EF4-FFF2-40B4-BE49-F238E27FC236}">
                    <a16:creationId xmlns:a16="http://schemas.microsoft.com/office/drawing/2014/main" id="{262B0C80-5E0B-3047-A54E-2FD7DD77F8F1}"/>
                  </a:ext>
                </a:extLst>
              </p:cNvPr>
              <p:cNvSpPr/>
              <p:nvPr/>
            </p:nvSpPr>
            <p:spPr>
              <a:xfrm>
                <a:off x="1587966" y="3393625"/>
                <a:ext cx="11020" cy="11020"/>
              </a:xfrm>
              <a:custGeom>
                <a:avLst/>
                <a:gdLst/>
                <a:ahLst/>
                <a:cxnLst/>
                <a:rect l="l" t="t" r="r" b="b"/>
                <a:pathLst>
                  <a:path w="757" h="757" extrusionOk="0">
                    <a:moveTo>
                      <a:pt x="381" y="0"/>
                    </a:moveTo>
                    <a:cubicBezTo>
                      <a:pt x="171" y="0"/>
                      <a:pt x="1" y="170"/>
                      <a:pt x="1" y="376"/>
                    </a:cubicBezTo>
                    <a:cubicBezTo>
                      <a:pt x="1" y="586"/>
                      <a:pt x="171" y="757"/>
                      <a:pt x="381" y="757"/>
                    </a:cubicBezTo>
                    <a:cubicBezTo>
                      <a:pt x="586" y="757"/>
                      <a:pt x="757" y="586"/>
                      <a:pt x="757" y="376"/>
                    </a:cubicBezTo>
                    <a:cubicBezTo>
                      <a:pt x="757" y="170"/>
                      <a:pt x="586" y="0"/>
                      <a:pt x="381"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508;p48">
                <a:extLst>
                  <a:ext uri="{FF2B5EF4-FFF2-40B4-BE49-F238E27FC236}">
                    <a16:creationId xmlns:a16="http://schemas.microsoft.com/office/drawing/2014/main" id="{5CE93694-A797-1DFD-9277-789E6EB7198A}"/>
                  </a:ext>
                </a:extLst>
              </p:cNvPr>
              <p:cNvSpPr/>
              <p:nvPr/>
            </p:nvSpPr>
            <p:spPr>
              <a:xfrm>
                <a:off x="1614999" y="3393625"/>
                <a:ext cx="11035" cy="11020"/>
              </a:xfrm>
              <a:custGeom>
                <a:avLst/>
                <a:gdLst/>
                <a:ahLst/>
                <a:cxnLst/>
                <a:rect l="l" t="t" r="r" b="b"/>
                <a:pathLst>
                  <a:path w="758" h="757" extrusionOk="0">
                    <a:moveTo>
                      <a:pt x="376" y="0"/>
                    </a:moveTo>
                    <a:cubicBezTo>
                      <a:pt x="171" y="0"/>
                      <a:pt x="1" y="170"/>
                      <a:pt x="1" y="376"/>
                    </a:cubicBezTo>
                    <a:cubicBezTo>
                      <a:pt x="1" y="586"/>
                      <a:pt x="171" y="757"/>
                      <a:pt x="376" y="757"/>
                    </a:cubicBezTo>
                    <a:cubicBezTo>
                      <a:pt x="586" y="757"/>
                      <a:pt x="757" y="586"/>
                      <a:pt x="757" y="376"/>
                    </a:cubicBezTo>
                    <a:cubicBezTo>
                      <a:pt x="757" y="170"/>
                      <a:pt x="586" y="0"/>
                      <a:pt x="376"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509;p48">
                <a:extLst>
                  <a:ext uri="{FF2B5EF4-FFF2-40B4-BE49-F238E27FC236}">
                    <a16:creationId xmlns:a16="http://schemas.microsoft.com/office/drawing/2014/main" id="{ADE7DEF5-08EE-6A77-C793-B65564BA7928}"/>
                  </a:ext>
                </a:extLst>
              </p:cNvPr>
              <p:cNvSpPr/>
              <p:nvPr/>
            </p:nvSpPr>
            <p:spPr>
              <a:xfrm>
                <a:off x="1572578" y="3489312"/>
                <a:ext cx="241058" cy="194605"/>
              </a:xfrm>
              <a:custGeom>
                <a:avLst/>
                <a:gdLst/>
                <a:ahLst/>
                <a:cxnLst/>
                <a:rect l="l" t="t" r="r" b="b"/>
                <a:pathLst>
                  <a:path w="16559" h="13368" extrusionOk="0">
                    <a:moveTo>
                      <a:pt x="8282" y="0"/>
                    </a:moveTo>
                    <a:cubicBezTo>
                      <a:pt x="3736" y="0"/>
                      <a:pt x="0" y="3378"/>
                      <a:pt x="0" y="7478"/>
                    </a:cubicBezTo>
                    <a:cubicBezTo>
                      <a:pt x="0" y="9776"/>
                      <a:pt x="1171" y="11952"/>
                      <a:pt x="3173" y="13368"/>
                    </a:cubicBezTo>
                    <a:lnTo>
                      <a:pt x="8282" y="7478"/>
                    </a:lnTo>
                    <a:lnTo>
                      <a:pt x="16558" y="7478"/>
                    </a:lnTo>
                    <a:cubicBezTo>
                      <a:pt x="16558" y="3378"/>
                      <a:pt x="12822" y="0"/>
                      <a:pt x="8282" y="0"/>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510;p48">
                <a:extLst>
                  <a:ext uri="{FF2B5EF4-FFF2-40B4-BE49-F238E27FC236}">
                    <a16:creationId xmlns:a16="http://schemas.microsoft.com/office/drawing/2014/main" id="{5D548F78-8EDA-C338-9DC3-B90734C92652}"/>
                  </a:ext>
                </a:extLst>
              </p:cNvPr>
              <p:cNvSpPr/>
              <p:nvPr/>
            </p:nvSpPr>
            <p:spPr>
              <a:xfrm>
                <a:off x="1627722" y="3611639"/>
                <a:ext cx="193294" cy="107784"/>
              </a:xfrm>
              <a:custGeom>
                <a:avLst/>
                <a:gdLst/>
                <a:ahLst/>
                <a:cxnLst/>
                <a:rect l="l" t="t" r="r" b="b"/>
                <a:pathLst>
                  <a:path w="13278" h="7404" extrusionOk="0">
                    <a:moveTo>
                      <a:pt x="5144" y="14"/>
                    </a:moveTo>
                    <a:cubicBezTo>
                      <a:pt x="5149" y="19"/>
                      <a:pt x="5197" y="19"/>
                      <a:pt x="5297" y="23"/>
                    </a:cubicBezTo>
                    <a:cubicBezTo>
                      <a:pt x="5406" y="27"/>
                      <a:pt x="5551" y="31"/>
                      <a:pt x="5730" y="41"/>
                    </a:cubicBezTo>
                    <a:cubicBezTo>
                      <a:pt x="6124" y="49"/>
                      <a:pt x="6674" y="62"/>
                      <a:pt x="7373" y="75"/>
                    </a:cubicBezTo>
                    <a:cubicBezTo>
                      <a:pt x="8775" y="101"/>
                      <a:pt x="10760" y="131"/>
                      <a:pt x="13136" y="175"/>
                    </a:cubicBezTo>
                    <a:lnTo>
                      <a:pt x="13136" y="175"/>
                    </a:lnTo>
                    <a:cubicBezTo>
                      <a:pt x="13091" y="757"/>
                      <a:pt x="12994" y="1362"/>
                      <a:pt x="12788" y="1959"/>
                    </a:cubicBezTo>
                    <a:cubicBezTo>
                      <a:pt x="12570" y="2579"/>
                      <a:pt x="12259" y="3191"/>
                      <a:pt x="11862" y="3772"/>
                    </a:cubicBezTo>
                    <a:cubicBezTo>
                      <a:pt x="11044" y="4908"/>
                      <a:pt x="9878" y="5909"/>
                      <a:pt x="8462" y="6512"/>
                    </a:cubicBezTo>
                    <a:cubicBezTo>
                      <a:pt x="7317" y="7015"/>
                      <a:pt x="6098" y="7251"/>
                      <a:pt x="4929" y="7251"/>
                    </a:cubicBezTo>
                    <a:cubicBezTo>
                      <a:pt x="4593" y="7251"/>
                      <a:pt x="4262" y="7232"/>
                      <a:pt x="3938" y="7194"/>
                    </a:cubicBezTo>
                    <a:cubicBezTo>
                      <a:pt x="2508" y="7035"/>
                      <a:pt x="1215" y="6516"/>
                      <a:pt x="197" y="5820"/>
                    </a:cubicBezTo>
                    <a:lnTo>
                      <a:pt x="197" y="5820"/>
                    </a:lnTo>
                    <a:cubicBezTo>
                      <a:pt x="1679" y="4096"/>
                      <a:pt x="2908" y="2660"/>
                      <a:pt x="3781" y="1644"/>
                    </a:cubicBezTo>
                    <a:cubicBezTo>
                      <a:pt x="4214" y="1132"/>
                      <a:pt x="4555" y="731"/>
                      <a:pt x="4795" y="447"/>
                    </a:cubicBezTo>
                    <a:cubicBezTo>
                      <a:pt x="4904" y="315"/>
                      <a:pt x="4992" y="211"/>
                      <a:pt x="5057" y="128"/>
                    </a:cubicBezTo>
                    <a:cubicBezTo>
                      <a:pt x="5118" y="57"/>
                      <a:pt x="5149" y="19"/>
                      <a:pt x="5144" y="14"/>
                    </a:cubicBezTo>
                    <a:close/>
                    <a:moveTo>
                      <a:pt x="5717" y="1"/>
                    </a:moveTo>
                    <a:cubicBezTo>
                      <a:pt x="5537" y="5"/>
                      <a:pt x="5398" y="5"/>
                      <a:pt x="5289" y="5"/>
                    </a:cubicBezTo>
                    <a:cubicBezTo>
                      <a:pt x="5192" y="9"/>
                      <a:pt x="5144" y="9"/>
                      <a:pt x="5144" y="14"/>
                    </a:cubicBezTo>
                    <a:cubicBezTo>
                      <a:pt x="5144" y="14"/>
                      <a:pt x="5144" y="14"/>
                      <a:pt x="5144" y="14"/>
                    </a:cubicBezTo>
                    <a:cubicBezTo>
                      <a:pt x="5140" y="14"/>
                      <a:pt x="5106" y="49"/>
                      <a:pt x="5049" y="110"/>
                    </a:cubicBezTo>
                    <a:cubicBezTo>
                      <a:pt x="4983" y="184"/>
                      <a:pt x="4891" y="285"/>
                      <a:pt x="4777" y="412"/>
                    </a:cubicBezTo>
                    <a:cubicBezTo>
                      <a:pt x="4528" y="691"/>
                      <a:pt x="4183" y="1080"/>
                      <a:pt x="3742" y="1578"/>
                    </a:cubicBezTo>
                    <a:cubicBezTo>
                      <a:pt x="2846" y="2601"/>
                      <a:pt x="1574" y="4047"/>
                      <a:pt x="49" y="5791"/>
                    </a:cubicBezTo>
                    <a:lnTo>
                      <a:pt x="1" y="5844"/>
                    </a:lnTo>
                    <a:lnTo>
                      <a:pt x="63" y="5888"/>
                    </a:lnTo>
                    <a:cubicBezTo>
                      <a:pt x="1102" y="6622"/>
                      <a:pt x="2435" y="7173"/>
                      <a:pt x="3921" y="7343"/>
                    </a:cubicBezTo>
                    <a:cubicBezTo>
                      <a:pt x="4256" y="7383"/>
                      <a:pt x="4598" y="7404"/>
                      <a:pt x="4944" y="7404"/>
                    </a:cubicBezTo>
                    <a:cubicBezTo>
                      <a:pt x="6128" y="7404"/>
                      <a:pt x="7363" y="7163"/>
                      <a:pt x="8522" y="6652"/>
                    </a:cubicBezTo>
                    <a:cubicBezTo>
                      <a:pt x="9965" y="6040"/>
                      <a:pt x="11154" y="5017"/>
                      <a:pt x="11984" y="3855"/>
                    </a:cubicBezTo>
                    <a:cubicBezTo>
                      <a:pt x="12391" y="3266"/>
                      <a:pt x="12701" y="2641"/>
                      <a:pt x="12923" y="2007"/>
                    </a:cubicBezTo>
                    <a:cubicBezTo>
                      <a:pt x="13137" y="1368"/>
                      <a:pt x="13234" y="727"/>
                      <a:pt x="13273" y="110"/>
                    </a:cubicBezTo>
                    <a:lnTo>
                      <a:pt x="13278" y="41"/>
                    </a:lnTo>
                    <a:lnTo>
                      <a:pt x="13208" y="41"/>
                    </a:lnTo>
                    <a:cubicBezTo>
                      <a:pt x="10791" y="23"/>
                      <a:pt x="8772" y="9"/>
                      <a:pt x="73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511;p48">
                <a:extLst>
                  <a:ext uri="{FF2B5EF4-FFF2-40B4-BE49-F238E27FC236}">
                    <a16:creationId xmlns:a16="http://schemas.microsoft.com/office/drawing/2014/main" id="{36798E37-8FF5-E631-91ED-28E703806C4A}"/>
                  </a:ext>
                </a:extLst>
              </p:cNvPr>
              <p:cNvSpPr/>
              <p:nvPr/>
            </p:nvSpPr>
            <p:spPr>
              <a:xfrm>
                <a:off x="1737602" y="3526725"/>
                <a:ext cx="13495" cy="13553"/>
              </a:xfrm>
              <a:custGeom>
                <a:avLst/>
                <a:gdLst/>
                <a:ahLst/>
                <a:cxnLst/>
                <a:rect l="l" t="t" r="r" b="b"/>
                <a:pathLst>
                  <a:path w="927" h="931" extrusionOk="0">
                    <a:moveTo>
                      <a:pt x="464" y="0"/>
                    </a:moveTo>
                    <a:cubicBezTo>
                      <a:pt x="206" y="0"/>
                      <a:pt x="0" y="210"/>
                      <a:pt x="0" y="467"/>
                    </a:cubicBezTo>
                    <a:cubicBezTo>
                      <a:pt x="0" y="721"/>
                      <a:pt x="206" y="930"/>
                      <a:pt x="464" y="930"/>
                    </a:cubicBezTo>
                    <a:cubicBezTo>
                      <a:pt x="716" y="930"/>
                      <a:pt x="926" y="721"/>
                      <a:pt x="926" y="467"/>
                    </a:cubicBezTo>
                    <a:cubicBezTo>
                      <a:pt x="926" y="210"/>
                      <a:pt x="716" y="0"/>
                      <a:pt x="4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512;p48">
                <a:extLst>
                  <a:ext uri="{FF2B5EF4-FFF2-40B4-BE49-F238E27FC236}">
                    <a16:creationId xmlns:a16="http://schemas.microsoft.com/office/drawing/2014/main" id="{78A68956-AC33-454F-E24A-21A0F091E087}"/>
                  </a:ext>
                </a:extLst>
              </p:cNvPr>
              <p:cNvSpPr/>
              <p:nvPr/>
            </p:nvSpPr>
            <p:spPr>
              <a:xfrm>
                <a:off x="1744211" y="3482950"/>
                <a:ext cx="141004" cy="50587"/>
              </a:xfrm>
              <a:custGeom>
                <a:avLst/>
                <a:gdLst/>
                <a:ahLst/>
                <a:cxnLst/>
                <a:rect l="l" t="t" r="r" b="b"/>
                <a:pathLst>
                  <a:path w="9686" h="3475" extrusionOk="0">
                    <a:moveTo>
                      <a:pt x="3374" y="0"/>
                    </a:moveTo>
                    <a:lnTo>
                      <a:pt x="3348" y="22"/>
                    </a:lnTo>
                    <a:cubicBezTo>
                      <a:pt x="2392" y="983"/>
                      <a:pt x="1547" y="1840"/>
                      <a:pt x="949" y="2461"/>
                    </a:cubicBezTo>
                    <a:cubicBezTo>
                      <a:pt x="669" y="2753"/>
                      <a:pt x="433" y="2998"/>
                      <a:pt x="250" y="3195"/>
                    </a:cubicBezTo>
                    <a:cubicBezTo>
                      <a:pt x="88" y="3365"/>
                      <a:pt x="0" y="3465"/>
                      <a:pt x="10" y="3474"/>
                    </a:cubicBezTo>
                    <a:cubicBezTo>
                      <a:pt x="10" y="3474"/>
                      <a:pt x="10" y="3474"/>
                      <a:pt x="10" y="3474"/>
                    </a:cubicBezTo>
                    <a:cubicBezTo>
                      <a:pt x="20" y="3474"/>
                      <a:pt x="120" y="3390"/>
                      <a:pt x="289" y="3234"/>
                    </a:cubicBezTo>
                    <a:cubicBezTo>
                      <a:pt x="482" y="3046"/>
                      <a:pt x="726" y="2814"/>
                      <a:pt x="1023" y="2530"/>
                    </a:cubicBezTo>
                    <a:cubicBezTo>
                      <a:pt x="1639" y="1937"/>
                      <a:pt x="2483" y="1101"/>
                      <a:pt x="3435" y="153"/>
                    </a:cubicBezTo>
                    <a:lnTo>
                      <a:pt x="4143" y="153"/>
                    </a:lnTo>
                    <a:cubicBezTo>
                      <a:pt x="5673" y="153"/>
                      <a:pt x="7059" y="144"/>
                      <a:pt x="8064" y="131"/>
                    </a:cubicBezTo>
                    <a:cubicBezTo>
                      <a:pt x="8540" y="123"/>
                      <a:pt x="8941" y="113"/>
                      <a:pt x="9252" y="105"/>
                    </a:cubicBezTo>
                    <a:cubicBezTo>
                      <a:pt x="9532" y="97"/>
                      <a:pt x="9685" y="87"/>
                      <a:pt x="9685" y="79"/>
                    </a:cubicBezTo>
                    <a:cubicBezTo>
                      <a:pt x="9685" y="65"/>
                      <a:pt x="9532" y="57"/>
                      <a:pt x="9252" y="48"/>
                    </a:cubicBezTo>
                    <a:cubicBezTo>
                      <a:pt x="8941" y="39"/>
                      <a:pt x="8540" y="31"/>
                      <a:pt x="8064" y="22"/>
                    </a:cubicBezTo>
                    <a:cubicBezTo>
                      <a:pt x="7059" y="9"/>
                      <a:pt x="5673" y="0"/>
                      <a:pt x="41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513;p48">
                <a:extLst>
                  <a:ext uri="{FF2B5EF4-FFF2-40B4-BE49-F238E27FC236}">
                    <a16:creationId xmlns:a16="http://schemas.microsoft.com/office/drawing/2014/main" id="{031AFB3F-9255-D2C6-ED29-CDA0C2C79038}"/>
                  </a:ext>
                </a:extLst>
              </p:cNvPr>
              <p:cNvSpPr/>
              <p:nvPr/>
            </p:nvSpPr>
            <p:spPr>
              <a:xfrm>
                <a:off x="1868198" y="3447488"/>
                <a:ext cx="193484" cy="122501"/>
              </a:xfrm>
              <a:custGeom>
                <a:avLst/>
                <a:gdLst/>
                <a:ahLst/>
                <a:cxnLst/>
                <a:rect l="l" t="t" r="r" b="b"/>
                <a:pathLst>
                  <a:path w="13291" h="8415" extrusionOk="0">
                    <a:moveTo>
                      <a:pt x="1623" y="0"/>
                    </a:moveTo>
                    <a:lnTo>
                      <a:pt x="1623" y="0"/>
                    </a:lnTo>
                    <a:cubicBezTo>
                      <a:pt x="1618" y="0"/>
                      <a:pt x="1522" y="80"/>
                      <a:pt x="1526" y="80"/>
                    </a:cubicBezTo>
                    <a:cubicBezTo>
                      <a:pt x="1527" y="80"/>
                      <a:pt x="1532" y="76"/>
                      <a:pt x="1544" y="68"/>
                    </a:cubicBezTo>
                    <a:lnTo>
                      <a:pt x="1544" y="72"/>
                    </a:lnTo>
                    <a:lnTo>
                      <a:pt x="1539" y="80"/>
                    </a:lnTo>
                    <a:lnTo>
                      <a:pt x="1539" y="98"/>
                    </a:lnTo>
                    <a:lnTo>
                      <a:pt x="1531" y="133"/>
                    </a:lnTo>
                    <a:lnTo>
                      <a:pt x="1517" y="203"/>
                    </a:lnTo>
                    <a:lnTo>
                      <a:pt x="1491" y="338"/>
                    </a:lnTo>
                    <a:lnTo>
                      <a:pt x="1443" y="618"/>
                    </a:lnTo>
                    <a:cubicBezTo>
                      <a:pt x="1408" y="802"/>
                      <a:pt x="1374" y="986"/>
                      <a:pt x="1338" y="1169"/>
                    </a:cubicBezTo>
                    <a:cubicBezTo>
                      <a:pt x="1273" y="1531"/>
                      <a:pt x="1203" y="1894"/>
                      <a:pt x="1138" y="2257"/>
                    </a:cubicBezTo>
                    <a:cubicBezTo>
                      <a:pt x="1007" y="2973"/>
                      <a:pt x="875" y="3681"/>
                      <a:pt x="749" y="4372"/>
                    </a:cubicBezTo>
                    <a:cubicBezTo>
                      <a:pt x="491" y="5758"/>
                      <a:pt x="246" y="7086"/>
                      <a:pt x="19" y="8332"/>
                    </a:cubicBezTo>
                    <a:lnTo>
                      <a:pt x="1" y="8414"/>
                    </a:lnTo>
                    <a:lnTo>
                      <a:pt x="89" y="8414"/>
                    </a:lnTo>
                    <a:cubicBezTo>
                      <a:pt x="3519" y="8401"/>
                      <a:pt x="6421" y="8388"/>
                      <a:pt x="8474" y="8380"/>
                    </a:cubicBezTo>
                    <a:cubicBezTo>
                      <a:pt x="9484" y="8370"/>
                      <a:pt x="10289" y="8366"/>
                      <a:pt x="10848" y="8362"/>
                    </a:cubicBezTo>
                    <a:cubicBezTo>
                      <a:pt x="11110" y="8358"/>
                      <a:pt x="11320" y="8354"/>
                      <a:pt x="11469" y="8354"/>
                    </a:cubicBezTo>
                    <a:cubicBezTo>
                      <a:pt x="11534" y="8348"/>
                      <a:pt x="11586" y="8348"/>
                      <a:pt x="11630" y="8348"/>
                    </a:cubicBezTo>
                    <a:cubicBezTo>
                      <a:pt x="11665" y="8344"/>
                      <a:pt x="11683" y="8344"/>
                      <a:pt x="11678" y="8344"/>
                    </a:cubicBezTo>
                    <a:cubicBezTo>
                      <a:pt x="11678" y="8340"/>
                      <a:pt x="11661" y="8340"/>
                      <a:pt x="11621" y="8340"/>
                    </a:cubicBezTo>
                    <a:cubicBezTo>
                      <a:pt x="11578" y="8336"/>
                      <a:pt x="11525" y="8336"/>
                      <a:pt x="11455" y="8336"/>
                    </a:cubicBezTo>
                    <a:cubicBezTo>
                      <a:pt x="11302" y="8332"/>
                      <a:pt x="11088" y="8327"/>
                      <a:pt x="10822" y="8327"/>
                    </a:cubicBezTo>
                    <a:cubicBezTo>
                      <a:pt x="10257" y="8322"/>
                      <a:pt x="9450" y="8314"/>
                      <a:pt x="8435" y="8305"/>
                    </a:cubicBezTo>
                    <a:cubicBezTo>
                      <a:pt x="6407" y="8296"/>
                      <a:pt x="3549" y="8288"/>
                      <a:pt x="173" y="8275"/>
                    </a:cubicBezTo>
                    <a:lnTo>
                      <a:pt x="173" y="8275"/>
                    </a:lnTo>
                    <a:cubicBezTo>
                      <a:pt x="401" y="7053"/>
                      <a:pt x="645" y="5754"/>
                      <a:pt x="896" y="4403"/>
                    </a:cubicBezTo>
                    <a:cubicBezTo>
                      <a:pt x="1023" y="3707"/>
                      <a:pt x="1154" y="3005"/>
                      <a:pt x="1290" y="2283"/>
                    </a:cubicBezTo>
                    <a:cubicBezTo>
                      <a:pt x="1356" y="1924"/>
                      <a:pt x="1426" y="1562"/>
                      <a:pt x="1491" y="1195"/>
                    </a:cubicBezTo>
                    <a:cubicBezTo>
                      <a:pt x="1526" y="1012"/>
                      <a:pt x="1561" y="828"/>
                      <a:pt x="1596" y="645"/>
                    </a:cubicBezTo>
                    <a:lnTo>
                      <a:pt x="1644" y="369"/>
                    </a:lnTo>
                    <a:lnTo>
                      <a:pt x="1671" y="229"/>
                    </a:lnTo>
                    <a:lnTo>
                      <a:pt x="1683" y="159"/>
                    </a:lnTo>
                    <a:lnTo>
                      <a:pt x="1684" y="155"/>
                    </a:lnTo>
                    <a:lnTo>
                      <a:pt x="1684" y="155"/>
                    </a:lnTo>
                    <a:cubicBezTo>
                      <a:pt x="5958" y="151"/>
                      <a:pt x="9915" y="147"/>
                      <a:pt x="13138" y="141"/>
                    </a:cubicBezTo>
                    <a:lnTo>
                      <a:pt x="13138" y="141"/>
                    </a:lnTo>
                    <a:cubicBezTo>
                      <a:pt x="12694" y="2603"/>
                      <a:pt x="12326" y="4635"/>
                      <a:pt x="12072" y="6067"/>
                    </a:cubicBezTo>
                    <a:cubicBezTo>
                      <a:pt x="11945" y="6785"/>
                      <a:pt x="11844" y="7348"/>
                      <a:pt x="11774" y="7741"/>
                    </a:cubicBezTo>
                    <a:cubicBezTo>
                      <a:pt x="11743" y="7929"/>
                      <a:pt x="11717" y="8078"/>
                      <a:pt x="11699" y="8187"/>
                    </a:cubicBezTo>
                    <a:cubicBezTo>
                      <a:pt x="11687" y="8288"/>
                      <a:pt x="11678" y="8340"/>
                      <a:pt x="11678" y="8344"/>
                    </a:cubicBezTo>
                    <a:cubicBezTo>
                      <a:pt x="11683" y="8344"/>
                      <a:pt x="11691" y="8296"/>
                      <a:pt x="11713" y="8201"/>
                    </a:cubicBezTo>
                    <a:cubicBezTo>
                      <a:pt x="11735" y="8096"/>
                      <a:pt x="11766" y="7951"/>
                      <a:pt x="11800" y="7772"/>
                    </a:cubicBezTo>
                    <a:cubicBezTo>
                      <a:pt x="11879" y="7378"/>
                      <a:pt x="11988" y="6823"/>
                      <a:pt x="12124" y="6115"/>
                    </a:cubicBezTo>
                    <a:cubicBezTo>
                      <a:pt x="12403" y="4661"/>
                      <a:pt x="12797" y="2593"/>
                      <a:pt x="13273" y="89"/>
                    </a:cubicBezTo>
                    <a:lnTo>
                      <a:pt x="13291" y="15"/>
                    </a:lnTo>
                    <a:lnTo>
                      <a:pt x="13212" y="15"/>
                    </a:lnTo>
                    <a:cubicBezTo>
                      <a:pt x="9960" y="10"/>
                      <a:pt x="5953" y="6"/>
                      <a:pt x="1622" y="2"/>
                    </a:cubicBezTo>
                    <a:cubicBezTo>
                      <a:pt x="1623" y="1"/>
                      <a:pt x="1623" y="0"/>
                      <a:pt x="1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514;p48">
                <a:extLst>
                  <a:ext uri="{FF2B5EF4-FFF2-40B4-BE49-F238E27FC236}">
                    <a16:creationId xmlns:a16="http://schemas.microsoft.com/office/drawing/2014/main" id="{7C09FBDA-8E17-E201-1622-4A82B141C0AF}"/>
                  </a:ext>
                </a:extLst>
              </p:cNvPr>
              <p:cNvSpPr/>
              <p:nvPr/>
            </p:nvSpPr>
            <p:spPr>
              <a:xfrm>
                <a:off x="1748157" y="3662604"/>
                <a:ext cx="13495" cy="13495"/>
              </a:xfrm>
              <a:custGeom>
                <a:avLst/>
                <a:gdLst/>
                <a:ahLst/>
                <a:cxnLst/>
                <a:rect l="l" t="t" r="r" b="b"/>
                <a:pathLst>
                  <a:path w="927" h="927" extrusionOk="0">
                    <a:moveTo>
                      <a:pt x="463" y="1"/>
                    </a:moveTo>
                    <a:cubicBezTo>
                      <a:pt x="206" y="1"/>
                      <a:pt x="1" y="205"/>
                      <a:pt x="1" y="463"/>
                    </a:cubicBezTo>
                    <a:cubicBezTo>
                      <a:pt x="1" y="717"/>
                      <a:pt x="206" y="927"/>
                      <a:pt x="463" y="927"/>
                    </a:cubicBezTo>
                    <a:cubicBezTo>
                      <a:pt x="721" y="927"/>
                      <a:pt x="927" y="717"/>
                      <a:pt x="927" y="463"/>
                    </a:cubicBezTo>
                    <a:cubicBezTo>
                      <a:pt x="927" y="205"/>
                      <a:pt x="721" y="1"/>
                      <a:pt x="4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515;p48">
                <a:extLst>
                  <a:ext uri="{FF2B5EF4-FFF2-40B4-BE49-F238E27FC236}">
                    <a16:creationId xmlns:a16="http://schemas.microsoft.com/office/drawing/2014/main" id="{F9651FD3-94A5-93AB-5F0A-2DF987162A17}"/>
                  </a:ext>
                </a:extLst>
              </p:cNvPr>
              <p:cNvSpPr/>
              <p:nvPr/>
            </p:nvSpPr>
            <p:spPr>
              <a:xfrm>
                <a:off x="1754897" y="3668194"/>
                <a:ext cx="122618" cy="2300"/>
              </a:xfrm>
              <a:custGeom>
                <a:avLst/>
                <a:gdLst/>
                <a:ahLst/>
                <a:cxnLst/>
                <a:rect l="l" t="t" r="r" b="b"/>
                <a:pathLst>
                  <a:path w="8423" h="158" extrusionOk="0">
                    <a:moveTo>
                      <a:pt x="4214" y="1"/>
                    </a:moveTo>
                    <a:cubicBezTo>
                      <a:pt x="1884" y="1"/>
                      <a:pt x="0" y="36"/>
                      <a:pt x="0" y="79"/>
                    </a:cubicBezTo>
                    <a:cubicBezTo>
                      <a:pt x="0" y="123"/>
                      <a:pt x="1884" y="158"/>
                      <a:pt x="4214" y="158"/>
                    </a:cubicBezTo>
                    <a:cubicBezTo>
                      <a:pt x="6539" y="158"/>
                      <a:pt x="8423" y="123"/>
                      <a:pt x="8423" y="79"/>
                    </a:cubicBezTo>
                    <a:cubicBezTo>
                      <a:pt x="8423" y="36"/>
                      <a:pt x="6539" y="1"/>
                      <a:pt x="42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516;p48">
                <a:extLst>
                  <a:ext uri="{FF2B5EF4-FFF2-40B4-BE49-F238E27FC236}">
                    <a16:creationId xmlns:a16="http://schemas.microsoft.com/office/drawing/2014/main" id="{EE444E27-4FBD-67CB-AD4F-413A151979FA}"/>
                  </a:ext>
                </a:extLst>
              </p:cNvPr>
              <p:cNvSpPr/>
              <p:nvPr/>
            </p:nvSpPr>
            <p:spPr>
              <a:xfrm>
                <a:off x="1862855" y="3632266"/>
                <a:ext cx="198768" cy="90795"/>
              </a:xfrm>
              <a:custGeom>
                <a:avLst/>
                <a:gdLst/>
                <a:ahLst/>
                <a:cxnLst/>
                <a:rect l="l" t="t" r="r" b="b"/>
                <a:pathLst>
                  <a:path w="13654" h="6237" extrusionOk="0">
                    <a:moveTo>
                      <a:pt x="1702" y="108"/>
                    </a:moveTo>
                    <a:lnTo>
                      <a:pt x="1702" y="108"/>
                    </a:lnTo>
                    <a:cubicBezTo>
                      <a:pt x="1702" y="108"/>
                      <a:pt x="1702" y="108"/>
                      <a:pt x="1701" y="109"/>
                    </a:cubicBezTo>
                    <a:lnTo>
                      <a:pt x="1701" y="109"/>
                    </a:lnTo>
                    <a:lnTo>
                      <a:pt x="1701" y="109"/>
                    </a:lnTo>
                    <a:cubicBezTo>
                      <a:pt x="1702" y="108"/>
                      <a:pt x="1702" y="108"/>
                      <a:pt x="1702" y="108"/>
                    </a:cubicBezTo>
                    <a:close/>
                    <a:moveTo>
                      <a:pt x="13504" y="149"/>
                    </a:moveTo>
                    <a:cubicBezTo>
                      <a:pt x="13058" y="1976"/>
                      <a:pt x="12692" y="3462"/>
                      <a:pt x="12434" y="4505"/>
                    </a:cubicBezTo>
                    <a:cubicBezTo>
                      <a:pt x="12312" y="5026"/>
                      <a:pt x="12211" y="5436"/>
                      <a:pt x="12141" y="5724"/>
                    </a:cubicBezTo>
                    <a:cubicBezTo>
                      <a:pt x="12110" y="5861"/>
                      <a:pt x="12088" y="5965"/>
                      <a:pt x="12066" y="6048"/>
                    </a:cubicBezTo>
                    <a:cubicBezTo>
                      <a:pt x="12054" y="6123"/>
                      <a:pt x="12045" y="6157"/>
                      <a:pt x="12045" y="6162"/>
                    </a:cubicBezTo>
                    <a:cubicBezTo>
                      <a:pt x="12045" y="6162"/>
                      <a:pt x="12023" y="6157"/>
                      <a:pt x="11984" y="6157"/>
                    </a:cubicBezTo>
                    <a:cubicBezTo>
                      <a:pt x="11941" y="6157"/>
                      <a:pt x="11883" y="6153"/>
                      <a:pt x="11814" y="6153"/>
                    </a:cubicBezTo>
                    <a:cubicBezTo>
                      <a:pt x="11652" y="6149"/>
                      <a:pt x="11429" y="6144"/>
                      <a:pt x="11149" y="6144"/>
                    </a:cubicBezTo>
                    <a:cubicBezTo>
                      <a:pt x="10559" y="6135"/>
                      <a:pt x="9720" y="6131"/>
                      <a:pt x="8671" y="6123"/>
                    </a:cubicBezTo>
                    <a:cubicBezTo>
                      <a:pt x="6571" y="6113"/>
                      <a:pt x="3624" y="6101"/>
                      <a:pt x="186" y="6087"/>
                    </a:cubicBezTo>
                    <a:lnTo>
                      <a:pt x="186" y="6087"/>
                    </a:lnTo>
                    <a:cubicBezTo>
                      <a:pt x="420" y="5180"/>
                      <a:pt x="660" y="4228"/>
                      <a:pt x="910" y="3247"/>
                    </a:cubicBezTo>
                    <a:cubicBezTo>
                      <a:pt x="1037" y="2735"/>
                      <a:pt x="1168" y="2220"/>
                      <a:pt x="1299" y="1700"/>
                    </a:cubicBezTo>
                    <a:cubicBezTo>
                      <a:pt x="1364" y="1438"/>
                      <a:pt x="1434" y="1171"/>
                      <a:pt x="1499" y="909"/>
                    </a:cubicBezTo>
                    <a:lnTo>
                      <a:pt x="1600" y="512"/>
                    </a:lnTo>
                    <a:lnTo>
                      <a:pt x="1653" y="310"/>
                    </a:lnTo>
                    <a:lnTo>
                      <a:pt x="1675" y="209"/>
                    </a:lnTo>
                    <a:lnTo>
                      <a:pt x="1685" y="171"/>
                    </a:lnTo>
                    <a:lnTo>
                      <a:pt x="1685" y="171"/>
                    </a:lnTo>
                    <a:cubicBezTo>
                      <a:pt x="6219" y="161"/>
                      <a:pt x="10362" y="153"/>
                      <a:pt x="13504" y="149"/>
                    </a:cubicBezTo>
                    <a:close/>
                    <a:moveTo>
                      <a:pt x="1643" y="0"/>
                    </a:moveTo>
                    <a:cubicBezTo>
                      <a:pt x="1642" y="0"/>
                      <a:pt x="1546" y="75"/>
                      <a:pt x="1547" y="75"/>
                    </a:cubicBezTo>
                    <a:cubicBezTo>
                      <a:pt x="1547" y="75"/>
                      <a:pt x="1547" y="74"/>
                      <a:pt x="1548" y="74"/>
                    </a:cubicBezTo>
                    <a:lnTo>
                      <a:pt x="1548" y="78"/>
                    </a:lnTo>
                    <a:lnTo>
                      <a:pt x="1548" y="83"/>
                    </a:lnTo>
                    <a:lnTo>
                      <a:pt x="1544" y="96"/>
                    </a:lnTo>
                    <a:lnTo>
                      <a:pt x="1539" y="122"/>
                    </a:lnTo>
                    <a:lnTo>
                      <a:pt x="1526" y="171"/>
                    </a:lnTo>
                    <a:lnTo>
                      <a:pt x="1499" y="270"/>
                    </a:lnTo>
                    <a:lnTo>
                      <a:pt x="1447" y="472"/>
                    </a:lnTo>
                    <a:lnTo>
                      <a:pt x="1347" y="869"/>
                    </a:lnTo>
                    <a:cubicBezTo>
                      <a:pt x="1281" y="1136"/>
                      <a:pt x="1216" y="1398"/>
                      <a:pt x="1150" y="1660"/>
                    </a:cubicBezTo>
                    <a:cubicBezTo>
                      <a:pt x="1019" y="2184"/>
                      <a:pt x="888" y="2700"/>
                      <a:pt x="761" y="3207"/>
                    </a:cubicBezTo>
                    <a:cubicBezTo>
                      <a:pt x="503" y="4225"/>
                      <a:pt x="259" y="5205"/>
                      <a:pt x="23" y="6144"/>
                    </a:cubicBezTo>
                    <a:lnTo>
                      <a:pt x="1" y="6236"/>
                    </a:lnTo>
                    <a:lnTo>
                      <a:pt x="93" y="6236"/>
                    </a:lnTo>
                    <a:cubicBezTo>
                      <a:pt x="3589" y="6222"/>
                      <a:pt x="6582" y="6210"/>
                      <a:pt x="8710" y="6201"/>
                    </a:cubicBezTo>
                    <a:cubicBezTo>
                      <a:pt x="9759" y="6192"/>
                      <a:pt x="10590" y="6188"/>
                      <a:pt x="11175" y="6179"/>
                    </a:cubicBezTo>
                    <a:cubicBezTo>
                      <a:pt x="11451" y="6179"/>
                      <a:pt x="11669" y="6175"/>
                      <a:pt x="11826" y="6170"/>
                    </a:cubicBezTo>
                    <a:cubicBezTo>
                      <a:pt x="11897" y="6170"/>
                      <a:pt x="11949" y="6166"/>
                      <a:pt x="11993" y="6166"/>
                    </a:cubicBezTo>
                    <a:cubicBezTo>
                      <a:pt x="12026" y="6166"/>
                      <a:pt x="12044" y="6163"/>
                      <a:pt x="12046" y="6162"/>
                    </a:cubicBezTo>
                    <a:lnTo>
                      <a:pt x="12046" y="6162"/>
                    </a:lnTo>
                    <a:cubicBezTo>
                      <a:pt x="12046" y="6162"/>
                      <a:pt x="12046" y="6162"/>
                      <a:pt x="12046" y="6162"/>
                    </a:cubicBezTo>
                    <a:cubicBezTo>
                      <a:pt x="12051" y="6162"/>
                      <a:pt x="12059" y="6127"/>
                      <a:pt x="12080" y="6061"/>
                    </a:cubicBezTo>
                    <a:cubicBezTo>
                      <a:pt x="12102" y="5982"/>
                      <a:pt x="12128" y="5882"/>
                      <a:pt x="12163" y="5750"/>
                    </a:cubicBezTo>
                    <a:cubicBezTo>
                      <a:pt x="12242" y="5467"/>
                      <a:pt x="12346" y="5065"/>
                      <a:pt x="12482" y="4550"/>
                    </a:cubicBezTo>
                    <a:cubicBezTo>
                      <a:pt x="12758" y="3487"/>
                      <a:pt x="13151" y="1970"/>
                      <a:pt x="13635" y="105"/>
                    </a:cubicBezTo>
                    <a:lnTo>
                      <a:pt x="13653" y="30"/>
                    </a:lnTo>
                    <a:lnTo>
                      <a:pt x="13579" y="30"/>
                    </a:lnTo>
                    <a:cubicBezTo>
                      <a:pt x="10415" y="26"/>
                      <a:pt x="6219" y="22"/>
                      <a:pt x="1626" y="13"/>
                    </a:cubicBezTo>
                    <a:cubicBezTo>
                      <a:pt x="1638" y="4"/>
                      <a:pt x="1643" y="0"/>
                      <a:pt x="16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517;p48">
                <a:extLst>
                  <a:ext uri="{FF2B5EF4-FFF2-40B4-BE49-F238E27FC236}">
                    <a16:creationId xmlns:a16="http://schemas.microsoft.com/office/drawing/2014/main" id="{30DEB40F-0C78-4DD3-8E00-D4F87A5FD041}"/>
                  </a:ext>
                </a:extLst>
              </p:cNvPr>
              <p:cNvSpPr/>
              <p:nvPr/>
            </p:nvSpPr>
            <p:spPr>
              <a:xfrm>
                <a:off x="1909046" y="3484479"/>
                <a:ext cx="115485" cy="2300"/>
              </a:xfrm>
              <a:custGeom>
                <a:avLst/>
                <a:gdLst/>
                <a:ahLst/>
                <a:cxnLst/>
                <a:rect l="l" t="t" r="r" b="b"/>
                <a:pathLst>
                  <a:path w="7933" h="158" extrusionOk="0">
                    <a:moveTo>
                      <a:pt x="3969" y="0"/>
                    </a:moveTo>
                    <a:cubicBezTo>
                      <a:pt x="1775" y="0"/>
                      <a:pt x="0" y="35"/>
                      <a:pt x="0" y="79"/>
                    </a:cubicBezTo>
                    <a:cubicBezTo>
                      <a:pt x="0" y="123"/>
                      <a:pt x="1775" y="157"/>
                      <a:pt x="3969" y="157"/>
                    </a:cubicBezTo>
                    <a:cubicBezTo>
                      <a:pt x="6158" y="157"/>
                      <a:pt x="7933" y="123"/>
                      <a:pt x="7933" y="79"/>
                    </a:cubicBezTo>
                    <a:cubicBezTo>
                      <a:pt x="7933" y="35"/>
                      <a:pt x="6158" y="0"/>
                      <a:pt x="3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518;p48">
                <a:extLst>
                  <a:ext uri="{FF2B5EF4-FFF2-40B4-BE49-F238E27FC236}">
                    <a16:creationId xmlns:a16="http://schemas.microsoft.com/office/drawing/2014/main" id="{E407FA46-BD2D-AB0B-44A8-208BA54FDA5E}"/>
                  </a:ext>
                </a:extLst>
              </p:cNvPr>
              <p:cNvSpPr/>
              <p:nvPr/>
            </p:nvSpPr>
            <p:spPr>
              <a:xfrm>
                <a:off x="1907008" y="3503360"/>
                <a:ext cx="116183" cy="2300"/>
              </a:xfrm>
              <a:custGeom>
                <a:avLst/>
                <a:gdLst/>
                <a:ahLst/>
                <a:cxnLst/>
                <a:rect l="l" t="t" r="r" b="b"/>
                <a:pathLst>
                  <a:path w="7981" h="158" extrusionOk="0">
                    <a:moveTo>
                      <a:pt x="3991" y="0"/>
                    </a:moveTo>
                    <a:cubicBezTo>
                      <a:pt x="1788" y="0"/>
                      <a:pt x="1" y="36"/>
                      <a:pt x="1" y="79"/>
                    </a:cubicBezTo>
                    <a:cubicBezTo>
                      <a:pt x="1" y="123"/>
                      <a:pt x="1788" y="158"/>
                      <a:pt x="3991" y="158"/>
                    </a:cubicBezTo>
                    <a:cubicBezTo>
                      <a:pt x="6193" y="158"/>
                      <a:pt x="7980" y="123"/>
                      <a:pt x="7980" y="79"/>
                    </a:cubicBezTo>
                    <a:cubicBezTo>
                      <a:pt x="7980" y="36"/>
                      <a:pt x="6193" y="0"/>
                      <a:pt x="39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3519;p48">
                <a:extLst>
                  <a:ext uri="{FF2B5EF4-FFF2-40B4-BE49-F238E27FC236}">
                    <a16:creationId xmlns:a16="http://schemas.microsoft.com/office/drawing/2014/main" id="{A33352B5-1449-8BFE-DA5D-CD4B84F9A98E}"/>
                  </a:ext>
                </a:extLst>
              </p:cNvPr>
              <p:cNvSpPr/>
              <p:nvPr/>
            </p:nvSpPr>
            <p:spPr>
              <a:xfrm>
                <a:off x="1907721" y="3521615"/>
                <a:ext cx="112093" cy="2242"/>
              </a:xfrm>
              <a:custGeom>
                <a:avLst/>
                <a:gdLst/>
                <a:ahLst/>
                <a:cxnLst/>
                <a:rect l="l" t="t" r="r" b="b"/>
                <a:pathLst>
                  <a:path w="7700" h="154" extrusionOk="0">
                    <a:moveTo>
                      <a:pt x="3850" y="1"/>
                    </a:moveTo>
                    <a:cubicBezTo>
                      <a:pt x="1721" y="1"/>
                      <a:pt x="0" y="36"/>
                      <a:pt x="0" y="79"/>
                    </a:cubicBezTo>
                    <a:cubicBezTo>
                      <a:pt x="0" y="119"/>
                      <a:pt x="1721" y="154"/>
                      <a:pt x="3850" y="154"/>
                    </a:cubicBezTo>
                    <a:cubicBezTo>
                      <a:pt x="5974" y="154"/>
                      <a:pt x="7700" y="119"/>
                      <a:pt x="7700" y="79"/>
                    </a:cubicBezTo>
                    <a:cubicBezTo>
                      <a:pt x="7700" y="36"/>
                      <a:pt x="5974" y="1"/>
                      <a:pt x="38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3520;p48">
                <a:extLst>
                  <a:ext uri="{FF2B5EF4-FFF2-40B4-BE49-F238E27FC236}">
                    <a16:creationId xmlns:a16="http://schemas.microsoft.com/office/drawing/2014/main" id="{BA09B86E-1DB5-B92C-F1DD-EF9D128A3284}"/>
                  </a:ext>
                </a:extLst>
              </p:cNvPr>
              <p:cNvSpPr/>
              <p:nvPr/>
            </p:nvSpPr>
            <p:spPr>
              <a:xfrm>
                <a:off x="1911783" y="3666098"/>
                <a:ext cx="110084" cy="2315"/>
              </a:xfrm>
              <a:custGeom>
                <a:avLst/>
                <a:gdLst/>
                <a:ahLst/>
                <a:cxnLst/>
                <a:rect l="l" t="t" r="r" b="b"/>
                <a:pathLst>
                  <a:path w="7562" h="159" extrusionOk="0">
                    <a:moveTo>
                      <a:pt x="3781" y="1"/>
                    </a:moveTo>
                    <a:cubicBezTo>
                      <a:pt x="1692" y="1"/>
                      <a:pt x="0" y="36"/>
                      <a:pt x="0" y="80"/>
                    </a:cubicBezTo>
                    <a:cubicBezTo>
                      <a:pt x="0" y="123"/>
                      <a:pt x="1692" y="158"/>
                      <a:pt x="3781" y="158"/>
                    </a:cubicBezTo>
                    <a:cubicBezTo>
                      <a:pt x="5865" y="158"/>
                      <a:pt x="7561" y="123"/>
                      <a:pt x="7561" y="80"/>
                    </a:cubicBezTo>
                    <a:cubicBezTo>
                      <a:pt x="7561" y="36"/>
                      <a:pt x="5865" y="1"/>
                      <a:pt x="3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521;p48">
                <a:extLst>
                  <a:ext uri="{FF2B5EF4-FFF2-40B4-BE49-F238E27FC236}">
                    <a16:creationId xmlns:a16="http://schemas.microsoft.com/office/drawing/2014/main" id="{077771B2-99C6-62D6-BFD6-F31E00C93AFC}"/>
                  </a:ext>
                </a:extLst>
              </p:cNvPr>
              <p:cNvSpPr/>
              <p:nvPr/>
            </p:nvSpPr>
            <p:spPr>
              <a:xfrm>
                <a:off x="1921202" y="3687032"/>
                <a:ext cx="93852" cy="2315"/>
              </a:xfrm>
              <a:custGeom>
                <a:avLst/>
                <a:gdLst/>
                <a:ahLst/>
                <a:cxnLst/>
                <a:rect l="l" t="t" r="r" b="b"/>
                <a:pathLst>
                  <a:path w="6447" h="159" extrusionOk="0">
                    <a:moveTo>
                      <a:pt x="3225" y="1"/>
                    </a:moveTo>
                    <a:cubicBezTo>
                      <a:pt x="1442" y="1"/>
                      <a:pt x="0" y="36"/>
                      <a:pt x="0" y="80"/>
                    </a:cubicBezTo>
                    <a:cubicBezTo>
                      <a:pt x="0" y="123"/>
                      <a:pt x="1442" y="158"/>
                      <a:pt x="3225" y="158"/>
                    </a:cubicBezTo>
                    <a:cubicBezTo>
                      <a:pt x="5004" y="158"/>
                      <a:pt x="6446" y="123"/>
                      <a:pt x="6446" y="80"/>
                    </a:cubicBezTo>
                    <a:cubicBezTo>
                      <a:pt x="6446" y="36"/>
                      <a:pt x="5004" y="1"/>
                      <a:pt x="32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522;p48">
              <a:extLst>
                <a:ext uri="{FF2B5EF4-FFF2-40B4-BE49-F238E27FC236}">
                  <a16:creationId xmlns:a16="http://schemas.microsoft.com/office/drawing/2014/main" id="{01951C27-8B52-04C5-76E8-5B2079C3AC6B}"/>
                </a:ext>
              </a:extLst>
            </p:cNvPr>
            <p:cNvGrpSpPr/>
            <p:nvPr/>
          </p:nvGrpSpPr>
          <p:grpSpPr>
            <a:xfrm>
              <a:off x="1114774" y="3680787"/>
              <a:ext cx="742127" cy="590438"/>
              <a:chOff x="1114774" y="3680787"/>
              <a:chExt cx="742127" cy="590438"/>
            </a:xfrm>
          </p:grpSpPr>
          <p:sp>
            <p:nvSpPr>
              <p:cNvPr id="952" name="Google Shape;3523;p48">
                <a:extLst>
                  <a:ext uri="{FF2B5EF4-FFF2-40B4-BE49-F238E27FC236}">
                    <a16:creationId xmlns:a16="http://schemas.microsoft.com/office/drawing/2014/main" id="{C696A643-DE1C-9075-D334-6685C9C26881}"/>
                  </a:ext>
                </a:extLst>
              </p:cNvPr>
              <p:cNvSpPr/>
              <p:nvPr/>
            </p:nvSpPr>
            <p:spPr>
              <a:xfrm>
                <a:off x="1570526" y="4224480"/>
                <a:ext cx="152927" cy="46744"/>
              </a:xfrm>
              <a:custGeom>
                <a:avLst/>
                <a:gdLst/>
                <a:ahLst/>
                <a:cxnLst/>
                <a:rect l="l" t="t" r="r" b="b"/>
                <a:pathLst>
                  <a:path w="10505" h="3211" extrusionOk="0">
                    <a:moveTo>
                      <a:pt x="5474" y="1"/>
                    </a:moveTo>
                    <a:cubicBezTo>
                      <a:pt x="5278" y="1"/>
                      <a:pt x="5075" y="5"/>
                      <a:pt x="4865" y="14"/>
                    </a:cubicBezTo>
                    <a:cubicBezTo>
                      <a:pt x="849" y="179"/>
                      <a:pt x="1" y="2504"/>
                      <a:pt x="359" y="2898"/>
                    </a:cubicBezTo>
                    <a:cubicBezTo>
                      <a:pt x="359" y="2898"/>
                      <a:pt x="4869" y="3211"/>
                      <a:pt x="7875" y="3211"/>
                    </a:cubicBezTo>
                    <a:cubicBezTo>
                      <a:pt x="9378" y="3211"/>
                      <a:pt x="10504" y="3132"/>
                      <a:pt x="10503" y="2898"/>
                    </a:cubicBezTo>
                    <a:cubicBezTo>
                      <a:pt x="10495" y="1395"/>
                      <a:pt x="9049" y="1"/>
                      <a:pt x="547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3524;p48">
                <a:extLst>
                  <a:ext uri="{FF2B5EF4-FFF2-40B4-BE49-F238E27FC236}">
                    <a16:creationId xmlns:a16="http://schemas.microsoft.com/office/drawing/2014/main" id="{9558052A-9BF3-50C5-9297-AAC4223E7FE0}"/>
                  </a:ext>
                </a:extLst>
              </p:cNvPr>
              <p:cNvSpPr/>
              <p:nvPr/>
            </p:nvSpPr>
            <p:spPr>
              <a:xfrm>
                <a:off x="1253595" y="4125868"/>
                <a:ext cx="265558" cy="140931"/>
              </a:xfrm>
              <a:custGeom>
                <a:avLst/>
                <a:gdLst/>
                <a:ahLst/>
                <a:cxnLst/>
                <a:rect l="l" t="t" r="r" b="b"/>
                <a:pathLst>
                  <a:path w="18242" h="9681" extrusionOk="0">
                    <a:moveTo>
                      <a:pt x="4139" y="0"/>
                    </a:moveTo>
                    <a:cubicBezTo>
                      <a:pt x="3994" y="844"/>
                      <a:pt x="0" y="9680"/>
                      <a:pt x="2578" y="9680"/>
                    </a:cubicBezTo>
                    <a:lnTo>
                      <a:pt x="15531" y="9680"/>
                    </a:lnTo>
                    <a:cubicBezTo>
                      <a:pt x="15531" y="9680"/>
                      <a:pt x="14194" y="8417"/>
                      <a:pt x="1824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3525;p48">
                <a:extLst>
                  <a:ext uri="{FF2B5EF4-FFF2-40B4-BE49-F238E27FC236}">
                    <a16:creationId xmlns:a16="http://schemas.microsoft.com/office/drawing/2014/main" id="{E194A6EA-20F5-D23F-BB38-B80782DA4A06}"/>
                  </a:ext>
                </a:extLst>
              </p:cNvPr>
              <p:cNvSpPr/>
              <p:nvPr/>
            </p:nvSpPr>
            <p:spPr>
              <a:xfrm>
                <a:off x="1114774" y="3680787"/>
                <a:ext cx="729782" cy="466233"/>
              </a:xfrm>
              <a:custGeom>
                <a:avLst/>
                <a:gdLst/>
                <a:ahLst/>
                <a:cxnLst/>
                <a:rect l="l" t="t" r="r" b="b"/>
                <a:pathLst>
                  <a:path w="50131" h="32027" extrusionOk="0">
                    <a:moveTo>
                      <a:pt x="50130" y="1"/>
                    </a:moveTo>
                    <a:lnTo>
                      <a:pt x="5293" y="1085"/>
                    </a:lnTo>
                    <a:lnTo>
                      <a:pt x="0" y="32026"/>
                    </a:lnTo>
                    <a:lnTo>
                      <a:pt x="44654" y="32026"/>
                    </a:lnTo>
                    <a:lnTo>
                      <a:pt x="5013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3526;p48">
                <a:extLst>
                  <a:ext uri="{FF2B5EF4-FFF2-40B4-BE49-F238E27FC236}">
                    <a16:creationId xmlns:a16="http://schemas.microsoft.com/office/drawing/2014/main" id="{97512CA7-B5A7-F72D-BD48-FF58500F4607}"/>
                  </a:ext>
                </a:extLst>
              </p:cNvPr>
              <p:cNvSpPr/>
              <p:nvPr/>
            </p:nvSpPr>
            <p:spPr>
              <a:xfrm>
                <a:off x="1148941" y="3714254"/>
                <a:ext cx="665205" cy="406343"/>
              </a:xfrm>
              <a:custGeom>
                <a:avLst/>
                <a:gdLst/>
                <a:ahLst/>
                <a:cxnLst/>
                <a:rect l="l" t="t" r="r" b="b"/>
                <a:pathLst>
                  <a:path w="45695" h="27913" extrusionOk="0">
                    <a:moveTo>
                      <a:pt x="45695" y="1"/>
                    </a:moveTo>
                    <a:lnTo>
                      <a:pt x="4466" y="298"/>
                    </a:lnTo>
                    <a:lnTo>
                      <a:pt x="0" y="27913"/>
                    </a:lnTo>
                    <a:lnTo>
                      <a:pt x="40782" y="27913"/>
                    </a:lnTo>
                    <a:lnTo>
                      <a:pt x="456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3527;p48">
                <a:extLst>
                  <a:ext uri="{FF2B5EF4-FFF2-40B4-BE49-F238E27FC236}">
                    <a16:creationId xmlns:a16="http://schemas.microsoft.com/office/drawing/2014/main" id="{89DE1425-91F8-CC2F-1715-28CB5A93F02E}"/>
                  </a:ext>
                </a:extLst>
              </p:cNvPr>
              <p:cNvSpPr/>
              <p:nvPr/>
            </p:nvSpPr>
            <p:spPr>
              <a:xfrm>
                <a:off x="1114774" y="3680787"/>
                <a:ext cx="742127" cy="478505"/>
              </a:xfrm>
              <a:custGeom>
                <a:avLst/>
                <a:gdLst/>
                <a:ahLst/>
                <a:cxnLst/>
                <a:rect l="l" t="t" r="r" b="b"/>
                <a:pathLst>
                  <a:path w="50979" h="32870" extrusionOk="0">
                    <a:moveTo>
                      <a:pt x="50130" y="1"/>
                    </a:moveTo>
                    <a:lnTo>
                      <a:pt x="44654" y="32026"/>
                    </a:lnTo>
                    <a:lnTo>
                      <a:pt x="0" y="32026"/>
                    </a:lnTo>
                    <a:lnTo>
                      <a:pt x="1176" y="32869"/>
                    </a:lnTo>
                    <a:lnTo>
                      <a:pt x="45293" y="32869"/>
                    </a:lnTo>
                    <a:lnTo>
                      <a:pt x="50979" y="569"/>
                    </a:lnTo>
                    <a:lnTo>
                      <a:pt x="501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3528;p48">
                <a:extLst>
                  <a:ext uri="{FF2B5EF4-FFF2-40B4-BE49-F238E27FC236}">
                    <a16:creationId xmlns:a16="http://schemas.microsoft.com/office/drawing/2014/main" id="{A26738F5-AC5D-37F4-1015-33731BD2F30F}"/>
                  </a:ext>
                </a:extLst>
              </p:cNvPr>
              <p:cNvSpPr/>
              <p:nvPr/>
            </p:nvSpPr>
            <p:spPr>
              <a:xfrm>
                <a:off x="1208044" y="3714254"/>
                <a:ext cx="606102" cy="40921"/>
              </a:xfrm>
              <a:custGeom>
                <a:avLst/>
                <a:gdLst/>
                <a:ahLst/>
                <a:cxnLst/>
                <a:rect l="l" t="t" r="r" b="b"/>
                <a:pathLst>
                  <a:path w="41635" h="2811" extrusionOk="0">
                    <a:moveTo>
                      <a:pt x="41635" y="1"/>
                    </a:moveTo>
                    <a:lnTo>
                      <a:pt x="406" y="298"/>
                    </a:lnTo>
                    <a:lnTo>
                      <a:pt x="0" y="2811"/>
                    </a:lnTo>
                    <a:cubicBezTo>
                      <a:pt x="13" y="2714"/>
                      <a:pt x="41167" y="2653"/>
                      <a:pt x="41167" y="2653"/>
                    </a:cubicBezTo>
                    <a:lnTo>
                      <a:pt x="416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3529;p48">
                <a:extLst>
                  <a:ext uri="{FF2B5EF4-FFF2-40B4-BE49-F238E27FC236}">
                    <a16:creationId xmlns:a16="http://schemas.microsoft.com/office/drawing/2014/main" id="{D00C7A60-2CCC-0984-F977-DE598055593F}"/>
                  </a:ext>
                </a:extLst>
              </p:cNvPr>
              <p:cNvSpPr/>
              <p:nvPr/>
            </p:nvSpPr>
            <p:spPr>
              <a:xfrm>
                <a:off x="1649034" y="3849071"/>
                <a:ext cx="90038" cy="236545"/>
              </a:xfrm>
              <a:custGeom>
                <a:avLst/>
                <a:gdLst/>
                <a:ahLst/>
                <a:cxnLst/>
                <a:rect l="l" t="t" r="r" b="b"/>
                <a:pathLst>
                  <a:path w="6185" h="16249" extrusionOk="0">
                    <a:moveTo>
                      <a:pt x="6066" y="0"/>
                    </a:moveTo>
                    <a:cubicBezTo>
                      <a:pt x="4974" y="4"/>
                      <a:pt x="3904" y="4"/>
                      <a:pt x="2881" y="4"/>
                    </a:cubicBezTo>
                    <a:lnTo>
                      <a:pt x="2815" y="4"/>
                    </a:lnTo>
                    <a:lnTo>
                      <a:pt x="2802" y="66"/>
                    </a:lnTo>
                    <a:cubicBezTo>
                      <a:pt x="1998" y="4655"/>
                      <a:pt x="1290" y="8693"/>
                      <a:pt x="783" y="11598"/>
                    </a:cubicBezTo>
                    <a:cubicBezTo>
                      <a:pt x="534" y="13032"/>
                      <a:pt x="338" y="14186"/>
                      <a:pt x="198" y="14990"/>
                    </a:cubicBezTo>
                    <a:cubicBezTo>
                      <a:pt x="132" y="15374"/>
                      <a:pt x="84" y="15680"/>
                      <a:pt x="45" y="15894"/>
                    </a:cubicBezTo>
                    <a:cubicBezTo>
                      <a:pt x="31" y="15991"/>
                      <a:pt x="19" y="16069"/>
                      <a:pt x="9" y="16130"/>
                    </a:cubicBezTo>
                    <a:cubicBezTo>
                      <a:pt x="1" y="16178"/>
                      <a:pt x="1" y="16205"/>
                      <a:pt x="1" y="16205"/>
                    </a:cubicBezTo>
                    <a:cubicBezTo>
                      <a:pt x="1" y="16205"/>
                      <a:pt x="9" y="16174"/>
                      <a:pt x="23" y="16118"/>
                    </a:cubicBezTo>
                    <a:cubicBezTo>
                      <a:pt x="31" y="16056"/>
                      <a:pt x="49" y="15977"/>
                      <a:pt x="67" y="15877"/>
                    </a:cubicBezTo>
                    <a:cubicBezTo>
                      <a:pt x="110" y="15658"/>
                      <a:pt x="167" y="15348"/>
                      <a:pt x="241" y="14954"/>
                    </a:cubicBezTo>
                    <a:cubicBezTo>
                      <a:pt x="394" y="14147"/>
                      <a:pt x="608" y="12993"/>
                      <a:pt x="870" y="11555"/>
                    </a:cubicBezTo>
                    <a:cubicBezTo>
                      <a:pt x="1396" y="8680"/>
                      <a:pt x="2118" y="4688"/>
                      <a:pt x="2944" y="157"/>
                    </a:cubicBezTo>
                    <a:lnTo>
                      <a:pt x="5997" y="157"/>
                    </a:lnTo>
                    <a:cubicBezTo>
                      <a:pt x="4794" y="6866"/>
                      <a:pt x="3733" y="12753"/>
                      <a:pt x="3123" y="16161"/>
                    </a:cubicBezTo>
                    <a:lnTo>
                      <a:pt x="3123" y="16161"/>
                    </a:lnTo>
                    <a:cubicBezTo>
                      <a:pt x="2152" y="16174"/>
                      <a:pt x="1380" y="16183"/>
                      <a:pt x="840" y="16187"/>
                    </a:cubicBezTo>
                    <a:cubicBezTo>
                      <a:pt x="578" y="16192"/>
                      <a:pt x="368" y="16196"/>
                      <a:pt x="219" y="16196"/>
                    </a:cubicBezTo>
                    <a:cubicBezTo>
                      <a:pt x="154" y="16200"/>
                      <a:pt x="102" y="16200"/>
                      <a:pt x="57" y="16200"/>
                    </a:cubicBezTo>
                    <a:cubicBezTo>
                      <a:pt x="23" y="16200"/>
                      <a:pt x="1" y="16205"/>
                      <a:pt x="1" y="16205"/>
                    </a:cubicBezTo>
                    <a:cubicBezTo>
                      <a:pt x="1" y="16205"/>
                      <a:pt x="14" y="16209"/>
                      <a:pt x="49" y="16209"/>
                    </a:cubicBezTo>
                    <a:cubicBezTo>
                      <a:pt x="93" y="16209"/>
                      <a:pt x="140" y="16209"/>
                      <a:pt x="202" y="16213"/>
                    </a:cubicBezTo>
                    <a:cubicBezTo>
                      <a:pt x="350" y="16213"/>
                      <a:pt x="551" y="16218"/>
                      <a:pt x="814" y="16222"/>
                    </a:cubicBezTo>
                    <a:cubicBezTo>
                      <a:pt x="1364" y="16227"/>
                      <a:pt x="2155" y="16235"/>
                      <a:pt x="3156" y="16249"/>
                    </a:cubicBezTo>
                    <a:lnTo>
                      <a:pt x="3191" y="16249"/>
                    </a:lnTo>
                    <a:lnTo>
                      <a:pt x="3200" y="16213"/>
                    </a:lnTo>
                    <a:cubicBezTo>
                      <a:pt x="3829" y="12796"/>
                      <a:pt x="4922" y="6857"/>
                      <a:pt x="6167" y="92"/>
                    </a:cubicBezTo>
                    <a:lnTo>
                      <a:pt x="61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3530;p48">
                <a:extLst>
                  <a:ext uri="{FF2B5EF4-FFF2-40B4-BE49-F238E27FC236}">
                    <a16:creationId xmlns:a16="http://schemas.microsoft.com/office/drawing/2014/main" id="{66EC8E2A-4170-40E5-8448-AA7B55F22931}"/>
                  </a:ext>
                </a:extLst>
              </p:cNvPr>
              <p:cNvSpPr/>
              <p:nvPr/>
            </p:nvSpPr>
            <p:spPr>
              <a:xfrm>
                <a:off x="1573525" y="3916312"/>
                <a:ext cx="80750" cy="169362"/>
              </a:xfrm>
              <a:custGeom>
                <a:avLst/>
                <a:gdLst/>
                <a:ahLst/>
                <a:cxnLst/>
                <a:rect l="l" t="t" r="r" b="b"/>
                <a:pathLst>
                  <a:path w="5547" h="11634" extrusionOk="0">
                    <a:moveTo>
                      <a:pt x="2300" y="153"/>
                    </a:moveTo>
                    <a:cubicBezTo>
                      <a:pt x="3282" y="153"/>
                      <a:pt x="4307" y="153"/>
                      <a:pt x="5357" y="157"/>
                    </a:cubicBezTo>
                    <a:lnTo>
                      <a:pt x="5357" y="157"/>
                    </a:lnTo>
                    <a:cubicBezTo>
                      <a:pt x="4447" y="4793"/>
                      <a:pt x="3637" y="8906"/>
                      <a:pt x="3120" y="11538"/>
                    </a:cubicBezTo>
                    <a:lnTo>
                      <a:pt x="3120" y="11538"/>
                    </a:lnTo>
                    <a:cubicBezTo>
                      <a:pt x="2159" y="11551"/>
                      <a:pt x="1392" y="11560"/>
                      <a:pt x="849" y="11564"/>
                    </a:cubicBezTo>
                    <a:cubicBezTo>
                      <a:pt x="587" y="11568"/>
                      <a:pt x="381" y="11573"/>
                      <a:pt x="228" y="11577"/>
                    </a:cubicBezTo>
                    <a:cubicBezTo>
                      <a:pt x="83" y="11581"/>
                      <a:pt x="10" y="11581"/>
                      <a:pt x="5" y="11586"/>
                    </a:cubicBezTo>
                    <a:cubicBezTo>
                      <a:pt x="5" y="11586"/>
                      <a:pt x="14" y="11564"/>
                      <a:pt x="22" y="11525"/>
                    </a:cubicBezTo>
                    <a:cubicBezTo>
                      <a:pt x="31" y="11477"/>
                      <a:pt x="44" y="11420"/>
                      <a:pt x="57" y="11354"/>
                    </a:cubicBezTo>
                    <a:cubicBezTo>
                      <a:pt x="93" y="11192"/>
                      <a:pt x="141" y="10974"/>
                      <a:pt x="197" y="10698"/>
                    </a:cubicBezTo>
                    <a:cubicBezTo>
                      <a:pt x="315" y="10117"/>
                      <a:pt x="482" y="9300"/>
                      <a:pt x="686" y="8278"/>
                    </a:cubicBezTo>
                    <a:cubicBezTo>
                      <a:pt x="1095" y="6237"/>
                      <a:pt x="1659" y="3396"/>
                      <a:pt x="2300" y="153"/>
                    </a:cubicBezTo>
                    <a:close/>
                    <a:moveTo>
                      <a:pt x="2177" y="0"/>
                    </a:moveTo>
                    <a:lnTo>
                      <a:pt x="2164" y="62"/>
                    </a:lnTo>
                    <a:cubicBezTo>
                      <a:pt x="1539" y="3361"/>
                      <a:pt x="993" y="6245"/>
                      <a:pt x="599" y="8322"/>
                    </a:cubicBezTo>
                    <a:cubicBezTo>
                      <a:pt x="411" y="9335"/>
                      <a:pt x="258" y="10152"/>
                      <a:pt x="153" y="10729"/>
                    </a:cubicBezTo>
                    <a:cubicBezTo>
                      <a:pt x="105" y="11000"/>
                      <a:pt x="66" y="11214"/>
                      <a:pt x="40" y="11372"/>
                    </a:cubicBezTo>
                    <a:cubicBezTo>
                      <a:pt x="15" y="11512"/>
                      <a:pt x="1" y="11586"/>
                      <a:pt x="4" y="11586"/>
                    </a:cubicBezTo>
                    <a:cubicBezTo>
                      <a:pt x="4" y="11586"/>
                      <a:pt x="4" y="11586"/>
                      <a:pt x="5" y="11586"/>
                    </a:cubicBezTo>
                    <a:lnTo>
                      <a:pt x="5" y="11586"/>
                    </a:lnTo>
                    <a:cubicBezTo>
                      <a:pt x="0" y="11590"/>
                      <a:pt x="71" y="11590"/>
                      <a:pt x="206" y="11594"/>
                    </a:cubicBezTo>
                    <a:cubicBezTo>
                      <a:pt x="359" y="11599"/>
                      <a:pt x="560" y="11599"/>
                      <a:pt x="817" y="11608"/>
                    </a:cubicBezTo>
                    <a:cubicBezTo>
                      <a:pt x="1377" y="11612"/>
                      <a:pt x="2168" y="11620"/>
                      <a:pt x="3160" y="11634"/>
                    </a:cubicBezTo>
                    <a:lnTo>
                      <a:pt x="3199" y="11634"/>
                    </a:lnTo>
                    <a:lnTo>
                      <a:pt x="3209" y="11594"/>
                    </a:lnTo>
                    <a:cubicBezTo>
                      <a:pt x="3741" y="8951"/>
                      <a:pt x="4581" y="4786"/>
                      <a:pt x="5529" y="93"/>
                    </a:cubicBezTo>
                    <a:lnTo>
                      <a:pt x="55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531;p48">
                <a:extLst>
                  <a:ext uri="{FF2B5EF4-FFF2-40B4-BE49-F238E27FC236}">
                    <a16:creationId xmlns:a16="http://schemas.microsoft.com/office/drawing/2014/main" id="{792634AD-7646-CC1F-D829-0578A9C21951}"/>
                  </a:ext>
                </a:extLst>
              </p:cNvPr>
              <p:cNvSpPr/>
              <p:nvPr/>
            </p:nvSpPr>
            <p:spPr>
              <a:xfrm>
                <a:off x="1498146" y="3794291"/>
                <a:ext cx="100199" cy="291266"/>
              </a:xfrm>
              <a:custGeom>
                <a:avLst/>
                <a:gdLst/>
                <a:ahLst/>
                <a:cxnLst/>
                <a:rect l="l" t="t" r="r" b="b"/>
                <a:pathLst>
                  <a:path w="6883" h="20008" extrusionOk="0">
                    <a:moveTo>
                      <a:pt x="6696" y="158"/>
                    </a:moveTo>
                    <a:cubicBezTo>
                      <a:pt x="5142" y="8650"/>
                      <a:pt x="3807" y="16058"/>
                      <a:pt x="3126" y="19929"/>
                    </a:cubicBezTo>
                    <a:lnTo>
                      <a:pt x="3126" y="19929"/>
                    </a:lnTo>
                    <a:cubicBezTo>
                      <a:pt x="2135" y="19937"/>
                      <a:pt x="1358" y="19946"/>
                      <a:pt x="826" y="19950"/>
                    </a:cubicBezTo>
                    <a:cubicBezTo>
                      <a:pt x="563" y="19955"/>
                      <a:pt x="358" y="19959"/>
                      <a:pt x="214" y="19959"/>
                    </a:cubicBezTo>
                    <a:cubicBezTo>
                      <a:pt x="77" y="19963"/>
                      <a:pt x="3" y="19968"/>
                      <a:pt x="0" y="19968"/>
                    </a:cubicBezTo>
                    <a:lnTo>
                      <a:pt x="0" y="19968"/>
                    </a:lnTo>
                    <a:cubicBezTo>
                      <a:pt x="4" y="19967"/>
                      <a:pt x="9" y="19933"/>
                      <a:pt x="26" y="19863"/>
                    </a:cubicBezTo>
                    <a:cubicBezTo>
                      <a:pt x="39" y="19788"/>
                      <a:pt x="57" y="19693"/>
                      <a:pt x="83" y="19566"/>
                    </a:cubicBezTo>
                    <a:cubicBezTo>
                      <a:pt x="131" y="19294"/>
                      <a:pt x="206" y="18915"/>
                      <a:pt x="297" y="18425"/>
                    </a:cubicBezTo>
                    <a:cubicBezTo>
                      <a:pt x="481" y="17428"/>
                      <a:pt x="747" y="16000"/>
                      <a:pt x="1075" y="14217"/>
                    </a:cubicBezTo>
                    <a:cubicBezTo>
                      <a:pt x="1724" y="10669"/>
                      <a:pt x="2624" y="5738"/>
                      <a:pt x="3641" y="158"/>
                    </a:cubicBezTo>
                    <a:close/>
                    <a:moveTo>
                      <a:pt x="6765" y="1"/>
                    </a:moveTo>
                    <a:cubicBezTo>
                      <a:pt x="5672" y="1"/>
                      <a:pt x="4597" y="1"/>
                      <a:pt x="3579" y="5"/>
                    </a:cubicBezTo>
                    <a:lnTo>
                      <a:pt x="3514" y="5"/>
                    </a:lnTo>
                    <a:lnTo>
                      <a:pt x="3500" y="66"/>
                    </a:lnTo>
                    <a:cubicBezTo>
                      <a:pt x="2504" y="5699"/>
                      <a:pt x="1622" y="10681"/>
                      <a:pt x="983" y="14265"/>
                    </a:cubicBezTo>
                    <a:cubicBezTo>
                      <a:pt x="673" y="16039"/>
                      <a:pt x="424" y="17464"/>
                      <a:pt x="253" y="18460"/>
                    </a:cubicBezTo>
                    <a:cubicBezTo>
                      <a:pt x="170" y="18941"/>
                      <a:pt x="105" y="19316"/>
                      <a:pt x="61" y="19583"/>
                    </a:cubicBezTo>
                    <a:cubicBezTo>
                      <a:pt x="39" y="19705"/>
                      <a:pt x="26" y="19802"/>
                      <a:pt x="13" y="19871"/>
                    </a:cubicBezTo>
                    <a:cubicBezTo>
                      <a:pt x="4" y="19937"/>
                      <a:pt x="0" y="19968"/>
                      <a:pt x="0" y="19968"/>
                    </a:cubicBezTo>
                    <a:cubicBezTo>
                      <a:pt x="0" y="19968"/>
                      <a:pt x="65" y="19972"/>
                      <a:pt x="201" y="19976"/>
                    </a:cubicBezTo>
                    <a:cubicBezTo>
                      <a:pt x="341" y="19976"/>
                      <a:pt x="541" y="19981"/>
                      <a:pt x="799" y="19985"/>
                    </a:cubicBezTo>
                    <a:cubicBezTo>
                      <a:pt x="1346" y="19990"/>
                      <a:pt x="2137" y="19998"/>
                      <a:pt x="3155" y="20008"/>
                    </a:cubicBezTo>
                    <a:lnTo>
                      <a:pt x="3190" y="20008"/>
                    </a:lnTo>
                    <a:lnTo>
                      <a:pt x="3195" y="19976"/>
                    </a:lnTo>
                    <a:cubicBezTo>
                      <a:pt x="3924" y="16105"/>
                      <a:pt x="5301" y="8649"/>
                      <a:pt x="6866" y="92"/>
                    </a:cubicBezTo>
                    <a:lnTo>
                      <a:pt x="68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532;p48">
                <a:extLst>
                  <a:ext uri="{FF2B5EF4-FFF2-40B4-BE49-F238E27FC236}">
                    <a16:creationId xmlns:a16="http://schemas.microsoft.com/office/drawing/2014/main" id="{D825EDF6-04AF-6E24-75D6-921EE6D0DB09}"/>
                  </a:ext>
                </a:extLst>
              </p:cNvPr>
              <p:cNvSpPr/>
              <p:nvPr/>
            </p:nvSpPr>
            <p:spPr>
              <a:xfrm>
                <a:off x="1422622" y="3964410"/>
                <a:ext cx="69934" cy="121337"/>
              </a:xfrm>
              <a:custGeom>
                <a:avLst/>
                <a:gdLst/>
                <a:ahLst/>
                <a:cxnLst/>
                <a:rect l="l" t="t" r="r" b="b"/>
                <a:pathLst>
                  <a:path w="4804" h="8335" extrusionOk="0">
                    <a:moveTo>
                      <a:pt x="1558" y="153"/>
                    </a:moveTo>
                    <a:lnTo>
                      <a:pt x="1558" y="153"/>
                    </a:lnTo>
                    <a:cubicBezTo>
                      <a:pt x="2517" y="153"/>
                      <a:pt x="3548" y="157"/>
                      <a:pt x="4616" y="157"/>
                    </a:cubicBezTo>
                    <a:lnTo>
                      <a:pt x="4616" y="157"/>
                    </a:lnTo>
                    <a:cubicBezTo>
                      <a:pt x="4029" y="3332"/>
                      <a:pt x="3496" y="6193"/>
                      <a:pt x="3115" y="8230"/>
                    </a:cubicBezTo>
                    <a:lnTo>
                      <a:pt x="3115" y="8230"/>
                    </a:lnTo>
                    <a:cubicBezTo>
                      <a:pt x="2175" y="8243"/>
                      <a:pt x="1412" y="8251"/>
                      <a:pt x="866" y="8260"/>
                    </a:cubicBezTo>
                    <a:cubicBezTo>
                      <a:pt x="604" y="8264"/>
                      <a:pt x="394" y="8269"/>
                      <a:pt x="232" y="8273"/>
                    </a:cubicBezTo>
                    <a:cubicBezTo>
                      <a:pt x="88" y="8273"/>
                      <a:pt x="9" y="8277"/>
                      <a:pt x="5" y="8282"/>
                    </a:cubicBezTo>
                    <a:cubicBezTo>
                      <a:pt x="9" y="8277"/>
                      <a:pt x="23" y="8221"/>
                      <a:pt x="45" y="8116"/>
                    </a:cubicBezTo>
                    <a:cubicBezTo>
                      <a:pt x="71" y="7997"/>
                      <a:pt x="101" y="7844"/>
                      <a:pt x="136" y="7652"/>
                    </a:cubicBezTo>
                    <a:cubicBezTo>
                      <a:pt x="219" y="7237"/>
                      <a:pt x="333" y="6660"/>
                      <a:pt x="473" y="5940"/>
                    </a:cubicBezTo>
                    <a:cubicBezTo>
                      <a:pt x="745" y="4488"/>
                      <a:pt x="1122" y="2478"/>
                      <a:pt x="1558" y="153"/>
                    </a:cubicBezTo>
                    <a:close/>
                    <a:moveTo>
                      <a:pt x="4686" y="0"/>
                    </a:moveTo>
                    <a:cubicBezTo>
                      <a:pt x="3571" y="0"/>
                      <a:pt x="2496" y="4"/>
                      <a:pt x="1499" y="4"/>
                    </a:cubicBezTo>
                    <a:lnTo>
                      <a:pt x="1434" y="4"/>
                    </a:lnTo>
                    <a:lnTo>
                      <a:pt x="1425" y="66"/>
                    </a:lnTo>
                    <a:cubicBezTo>
                      <a:pt x="1005" y="2443"/>
                      <a:pt x="648" y="4502"/>
                      <a:pt x="386" y="5983"/>
                    </a:cubicBezTo>
                    <a:cubicBezTo>
                      <a:pt x="263" y="6696"/>
                      <a:pt x="166" y="7267"/>
                      <a:pt x="97" y="7683"/>
                    </a:cubicBezTo>
                    <a:cubicBezTo>
                      <a:pt x="66" y="7866"/>
                      <a:pt x="45" y="8015"/>
                      <a:pt x="23" y="8133"/>
                    </a:cubicBezTo>
                    <a:cubicBezTo>
                      <a:pt x="10" y="8230"/>
                      <a:pt x="1" y="8282"/>
                      <a:pt x="4" y="8282"/>
                    </a:cubicBezTo>
                    <a:cubicBezTo>
                      <a:pt x="5" y="8282"/>
                      <a:pt x="5" y="8282"/>
                      <a:pt x="5" y="8282"/>
                    </a:cubicBezTo>
                    <a:lnTo>
                      <a:pt x="5" y="8282"/>
                    </a:lnTo>
                    <a:cubicBezTo>
                      <a:pt x="1" y="8286"/>
                      <a:pt x="71" y="8286"/>
                      <a:pt x="210" y="8290"/>
                    </a:cubicBezTo>
                    <a:cubicBezTo>
                      <a:pt x="368" y="8295"/>
                      <a:pt x="573" y="8299"/>
                      <a:pt x="831" y="8304"/>
                    </a:cubicBezTo>
                    <a:cubicBezTo>
                      <a:pt x="1395" y="8312"/>
                      <a:pt x="2185" y="8322"/>
                      <a:pt x="3160" y="8334"/>
                    </a:cubicBezTo>
                    <a:lnTo>
                      <a:pt x="3204" y="8334"/>
                    </a:lnTo>
                    <a:lnTo>
                      <a:pt x="3212" y="8290"/>
                    </a:lnTo>
                    <a:cubicBezTo>
                      <a:pt x="3606" y="6236"/>
                      <a:pt x="4166" y="3326"/>
                      <a:pt x="4785" y="92"/>
                    </a:cubicBezTo>
                    <a:lnTo>
                      <a:pt x="48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533;p48">
                <a:extLst>
                  <a:ext uri="{FF2B5EF4-FFF2-40B4-BE49-F238E27FC236}">
                    <a16:creationId xmlns:a16="http://schemas.microsoft.com/office/drawing/2014/main" id="{C876C287-30F7-CA23-3A32-1D01F75A1616}"/>
                  </a:ext>
                </a:extLst>
              </p:cNvPr>
              <p:cNvSpPr/>
              <p:nvPr/>
            </p:nvSpPr>
            <p:spPr>
              <a:xfrm>
                <a:off x="1347228" y="3887052"/>
                <a:ext cx="81697" cy="198564"/>
              </a:xfrm>
              <a:custGeom>
                <a:avLst/>
                <a:gdLst/>
                <a:ahLst/>
                <a:cxnLst/>
                <a:rect l="l" t="t" r="r" b="b"/>
                <a:pathLst>
                  <a:path w="5612" h="13640" extrusionOk="0">
                    <a:moveTo>
                      <a:pt x="5494" y="1"/>
                    </a:moveTo>
                    <a:cubicBezTo>
                      <a:pt x="4401" y="1"/>
                      <a:pt x="3336" y="1"/>
                      <a:pt x="2308" y="5"/>
                    </a:cubicBezTo>
                    <a:lnTo>
                      <a:pt x="2243" y="5"/>
                    </a:lnTo>
                    <a:lnTo>
                      <a:pt x="2229" y="66"/>
                    </a:lnTo>
                    <a:cubicBezTo>
                      <a:pt x="1587" y="3924"/>
                      <a:pt x="1023" y="7311"/>
                      <a:pt x="617" y="9745"/>
                    </a:cubicBezTo>
                    <a:cubicBezTo>
                      <a:pt x="420" y="10943"/>
                      <a:pt x="268" y="11909"/>
                      <a:pt x="154" y="12581"/>
                    </a:cubicBezTo>
                    <a:cubicBezTo>
                      <a:pt x="105" y="12906"/>
                      <a:pt x="67" y="13154"/>
                      <a:pt x="36" y="13338"/>
                    </a:cubicBezTo>
                    <a:cubicBezTo>
                      <a:pt x="27" y="13416"/>
                      <a:pt x="14" y="13482"/>
                      <a:pt x="10" y="13535"/>
                    </a:cubicBezTo>
                    <a:cubicBezTo>
                      <a:pt x="1" y="13574"/>
                      <a:pt x="1" y="13596"/>
                      <a:pt x="1" y="13596"/>
                    </a:cubicBezTo>
                    <a:cubicBezTo>
                      <a:pt x="6" y="13596"/>
                      <a:pt x="10" y="13569"/>
                      <a:pt x="18" y="13525"/>
                    </a:cubicBezTo>
                    <a:cubicBezTo>
                      <a:pt x="32" y="13469"/>
                      <a:pt x="40" y="13404"/>
                      <a:pt x="58" y="13321"/>
                    </a:cubicBezTo>
                    <a:cubicBezTo>
                      <a:pt x="93" y="13137"/>
                      <a:pt x="141" y="12879"/>
                      <a:pt x="198" y="12551"/>
                    </a:cubicBezTo>
                    <a:cubicBezTo>
                      <a:pt x="320" y="11873"/>
                      <a:pt x="490" y="10903"/>
                      <a:pt x="709" y="9702"/>
                    </a:cubicBezTo>
                    <a:cubicBezTo>
                      <a:pt x="1126" y="7299"/>
                      <a:pt x="1708" y="3959"/>
                      <a:pt x="2371" y="158"/>
                    </a:cubicBezTo>
                    <a:lnTo>
                      <a:pt x="5426" y="158"/>
                    </a:lnTo>
                    <a:cubicBezTo>
                      <a:pt x="4475" y="5679"/>
                      <a:pt x="3636" y="10558"/>
                      <a:pt x="3119" y="13552"/>
                    </a:cubicBezTo>
                    <a:lnTo>
                      <a:pt x="3119" y="13552"/>
                    </a:lnTo>
                    <a:cubicBezTo>
                      <a:pt x="2153" y="13561"/>
                      <a:pt x="1388" y="13570"/>
                      <a:pt x="845" y="13578"/>
                    </a:cubicBezTo>
                    <a:cubicBezTo>
                      <a:pt x="583" y="13583"/>
                      <a:pt x="377" y="13583"/>
                      <a:pt x="224" y="13587"/>
                    </a:cubicBezTo>
                    <a:cubicBezTo>
                      <a:pt x="158" y="13587"/>
                      <a:pt x="105" y="13591"/>
                      <a:pt x="62" y="13591"/>
                    </a:cubicBezTo>
                    <a:cubicBezTo>
                      <a:pt x="23" y="13591"/>
                      <a:pt x="6" y="13596"/>
                      <a:pt x="1" y="13596"/>
                    </a:cubicBezTo>
                    <a:cubicBezTo>
                      <a:pt x="1" y="13600"/>
                      <a:pt x="67" y="13600"/>
                      <a:pt x="206" y="13604"/>
                    </a:cubicBezTo>
                    <a:cubicBezTo>
                      <a:pt x="355" y="13604"/>
                      <a:pt x="556" y="13609"/>
                      <a:pt x="819" y="13613"/>
                    </a:cubicBezTo>
                    <a:cubicBezTo>
                      <a:pt x="1369" y="13622"/>
                      <a:pt x="2160" y="13630"/>
                      <a:pt x="3157" y="13640"/>
                    </a:cubicBezTo>
                    <a:lnTo>
                      <a:pt x="3195" y="13640"/>
                    </a:lnTo>
                    <a:lnTo>
                      <a:pt x="3205" y="13604"/>
                    </a:lnTo>
                    <a:cubicBezTo>
                      <a:pt x="3733" y="10598"/>
                      <a:pt x="4607" y="5669"/>
                      <a:pt x="5595" y="92"/>
                    </a:cubicBezTo>
                    <a:lnTo>
                      <a:pt x="561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534;p48">
                <a:extLst>
                  <a:ext uri="{FF2B5EF4-FFF2-40B4-BE49-F238E27FC236}">
                    <a16:creationId xmlns:a16="http://schemas.microsoft.com/office/drawing/2014/main" id="{27451747-E5BC-3728-D3AB-FD85E7BD5EA0}"/>
                  </a:ext>
                </a:extLst>
              </p:cNvPr>
              <p:cNvSpPr/>
              <p:nvPr/>
            </p:nvSpPr>
            <p:spPr>
              <a:xfrm>
                <a:off x="1271791" y="3818850"/>
                <a:ext cx="94915" cy="266708"/>
              </a:xfrm>
              <a:custGeom>
                <a:avLst/>
                <a:gdLst/>
                <a:ahLst/>
                <a:cxnLst/>
                <a:rect l="l" t="t" r="r" b="b"/>
                <a:pathLst>
                  <a:path w="6520" h="18321" extrusionOk="0">
                    <a:moveTo>
                      <a:pt x="6402" y="1"/>
                    </a:moveTo>
                    <a:cubicBezTo>
                      <a:pt x="5309" y="1"/>
                      <a:pt x="4234" y="1"/>
                      <a:pt x="3212" y="5"/>
                    </a:cubicBezTo>
                    <a:lnTo>
                      <a:pt x="3147" y="5"/>
                    </a:lnTo>
                    <a:lnTo>
                      <a:pt x="3137" y="66"/>
                    </a:lnTo>
                    <a:cubicBezTo>
                      <a:pt x="2242" y="5231"/>
                      <a:pt x="1451" y="9789"/>
                      <a:pt x="878" y="13067"/>
                    </a:cubicBezTo>
                    <a:cubicBezTo>
                      <a:pt x="603" y="14688"/>
                      <a:pt x="380" y="15995"/>
                      <a:pt x="227" y="16905"/>
                    </a:cubicBezTo>
                    <a:cubicBezTo>
                      <a:pt x="153" y="17341"/>
                      <a:pt x="96" y="17686"/>
                      <a:pt x="53" y="17931"/>
                    </a:cubicBezTo>
                    <a:cubicBezTo>
                      <a:pt x="35" y="18040"/>
                      <a:pt x="22" y="18128"/>
                      <a:pt x="13" y="18194"/>
                    </a:cubicBezTo>
                    <a:cubicBezTo>
                      <a:pt x="4" y="18254"/>
                      <a:pt x="0" y="18281"/>
                      <a:pt x="0" y="18281"/>
                    </a:cubicBezTo>
                    <a:cubicBezTo>
                      <a:pt x="4" y="18281"/>
                      <a:pt x="9" y="18246"/>
                      <a:pt x="22" y="18184"/>
                    </a:cubicBezTo>
                    <a:cubicBezTo>
                      <a:pt x="35" y="18115"/>
                      <a:pt x="53" y="18027"/>
                      <a:pt x="75" y="17914"/>
                    </a:cubicBezTo>
                    <a:cubicBezTo>
                      <a:pt x="122" y="17665"/>
                      <a:pt x="188" y="17315"/>
                      <a:pt x="271" y="16869"/>
                    </a:cubicBezTo>
                    <a:cubicBezTo>
                      <a:pt x="437" y="15961"/>
                      <a:pt x="673" y="14650"/>
                      <a:pt x="970" y="13024"/>
                    </a:cubicBezTo>
                    <a:cubicBezTo>
                      <a:pt x="1553" y="9777"/>
                      <a:pt x="2362" y="5266"/>
                      <a:pt x="3279" y="158"/>
                    </a:cubicBezTo>
                    <a:lnTo>
                      <a:pt x="6333" y="158"/>
                    </a:lnTo>
                    <a:cubicBezTo>
                      <a:pt x="4950" y="7855"/>
                      <a:pt x="3758" y="14587"/>
                      <a:pt x="3122" y="18242"/>
                    </a:cubicBezTo>
                    <a:lnTo>
                      <a:pt x="3122" y="18242"/>
                    </a:lnTo>
                    <a:cubicBezTo>
                      <a:pt x="2137" y="18250"/>
                      <a:pt x="1366" y="18259"/>
                      <a:pt x="830" y="18263"/>
                    </a:cubicBezTo>
                    <a:cubicBezTo>
                      <a:pt x="568" y="18268"/>
                      <a:pt x="363" y="18272"/>
                      <a:pt x="218" y="18272"/>
                    </a:cubicBezTo>
                    <a:cubicBezTo>
                      <a:pt x="153" y="18276"/>
                      <a:pt x="101" y="18276"/>
                      <a:pt x="57" y="18276"/>
                    </a:cubicBezTo>
                    <a:cubicBezTo>
                      <a:pt x="22" y="18276"/>
                      <a:pt x="4" y="18281"/>
                      <a:pt x="0" y="18281"/>
                    </a:cubicBezTo>
                    <a:cubicBezTo>
                      <a:pt x="0" y="18281"/>
                      <a:pt x="17" y="18281"/>
                      <a:pt x="49" y="18285"/>
                    </a:cubicBezTo>
                    <a:cubicBezTo>
                      <a:pt x="92" y="18285"/>
                      <a:pt x="140" y="18285"/>
                      <a:pt x="201" y="18289"/>
                    </a:cubicBezTo>
                    <a:cubicBezTo>
                      <a:pt x="345" y="18289"/>
                      <a:pt x="547" y="18294"/>
                      <a:pt x="804" y="18298"/>
                    </a:cubicBezTo>
                    <a:cubicBezTo>
                      <a:pt x="1354" y="18303"/>
                      <a:pt x="2146" y="18311"/>
                      <a:pt x="3155" y="18321"/>
                    </a:cubicBezTo>
                    <a:lnTo>
                      <a:pt x="3190" y="18321"/>
                    </a:lnTo>
                    <a:lnTo>
                      <a:pt x="3195" y="18289"/>
                    </a:lnTo>
                    <a:cubicBezTo>
                      <a:pt x="3877" y="14632"/>
                      <a:pt x="5109" y="7849"/>
                      <a:pt x="6503" y="92"/>
                    </a:cubicBezTo>
                    <a:lnTo>
                      <a:pt x="65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535;p48">
                <a:extLst>
                  <a:ext uri="{FF2B5EF4-FFF2-40B4-BE49-F238E27FC236}">
                    <a16:creationId xmlns:a16="http://schemas.microsoft.com/office/drawing/2014/main" id="{1A2A3A11-33CA-11D3-79C1-EA390144B25B}"/>
                  </a:ext>
                </a:extLst>
              </p:cNvPr>
              <p:cNvSpPr/>
              <p:nvPr/>
            </p:nvSpPr>
            <p:spPr>
              <a:xfrm>
                <a:off x="1228017" y="3731185"/>
                <a:ext cx="11020" cy="11020"/>
              </a:xfrm>
              <a:custGeom>
                <a:avLst/>
                <a:gdLst/>
                <a:ahLst/>
                <a:cxnLst/>
                <a:rect l="l" t="t" r="r" b="b"/>
                <a:pathLst>
                  <a:path w="757" h="757" extrusionOk="0">
                    <a:moveTo>
                      <a:pt x="376" y="0"/>
                    </a:moveTo>
                    <a:cubicBezTo>
                      <a:pt x="166" y="0"/>
                      <a:pt x="0" y="171"/>
                      <a:pt x="0" y="377"/>
                    </a:cubicBezTo>
                    <a:cubicBezTo>
                      <a:pt x="0" y="586"/>
                      <a:pt x="166" y="756"/>
                      <a:pt x="376" y="756"/>
                    </a:cubicBezTo>
                    <a:cubicBezTo>
                      <a:pt x="586" y="756"/>
                      <a:pt x="756" y="586"/>
                      <a:pt x="756" y="377"/>
                    </a:cubicBezTo>
                    <a:cubicBezTo>
                      <a:pt x="756" y="171"/>
                      <a:pt x="586" y="0"/>
                      <a:pt x="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536;p48">
                <a:extLst>
                  <a:ext uri="{FF2B5EF4-FFF2-40B4-BE49-F238E27FC236}">
                    <a16:creationId xmlns:a16="http://schemas.microsoft.com/office/drawing/2014/main" id="{6210B531-2413-960B-C6B1-262FD6DC5FA9}"/>
                  </a:ext>
                </a:extLst>
              </p:cNvPr>
              <p:cNvSpPr/>
              <p:nvPr/>
            </p:nvSpPr>
            <p:spPr>
              <a:xfrm>
                <a:off x="1255050" y="3731185"/>
                <a:ext cx="11020" cy="11020"/>
              </a:xfrm>
              <a:custGeom>
                <a:avLst/>
                <a:gdLst/>
                <a:ahLst/>
                <a:cxnLst/>
                <a:rect l="l" t="t" r="r" b="b"/>
                <a:pathLst>
                  <a:path w="757" h="757" extrusionOk="0">
                    <a:moveTo>
                      <a:pt x="376" y="0"/>
                    </a:moveTo>
                    <a:cubicBezTo>
                      <a:pt x="166" y="0"/>
                      <a:pt x="1" y="171"/>
                      <a:pt x="1" y="377"/>
                    </a:cubicBezTo>
                    <a:cubicBezTo>
                      <a:pt x="1" y="586"/>
                      <a:pt x="166" y="756"/>
                      <a:pt x="376" y="756"/>
                    </a:cubicBezTo>
                    <a:cubicBezTo>
                      <a:pt x="586" y="756"/>
                      <a:pt x="757" y="586"/>
                      <a:pt x="757" y="377"/>
                    </a:cubicBezTo>
                    <a:cubicBezTo>
                      <a:pt x="757" y="171"/>
                      <a:pt x="586" y="0"/>
                      <a:pt x="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537;p48">
                <a:extLst>
                  <a:ext uri="{FF2B5EF4-FFF2-40B4-BE49-F238E27FC236}">
                    <a16:creationId xmlns:a16="http://schemas.microsoft.com/office/drawing/2014/main" id="{06CBF680-1EFB-436E-5C3D-D1D195BA1EE3}"/>
                  </a:ext>
                </a:extLst>
              </p:cNvPr>
              <p:cNvSpPr/>
              <p:nvPr/>
            </p:nvSpPr>
            <p:spPr>
              <a:xfrm>
                <a:off x="1282098" y="3731185"/>
                <a:ext cx="11020" cy="11020"/>
              </a:xfrm>
              <a:custGeom>
                <a:avLst/>
                <a:gdLst/>
                <a:ahLst/>
                <a:cxnLst/>
                <a:rect l="l" t="t" r="r" b="b"/>
                <a:pathLst>
                  <a:path w="757" h="757" extrusionOk="0">
                    <a:moveTo>
                      <a:pt x="376" y="0"/>
                    </a:moveTo>
                    <a:cubicBezTo>
                      <a:pt x="166" y="0"/>
                      <a:pt x="0" y="171"/>
                      <a:pt x="0" y="377"/>
                    </a:cubicBezTo>
                    <a:cubicBezTo>
                      <a:pt x="0" y="586"/>
                      <a:pt x="166" y="756"/>
                      <a:pt x="376" y="756"/>
                    </a:cubicBezTo>
                    <a:cubicBezTo>
                      <a:pt x="586" y="756"/>
                      <a:pt x="756" y="586"/>
                      <a:pt x="756" y="377"/>
                    </a:cubicBezTo>
                    <a:cubicBezTo>
                      <a:pt x="756" y="171"/>
                      <a:pt x="586" y="0"/>
                      <a:pt x="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538;p48">
                <a:extLst>
                  <a:ext uri="{FF2B5EF4-FFF2-40B4-BE49-F238E27FC236}">
                    <a16:creationId xmlns:a16="http://schemas.microsoft.com/office/drawing/2014/main" id="{54C18BF3-CBBD-204F-CA5F-1564AD983E93}"/>
                  </a:ext>
                </a:extLst>
              </p:cNvPr>
              <p:cNvSpPr/>
              <p:nvPr/>
            </p:nvSpPr>
            <p:spPr>
              <a:xfrm>
                <a:off x="1196325" y="3906515"/>
                <a:ext cx="79804" cy="179159"/>
              </a:xfrm>
              <a:custGeom>
                <a:avLst/>
                <a:gdLst/>
                <a:ahLst/>
                <a:cxnLst/>
                <a:rect l="l" t="t" r="r" b="b"/>
                <a:pathLst>
                  <a:path w="5482" h="12307" extrusionOk="0">
                    <a:moveTo>
                      <a:pt x="5364" y="1"/>
                    </a:moveTo>
                    <a:cubicBezTo>
                      <a:pt x="4271" y="1"/>
                      <a:pt x="3204" y="1"/>
                      <a:pt x="2177" y="5"/>
                    </a:cubicBezTo>
                    <a:lnTo>
                      <a:pt x="2112" y="5"/>
                    </a:lnTo>
                    <a:lnTo>
                      <a:pt x="2103" y="66"/>
                    </a:lnTo>
                    <a:cubicBezTo>
                      <a:pt x="1496" y="3549"/>
                      <a:pt x="963" y="6603"/>
                      <a:pt x="578" y="8798"/>
                    </a:cubicBezTo>
                    <a:cubicBezTo>
                      <a:pt x="398" y="9877"/>
                      <a:pt x="251" y="10742"/>
                      <a:pt x="146" y="11349"/>
                    </a:cubicBezTo>
                    <a:cubicBezTo>
                      <a:pt x="97" y="11638"/>
                      <a:pt x="62" y="11861"/>
                      <a:pt x="36" y="12027"/>
                    </a:cubicBezTo>
                    <a:cubicBezTo>
                      <a:pt x="11" y="12176"/>
                      <a:pt x="2" y="12255"/>
                      <a:pt x="1" y="12259"/>
                    </a:cubicBezTo>
                    <a:lnTo>
                      <a:pt x="1" y="12259"/>
                    </a:lnTo>
                    <a:cubicBezTo>
                      <a:pt x="5" y="12258"/>
                      <a:pt x="9" y="12236"/>
                      <a:pt x="19" y="12194"/>
                    </a:cubicBezTo>
                    <a:cubicBezTo>
                      <a:pt x="27" y="12145"/>
                      <a:pt x="41" y="12084"/>
                      <a:pt x="58" y="12014"/>
                    </a:cubicBezTo>
                    <a:cubicBezTo>
                      <a:pt x="88" y="11843"/>
                      <a:pt x="132" y="11612"/>
                      <a:pt x="189" y="11319"/>
                    </a:cubicBezTo>
                    <a:cubicBezTo>
                      <a:pt x="303" y="10707"/>
                      <a:pt x="465" y="9838"/>
                      <a:pt x="670" y="8753"/>
                    </a:cubicBezTo>
                    <a:cubicBezTo>
                      <a:pt x="1065" y="6591"/>
                      <a:pt x="1611" y="3588"/>
                      <a:pt x="2240" y="158"/>
                    </a:cubicBezTo>
                    <a:lnTo>
                      <a:pt x="5295" y="158"/>
                    </a:lnTo>
                    <a:cubicBezTo>
                      <a:pt x="4405" y="5087"/>
                      <a:pt x="3615" y="9459"/>
                      <a:pt x="3120" y="12211"/>
                    </a:cubicBezTo>
                    <a:lnTo>
                      <a:pt x="3120" y="12211"/>
                    </a:lnTo>
                    <a:cubicBezTo>
                      <a:pt x="2155" y="12224"/>
                      <a:pt x="1387" y="12233"/>
                      <a:pt x="848" y="12237"/>
                    </a:cubicBezTo>
                    <a:cubicBezTo>
                      <a:pt x="582" y="12241"/>
                      <a:pt x="376" y="12246"/>
                      <a:pt x="224" y="12250"/>
                    </a:cubicBezTo>
                    <a:cubicBezTo>
                      <a:pt x="158" y="12250"/>
                      <a:pt x="106" y="12254"/>
                      <a:pt x="62" y="12254"/>
                    </a:cubicBezTo>
                    <a:cubicBezTo>
                      <a:pt x="23" y="12254"/>
                      <a:pt x="5" y="12259"/>
                      <a:pt x="1" y="12259"/>
                    </a:cubicBezTo>
                    <a:lnTo>
                      <a:pt x="1" y="12259"/>
                    </a:lnTo>
                    <a:cubicBezTo>
                      <a:pt x="1" y="12259"/>
                      <a:pt x="1" y="12259"/>
                      <a:pt x="1" y="12259"/>
                    </a:cubicBezTo>
                    <a:lnTo>
                      <a:pt x="1" y="12259"/>
                    </a:lnTo>
                    <a:cubicBezTo>
                      <a:pt x="1" y="12259"/>
                      <a:pt x="1" y="12259"/>
                      <a:pt x="1" y="12259"/>
                    </a:cubicBezTo>
                    <a:cubicBezTo>
                      <a:pt x="1" y="12259"/>
                      <a:pt x="1" y="12259"/>
                      <a:pt x="1" y="12259"/>
                    </a:cubicBezTo>
                    <a:lnTo>
                      <a:pt x="1" y="12259"/>
                    </a:lnTo>
                    <a:cubicBezTo>
                      <a:pt x="1" y="12259"/>
                      <a:pt x="1" y="12259"/>
                      <a:pt x="1" y="12259"/>
                    </a:cubicBezTo>
                    <a:lnTo>
                      <a:pt x="1" y="12259"/>
                    </a:lnTo>
                    <a:cubicBezTo>
                      <a:pt x="1" y="12259"/>
                      <a:pt x="1" y="12259"/>
                      <a:pt x="1" y="12259"/>
                    </a:cubicBezTo>
                    <a:lnTo>
                      <a:pt x="1" y="12259"/>
                    </a:lnTo>
                    <a:cubicBezTo>
                      <a:pt x="1" y="12259"/>
                      <a:pt x="1" y="12259"/>
                      <a:pt x="1" y="12259"/>
                    </a:cubicBezTo>
                    <a:cubicBezTo>
                      <a:pt x="1" y="12259"/>
                      <a:pt x="1" y="12259"/>
                      <a:pt x="1" y="12259"/>
                    </a:cubicBezTo>
                    <a:lnTo>
                      <a:pt x="1" y="12259"/>
                    </a:lnTo>
                    <a:cubicBezTo>
                      <a:pt x="3" y="12263"/>
                      <a:pt x="69" y="12263"/>
                      <a:pt x="207" y="12267"/>
                    </a:cubicBezTo>
                    <a:cubicBezTo>
                      <a:pt x="355" y="12272"/>
                      <a:pt x="560" y="12272"/>
                      <a:pt x="818" y="12281"/>
                    </a:cubicBezTo>
                    <a:cubicBezTo>
                      <a:pt x="1373" y="12285"/>
                      <a:pt x="2165" y="12293"/>
                      <a:pt x="3161" y="12307"/>
                    </a:cubicBezTo>
                    <a:lnTo>
                      <a:pt x="3196" y="12307"/>
                    </a:lnTo>
                    <a:lnTo>
                      <a:pt x="3204" y="12267"/>
                    </a:lnTo>
                    <a:cubicBezTo>
                      <a:pt x="3716" y="9501"/>
                      <a:pt x="4537" y="5078"/>
                      <a:pt x="5463" y="92"/>
                    </a:cubicBezTo>
                    <a:lnTo>
                      <a:pt x="54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539;p48">
                <a:extLst>
                  <a:ext uri="{FF2B5EF4-FFF2-40B4-BE49-F238E27FC236}">
                    <a16:creationId xmlns:a16="http://schemas.microsoft.com/office/drawing/2014/main" id="{BAAD04ED-0B91-5FA6-2472-90C10DC4DCA8}"/>
                  </a:ext>
                </a:extLst>
              </p:cNvPr>
              <p:cNvSpPr/>
              <p:nvPr/>
            </p:nvSpPr>
            <p:spPr>
              <a:xfrm>
                <a:off x="1456919" y="3824193"/>
                <a:ext cx="264655" cy="83487"/>
              </a:xfrm>
              <a:custGeom>
                <a:avLst/>
                <a:gdLst/>
                <a:ahLst/>
                <a:cxnLst/>
                <a:rect l="l" t="t" r="r" b="b"/>
                <a:pathLst>
                  <a:path w="18180" h="5735" extrusionOk="0">
                    <a:moveTo>
                      <a:pt x="975" y="1"/>
                    </a:moveTo>
                    <a:lnTo>
                      <a:pt x="0" y="5735"/>
                    </a:lnTo>
                    <a:lnTo>
                      <a:pt x="17083" y="5735"/>
                    </a:lnTo>
                    <a:lnTo>
                      <a:pt x="18180" y="1"/>
                    </a:ln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540;p48">
                <a:extLst>
                  <a:ext uri="{FF2B5EF4-FFF2-40B4-BE49-F238E27FC236}">
                    <a16:creationId xmlns:a16="http://schemas.microsoft.com/office/drawing/2014/main" id="{D9CC9860-0950-BC46-E37E-A03FEEDD59EE}"/>
                  </a:ext>
                </a:extLst>
              </p:cNvPr>
              <p:cNvSpPr/>
              <p:nvPr/>
            </p:nvSpPr>
            <p:spPr>
              <a:xfrm>
                <a:off x="1452144" y="3906515"/>
                <a:ext cx="32652" cy="30294"/>
              </a:xfrm>
              <a:custGeom>
                <a:avLst/>
                <a:gdLst/>
                <a:ahLst/>
                <a:cxnLst/>
                <a:rect l="l" t="t" r="r" b="b"/>
                <a:pathLst>
                  <a:path w="2243" h="2081" extrusionOk="0">
                    <a:moveTo>
                      <a:pt x="341" y="1"/>
                    </a:moveTo>
                    <a:lnTo>
                      <a:pt x="328" y="80"/>
                    </a:lnTo>
                    <a:lnTo>
                      <a:pt x="0" y="2081"/>
                    </a:lnTo>
                    <a:cubicBezTo>
                      <a:pt x="0" y="2081"/>
                      <a:pt x="2242" y="1"/>
                      <a:pt x="2207"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541;p48">
                <a:extLst>
                  <a:ext uri="{FF2B5EF4-FFF2-40B4-BE49-F238E27FC236}">
                    <a16:creationId xmlns:a16="http://schemas.microsoft.com/office/drawing/2014/main" id="{3567A13D-4C7B-BAB2-194E-35173FB6325F}"/>
                  </a:ext>
                </a:extLst>
              </p:cNvPr>
              <p:cNvSpPr/>
              <p:nvPr/>
            </p:nvSpPr>
            <p:spPr>
              <a:xfrm>
                <a:off x="1499034" y="3852056"/>
                <a:ext cx="185011" cy="2315"/>
              </a:xfrm>
              <a:custGeom>
                <a:avLst/>
                <a:gdLst/>
                <a:ahLst/>
                <a:cxnLst/>
                <a:rect l="l" t="t" r="r" b="b"/>
                <a:pathLst>
                  <a:path w="12709" h="159" extrusionOk="0">
                    <a:moveTo>
                      <a:pt x="6354" y="1"/>
                    </a:moveTo>
                    <a:cubicBezTo>
                      <a:pt x="2846" y="1"/>
                      <a:pt x="0" y="35"/>
                      <a:pt x="0" y="79"/>
                    </a:cubicBezTo>
                    <a:cubicBezTo>
                      <a:pt x="0" y="123"/>
                      <a:pt x="2846" y="158"/>
                      <a:pt x="6354" y="158"/>
                    </a:cubicBezTo>
                    <a:cubicBezTo>
                      <a:pt x="9863" y="158"/>
                      <a:pt x="12709" y="123"/>
                      <a:pt x="12709" y="79"/>
                    </a:cubicBezTo>
                    <a:cubicBezTo>
                      <a:pt x="12709" y="35"/>
                      <a:pt x="9863" y="1"/>
                      <a:pt x="63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542;p48">
                <a:extLst>
                  <a:ext uri="{FF2B5EF4-FFF2-40B4-BE49-F238E27FC236}">
                    <a16:creationId xmlns:a16="http://schemas.microsoft.com/office/drawing/2014/main" id="{B7041234-E18D-230D-C6DA-057C083E01B3}"/>
                  </a:ext>
                </a:extLst>
              </p:cNvPr>
              <p:cNvSpPr/>
              <p:nvPr/>
            </p:nvSpPr>
            <p:spPr>
              <a:xfrm>
                <a:off x="1496617" y="3872232"/>
                <a:ext cx="184997" cy="2242"/>
              </a:xfrm>
              <a:custGeom>
                <a:avLst/>
                <a:gdLst/>
                <a:ahLst/>
                <a:cxnLst/>
                <a:rect l="l" t="t" r="r" b="b"/>
                <a:pathLst>
                  <a:path w="12708" h="154" extrusionOk="0">
                    <a:moveTo>
                      <a:pt x="6354" y="0"/>
                    </a:moveTo>
                    <a:cubicBezTo>
                      <a:pt x="2845" y="0"/>
                      <a:pt x="0" y="35"/>
                      <a:pt x="0" y="79"/>
                    </a:cubicBezTo>
                    <a:cubicBezTo>
                      <a:pt x="0" y="118"/>
                      <a:pt x="2845" y="153"/>
                      <a:pt x="6354" y="153"/>
                    </a:cubicBezTo>
                    <a:cubicBezTo>
                      <a:pt x="9864" y="153"/>
                      <a:pt x="12708" y="118"/>
                      <a:pt x="12708" y="79"/>
                    </a:cubicBezTo>
                    <a:cubicBezTo>
                      <a:pt x="12708" y="35"/>
                      <a:pt x="9864" y="0"/>
                      <a:pt x="635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543;p48">
              <a:extLst>
                <a:ext uri="{FF2B5EF4-FFF2-40B4-BE49-F238E27FC236}">
                  <a16:creationId xmlns:a16="http://schemas.microsoft.com/office/drawing/2014/main" id="{B4763FA4-290A-59C0-54DE-9750B6BF690B}"/>
                </a:ext>
              </a:extLst>
            </p:cNvPr>
            <p:cNvGrpSpPr/>
            <p:nvPr/>
          </p:nvGrpSpPr>
          <p:grpSpPr>
            <a:xfrm>
              <a:off x="411603" y="4266784"/>
              <a:ext cx="1702500" cy="442228"/>
              <a:chOff x="411603" y="4266784"/>
              <a:chExt cx="1702500" cy="442228"/>
            </a:xfrm>
          </p:grpSpPr>
          <p:sp>
            <p:nvSpPr>
              <p:cNvPr id="941" name="Google Shape;3544;p48">
                <a:extLst>
                  <a:ext uri="{FF2B5EF4-FFF2-40B4-BE49-F238E27FC236}">
                    <a16:creationId xmlns:a16="http://schemas.microsoft.com/office/drawing/2014/main" id="{3DEC188A-AE74-7AC3-0AAC-2935E2C01A31}"/>
                  </a:ext>
                </a:extLst>
              </p:cNvPr>
              <p:cNvSpPr/>
              <p:nvPr/>
            </p:nvSpPr>
            <p:spPr>
              <a:xfrm>
                <a:off x="1379866" y="4295608"/>
                <a:ext cx="708470" cy="413404"/>
              </a:xfrm>
              <a:custGeom>
                <a:avLst/>
                <a:gdLst/>
                <a:ahLst/>
                <a:cxnLst/>
                <a:rect l="l" t="t" r="r" b="b"/>
                <a:pathLst>
                  <a:path w="48667" h="28398" extrusionOk="0">
                    <a:moveTo>
                      <a:pt x="1" y="0"/>
                    </a:moveTo>
                    <a:lnTo>
                      <a:pt x="1" y="28398"/>
                    </a:lnTo>
                    <a:lnTo>
                      <a:pt x="48667" y="28398"/>
                    </a:lnTo>
                    <a:lnTo>
                      <a:pt x="486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3545;p48">
                <a:extLst>
                  <a:ext uri="{FF2B5EF4-FFF2-40B4-BE49-F238E27FC236}">
                    <a16:creationId xmlns:a16="http://schemas.microsoft.com/office/drawing/2014/main" id="{40F7347F-CE82-5C6C-D932-6BAD4BD0A5C7}"/>
                  </a:ext>
                </a:extLst>
              </p:cNvPr>
              <p:cNvSpPr/>
              <p:nvPr/>
            </p:nvSpPr>
            <p:spPr>
              <a:xfrm>
                <a:off x="1379866" y="4295608"/>
                <a:ext cx="322754" cy="413404"/>
              </a:xfrm>
              <a:custGeom>
                <a:avLst/>
                <a:gdLst/>
                <a:ahLst/>
                <a:cxnLst/>
                <a:rect l="l" t="t" r="r" b="b"/>
                <a:pathLst>
                  <a:path w="22171" h="28398" extrusionOk="0">
                    <a:moveTo>
                      <a:pt x="1" y="0"/>
                    </a:moveTo>
                    <a:lnTo>
                      <a:pt x="1" y="28398"/>
                    </a:lnTo>
                    <a:lnTo>
                      <a:pt x="22170" y="28398"/>
                    </a:lnTo>
                    <a:lnTo>
                      <a:pt x="2217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3546;p48">
                <a:extLst>
                  <a:ext uri="{FF2B5EF4-FFF2-40B4-BE49-F238E27FC236}">
                    <a16:creationId xmlns:a16="http://schemas.microsoft.com/office/drawing/2014/main" id="{FA3072AD-313C-8CB2-E1B8-B0B2A53E8722}"/>
                  </a:ext>
                </a:extLst>
              </p:cNvPr>
              <p:cNvSpPr/>
              <p:nvPr/>
            </p:nvSpPr>
            <p:spPr>
              <a:xfrm>
                <a:off x="1408938" y="4320036"/>
                <a:ext cx="261613" cy="117071"/>
              </a:xfrm>
              <a:custGeom>
                <a:avLst/>
                <a:gdLst/>
                <a:ahLst/>
                <a:cxnLst/>
                <a:rect l="l" t="t" r="r" b="b"/>
                <a:pathLst>
                  <a:path w="17971" h="8042" extrusionOk="0">
                    <a:moveTo>
                      <a:pt x="17858" y="136"/>
                    </a:moveTo>
                    <a:lnTo>
                      <a:pt x="17858" y="136"/>
                    </a:lnTo>
                    <a:cubicBezTo>
                      <a:pt x="17871" y="2535"/>
                      <a:pt x="17884" y="4477"/>
                      <a:pt x="17888" y="5834"/>
                    </a:cubicBezTo>
                    <a:cubicBezTo>
                      <a:pt x="17897" y="6512"/>
                      <a:pt x="17901" y="7040"/>
                      <a:pt x="17906" y="7407"/>
                    </a:cubicBezTo>
                    <a:cubicBezTo>
                      <a:pt x="17906" y="7587"/>
                      <a:pt x="17910" y="7722"/>
                      <a:pt x="17910" y="7823"/>
                    </a:cubicBezTo>
                    <a:cubicBezTo>
                      <a:pt x="17910" y="7915"/>
                      <a:pt x="17914" y="7967"/>
                      <a:pt x="17914" y="7967"/>
                    </a:cubicBezTo>
                    <a:cubicBezTo>
                      <a:pt x="17914" y="7967"/>
                      <a:pt x="17884" y="7963"/>
                      <a:pt x="17823" y="7963"/>
                    </a:cubicBezTo>
                    <a:cubicBezTo>
                      <a:pt x="17761" y="7963"/>
                      <a:pt x="17674" y="7958"/>
                      <a:pt x="17565" y="7958"/>
                    </a:cubicBezTo>
                    <a:cubicBezTo>
                      <a:pt x="17333" y="7958"/>
                      <a:pt x="17000" y="7954"/>
                      <a:pt x="16572" y="7950"/>
                    </a:cubicBezTo>
                    <a:cubicBezTo>
                      <a:pt x="15699" y="7945"/>
                      <a:pt x="14440" y="7937"/>
                      <a:pt x="12863" y="7928"/>
                    </a:cubicBezTo>
                    <a:cubicBezTo>
                      <a:pt x="9714" y="7919"/>
                      <a:pt x="5292" y="7906"/>
                      <a:pt x="154" y="7893"/>
                    </a:cubicBezTo>
                    <a:lnTo>
                      <a:pt x="154" y="7893"/>
                    </a:lnTo>
                    <a:cubicBezTo>
                      <a:pt x="154" y="6692"/>
                      <a:pt x="154" y="5436"/>
                      <a:pt x="158" y="4143"/>
                    </a:cubicBezTo>
                    <a:lnTo>
                      <a:pt x="158" y="2133"/>
                    </a:lnTo>
                    <a:lnTo>
                      <a:pt x="158" y="1110"/>
                    </a:lnTo>
                    <a:lnTo>
                      <a:pt x="158" y="595"/>
                    </a:lnTo>
                    <a:lnTo>
                      <a:pt x="158" y="337"/>
                    </a:lnTo>
                    <a:lnTo>
                      <a:pt x="158" y="206"/>
                    </a:lnTo>
                    <a:lnTo>
                      <a:pt x="158" y="158"/>
                    </a:lnTo>
                    <a:lnTo>
                      <a:pt x="158" y="158"/>
                    </a:lnTo>
                    <a:cubicBezTo>
                      <a:pt x="7035" y="149"/>
                      <a:pt x="13275" y="140"/>
                      <a:pt x="17858" y="136"/>
                    </a:cubicBezTo>
                    <a:close/>
                    <a:moveTo>
                      <a:pt x="80" y="1"/>
                    </a:moveTo>
                    <a:cubicBezTo>
                      <a:pt x="54" y="26"/>
                      <a:pt x="9" y="71"/>
                      <a:pt x="1" y="79"/>
                    </a:cubicBezTo>
                    <a:lnTo>
                      <a:pt x="1" y="79"/>
                    </a:lnTo>
                    <a:lnTo>
                      <a:pt x="1" y="83"/>
                    </a:lnTo>
                    <a:lnTo>
                      <a:pt x="1" y="92"/>
                    </a:lnTo>
                    <a:lnTo>
                      <a:pt x="1" y="110"/>
                    </a:lnTo>
                    <a:lnTo>
                      <a:pt x="1" y="140"/>
                    </a:lnTo>
                    <a:lnTo>
                      <a:pt x="1" y="206"/>
                    </a:lnTo>
                    <a:lnTo>
                      <a:pt x="1" y="337"/>
                    </a:lnTo>
                    <a:lnTo>
                      <a:pt x="1" y="595"/>
                    </a:lnTo>
                    <a:lnTo>
                      <a:pt x="1" y="1110"/>
                    </a:lnTo>
                    <a:lnTo>
                      <a:pt x="1" y="2133"/>
                    </a:lnTo>
                    <a:lnTo>
                      <a:pt x="1" y="4143"/>
                    </a:lnTo>
                    <a:cubicBezTo>
                      <a:pt x="5" y="5463"/>
                      <a:pt x="5" y="6744"/>
                      <a:pt x="5" y="7967"/>
                    </a:cubicBezTo>
                    <a:lnTo>
                      <a:pt x="5" y="8042"/>
                    </a:lnTo>
                    <a:lnTo>
                      <a:pt x="80" y="8042"/>
                    </a:lnTo>
                    <a:cubicBezTo>
                      <a:pt x="5271" y="8028"/>
                      <a:pt x="9737" y="8016"/>
                      <a:pt x="12910" y="8006"/>
                    </a:cubicBezTo>
                    <a:cubicBezTo>
                      <a:pt x="14483" y="7998"/>
                      <a:pt x="15738" y="7990"/>
                      <a:pt x="16603" y="7984"/>
                    </a:cubicBezTo>
                    <a:cubicBezTo>
                      <a:pt x="17027" y="7980"/>
                      <a:pt x="17355" y="7980"/>
                      <a:pt x="17583" y="7976"/>
                    </a:cubicBezTo>
                    <a:cubicBezTo>
                      <a:pt x="17687" y="7976"/>
                      <a:pt x="17770" y="7972"/>
                      <a:pt x="17835" y="7972"/>
                    </a:cubicBezTo>
                    <a:cubicBezTo>
                      <a:pt x="17882" y="7972"/>
                      <a:pt x="17911" y="7968"/>
                      <a:pt x="17914" y="7968"/>
                    </a:cubicBezTo>
                    <a:lnTo>
                      <a:pt x="17914" y="7968"/>
                    </a:lnTo>
                    <a:cubicBezTo>
                      <a:pt x="17914" y="7968"/>
                      <a:pt x="17914" y="7968"/>
                      <a:pt x="17914" y="7968"/>
                    </a:cubicBezTo>
                    <a:cubicBezTo>
                      <a:pt x="17918" y="7968"/>
                      <a:pt x="17918" y="7920"/>
                      <a:pt x="17923" y="7836"/>
                    </a:cubicBezTo>
                    <a:cubicBezTo>
                      <a:pt x="17923" y="7736"/>
                      <a:pt x="17923" y="7605"/>
                      <a:pt x="17928" y="7429"/>
                    </a:cubicBezTo>
                    <a:cubicBezTo>
                      <a:pt x="17932" y="7067"/>
                      <a:pt x="17936" y="6542"/>
                      <a:pt x="17940" y="5870"/>
                    </a:cubicBezTo>
                    <a:cubicBezTo>
                      <a:pt x="17950" y="4493"/>
                      <a:pt x="17958" y="2518"/>
                      <a:pt x="17971" y="79"/>
                    </a:cubicBezTo>
                    <a:lnTo>
                      <a:pt x="17971" y="23"/>
                    </a:lnTo>
                    <a:lnTo>
                      <a:pt x="17914" y="23"/>
                    </a:lnTo>
                    <a:cubicBezTo>
                      <a:pt x="13309" y="18"/>
                      <a:pt x="7016" y="9"/>
                      <a:pt x="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3547;p48">
                <a:extLst>
                  <a:ext uri="{FF2B5EF4-FFF2-40B4-BE49-F238E27FC236}">
                    <a16:creationId xmlns:a16="http://schemas.microsoft.com/office/drawing/2014/main" id="{C814C06B-3EE8-984F-4032-51BEC8BF9767}"/>
                  </a:ext>
                </a:extLst>
              </p:cNvPr>
              <p:cNvSpPr/>
              <p:nvPr/>
            </p:nvSpPr>
            <p:spPr>
              <a:xfrm>
                <a:off x="1527654" y="4366590"/>
                <a:ext cx="23670" cy="24034"/>
              </a:xfrm>
              <a:custGeom>
                <a:avLst/>
                <a:gdLst/>
                <a:ahLst/>
                <a:cxnLst/>
                <a:rect l="l" t="t" r="r" b="b"/>
                <a:pathLst>
                  <a:path w="1626" h="1651" extrusionOk="0">
                    <a:moveTo>
                      <a:pt x="854" y="134"/>
                    </a:moveTo>
                    <a:cubicBezTo>
                      <a:pt x="1014" y="134"/>
                      <a:pt x="1163" y="190"/>
                      <a:pt x="1268" y="268"/>
                    </a:cubicBezTo>
                    <a:cubicBezTo>
                      <a:pt x="1434" y="381"/>
                      <a:pt x="1513" y="538"/>
                      <a:pt x="1548" y="649"/>
                    </a:cubicBezTo>
                    <a:cubicBezTo>
                      <a:pt x="1581" y="754"/>
                      <a:pt x="1587" y="823"/>
                      <a:pt x="1599" y="827"/>
                    </a:cubicBezTo>
                    <a:lnTo>
                      <a:pt x="1599" y="827"/>
                    </a:lnTo>
                    <a:cubicBezTo>
                      <a:pt x="1587" y="827"/>
                      <a:pt x="1581" y="896"/>
                      <a:pt x="1548" y="1002"/>
                    </a:cubicBezTo>
                    <a:cubicBezTo>
                      <a:pt x="1513" y="1111"/>
                      <a:pt x="1434" y="1268"/>
                      <a:pt x="1268" y="1383"/>
                    </a:cubicBezTo>
                    <a:cubicBezTo>
                      <a:pt x="1163" y="1461"/>
                      <a:pt x="1014" y="1516"/>
                      <a:pt x="854" y="1516"/>
                    </a:cubicBezTo>
                    <a:cubicBezTo>
                      <a:pt x="774" y="1516"/>
                      <a:pt x="690" y="1502"/>
                      <a:pt x="608" y="1470"/>
                    </a:cubicBezTo>
                    <a:cubicBezTo>
                      <a:pt x="368" y="1383"/>
                      <a:pt x="158" y="1125"/>
                      <a:pt x="162" y="823"/>
                    </a:cubicBezTo>
                    <a:cubicBezTo>
                      <a:pt x="158" y="526"/>
                      <a:pt x="368" y="268"/>
                      <a:pt x="608" y="181"/>
                    </a:cubicBezTo>
                    <a:cubicBezTo>
                      <a:pt x="690" y="148"/>
                      <a:pt x="774" y="134"/>
                      <a:pt x="854" y="134"/>
                    </a:cubicBezTo>
                    <a:close/>
                    <a:moveTo>
                      <a:pt x="824" y="0"/>
                    </a:moveTo>
                    <a:cubicBezTo>
                      <a:pt x="738" y="0"/>
                      <a:pt x="649" y="14"/>
                      <a:pt x="560" y="46"/>
                    </a:cubicBezTo>
                    <a:cubicBezTo>
                      <a:pt x="263" y="141"/>
                      <a:pt x="1" y="456"/>
                      <a:pt x="5" y="823"/>
                    </a:cubicBezTo>
                    <a:cubicBezTo>
                      <a:pt x="1" y="1194"/>
                      <a:pt x="263" y="1509"/>
                      <a:pt x="560" y="1605"/>
                    </a:cubicBezTo>
                    <a:cubicBezTo>
                      <a:pt x="649" y="1637"/>
                      <a:pt x="739" y="1650"/>
                      <a:pt x="825" y="1650"/>
                    </a:cubicBezTo>
                    <a:cubicBezTo>
                      <a:pt x="1027" y="1650"/>
                      <a:pt x="1211" y="1575"/>
                      <a:pt x="1334" y="1474"/>
                    </a:cubicBezTo>
                    <a:cubicBezTo>
                      <a:pt x="1517" y="1325"/>
                      <a:pt x="1587" y="1137"/>
                      <a:pt x="1604" y="1020"/>
                    </a:cubicBezTo>
                    <a:cubicBezTo>
                      <a:pt x="1626" y="897"/>
                      <a:pt x="1609" y="827"/>
                      <a:pt x="1601" y="827"/>
                    </a:cubicBezTo>
                    <a:lnTo>
                      <a:pt x="1601" y="827"/>
                    </a:lnTo>
                    <a:cubicBezTo>
                      <a:pt x="1609" y="823"/>
                      <a:pt x="1626" y="754"/>
                      <a:pt x="1604" y="631"/>
                    </a:cubicBezTo>
                    <a:cubicBezTo>
                      <a:pt x="1587" y="512"/>
                      <a:pt x="1517" y="325"/>
                      <a:pt x="1334" y="181"/>
                    </a:cubicBezTo>
                    <a:cubicBezTo>
                      <a:pt x="1211" y="76"/>
                      <a:pt x="1026" y="0"/>
                      <a:pt x="8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3548;p48">
                <a:extLst>
                  <a:ext uri="{FF2B5EF4-FFF2-40B4-BE49-F238E27FC236}">
                    <a16:creationId xmlns:a16="http://schemas.microsoft.com/office/drawing/2014/main" id="{FFDB03D4-FABC-EE6C-8EF8-E322B6B88CC9}"/>
                  </a:ext>
                </a:extLst>
              </p:cNvPr>
              <p:cNvSpPr/>
              <p:nvPr/>
            </p:nvSpPr>
            <p:spPr>
              <a:xfrm>
                <a:off x="1408938" y="4446438"/>
                <a:ext cx="261613" cy="117086"/>
              </a:xfrm>
              <a:custGeom>
                <a:avLst/>
                <a:gdLst/>
                <a:ahLst/>
                <a:cxnLst/>
                <a:rect l="l" t="t" r="r" b="b"/>
                <a:pathLst>
                  <a:path w="17971" h="8043" extrusionOk="0">
                    <a:moveTo>
                      <a:pt x="17858" y="136"/>
                    </a:moveTo>
                    <a:lnTo>
                      <a:pt x="17858" y="136"/>
                    </a:lnTo>
                    <a:cubicBezTo>
                      <a:pt x="17871" y="2536"/>
                      <a:pt x="17884" y="4477"/>
                      <a:pt x="17888" y="5836"/>
                    </a:cubicBezTo>
                    <a:cubicBezTo>
                      <a:pt x="17897" y="6512"/>
                      <a:pt x="17901" y="7042"/>
                      <a:pt x="17906" y="7413"/>
                    </a:cubicBezTo>
                    <a:cubicBezTo>
                      <a:pt x="17906" y="7587"/>
                      <a:pt x="17910" y="7723"/>
                      <a:pt x="17910" y="7823"/>
                    </a:cubicBezTo>
                    <a:cubicBezTo>
                      <a:pt x="17910" y="7920"/>
                      <a:pt x="17914" y="7968"/>
                      <a:pt x="17914" y="7968"/>
                    </a:cubicBezTo>
                    <a:cubicBezTo>
                      <a:pt x="17914" y="7968"/>
                      <a:pt x="17884" y="7968"/>
                      <a:pt x="17823" y="7964"/>
                    </a:cubicBezTo>
                    <a:cubicBezTo>
                      <a:pt x="17761" y="7964"/>
                      <a:pt x="17674" y="7964"/>
                      <a:pt x="17565" y="7959"/>
                    </a:cubicBezTo>
                    <a:cubicBezTo>
                      <a:pt x="17333" y="7959"/>
                      <a:pt x="17000" y="7954"/>
                      <a:pt x="16572" y="7950"/>
                    </a:cubicBezTo>
                    <a:cubicBezTo>
                      <a:pt x="15699" y="7946"/>
                      <a:pt x="14440" y="7937"/>
                      <a:pt x="12863" y="7928"/>
                    </a:cubicBezTo>
                    <a:cubicBezTo>
                      <a:pt x="9714" y="7920"/>
                      <a:pt x="5292" y="7911"/>
                      <a:pt x="154" y="7894"/>
                    </a:cubicBezTo>
                    <a:lnTo>
                      <a:pt x="154" y="7894"/>
                    </a:lnTo>
                    <a:cubicBezTo>
                      <a:pt x="154" y="6692"/>
                      <a:pt x="154" y="5437"/>
                      <a:pt x="158" y="4144"/>
                    </a:cubicBezTo>
                    <a:lnTo>
                      <a:pt x="158" y="2138"/>
                    </a:lnTo>
                    <a:lnTo>
                      <a:pt x="158" y="1111"/>
                    </a:lnTo>
                    <a:lnTo>
                      <a:pt x="158" y="596"/>
                    </a:lnTo>
                    <a:lnTo>
                      <a:pt x="158" y="338"/>
                    </a:lnTo>
                    <a:lnTo>
                      <a:pt x="158" y="206"/>
                    </a:lnTo>
                    <a:lnTo>
                      <a:pt x="158" y="158"/>
                    </a:lnTo>
                    <a:lnTo>
                      <a:pt x="158" y="158"/>
                    </a:lnTo>
                    <a:cubicBezTo>
                      <a:pt x="7035" y="150"/>
                      <a:pt x="13275" y="140"/>
                      <a:pt x="17858" y="136"/>
                    </a:cubicBezTo>
                    <a:close/>
                    <a:moveTo>
                      <a:pt x="80" y="1"/>
                    </a:moveTo>
                    <a:lnTo>
                      <a:pt x="1" y="80"/>
                    </a:lnTo>
                    <a:lnTo>
                      <a:pt x="1" y="84"/>
                    </a:lnTo>
                    <a:lnTo>
                      <a:pt x="1" y="88"/>
                    </a:lnTo>
                    <a:lnTo>
                      <a:pt x="1" y="93"/>
                    </a:lnTo>
                    <a:lnTo>
                      <a:pt x="1" y="110"/>
                    </a:lnTo>
                    <a:lnTo>
                      <a:pt x="1" y="146"/>
                    </a:lnTo>
                    <a:lnTo>
                      <a:pt x="1" y="206"/>
                    </a:lnTo>
                    <a:lnTo>
                      <a:pt x="1" y="338"/>
                    </a:lnTo>
                    <a:lnTo>
                      <a:pt x="1" y="596"/>
                    </a:lnTo>
                    <a:lnTo>
                      <a:pt x="1" y="1111"/>
                    </a:lnTo>
                    <a:lnTo>
                      <a:pt x="1" y="2138"/>
                    </a:lnTo>
                    <a:lnTo>
                      <a:pt x="1" y="4144"/>
                    </a:lnTo>
                    <a:cubicBezTo>
                      <a:pt x="5" y="5463"/>
                      <a:pt x="5" y="6744"/>
                      <a:pt x="5" y="7968"/>
                    </a:cubicBezTo>
                    <a:lnTo>
                      <a:pt x="5" y="8042"/>
                    </a:lnTo>
                    <a:lnTo>
                      <a:pt x="80" y="8042"/>
                    </a:lnTo>
                    <a:cubicBezTo>
                      <a:pt x="5271" y="8029"/>
                      <a:pt x="9737" y="8016"/>
                      <a:pt x="12910" y="8007"/>
                    </a:cubicBezTo>
                    <a:cubicBezTo>
                      <a:pt x="14483" y="7998"/>
                      <a:pt x="15738" y="7994"/>
                      <a:pt x="16603" y="7986"/>
                    </a:cubicBezTo>
                    <a:cubicBezTo>
                      <a:pt x="17027" y="7986"/>
                      <a:pt x="17355" y="7980"/>
                      <a:pt x="17583" y="7976"/>
                    </a:cubicBezTo>
                    <a:cubicBezTo>
                      <a:pt x="17687" y="7976"/>
                      <a:pt x="17770" y="7976"/>
                      <a:pt x="17835" y="7972"/>
                    </a:cubicBezTo>
                    <a:cubicBezTo>
                      <a:pt x="17888" y="7972"/>
                      <a:pt x="17918" y="7972"/>
                      <a:pt x="17914" y="7968"/>
                    </a:cubicBezTo>
                    <a:lnTo>
                      <a:pt x="17914" y="7968"/>
                    </a:lnTo>
                    <a:cubicBezTo>
                      <a:pt x="17914" y="7968"/>
                      <a:pt x="17914" y="7968"/>
                      <a:pt x="17914" y="7968"/>
                    </a:cubicBezTo>
                    <a:cubicBezTo>
                      <a:pt x="17918" y="7968"/>
                      <a:pt x="17918" y="7920"/>
                      <a:pt x="17923" y="7837"/>
                    </a:cubicBezTo>
                    <a:cubicBezTo>
                      <a:pt x="17923" y="7736"/>
                      <a:pt x="17923" y="7605"/>
                      <a:pt x="17928" y="7430"/>
                    </a:cubicBezTo>
                    <a:cubicBezTo>
                      <a:pt x="17932" y="7068"/>
                      <a:pt x="17936" y="6543"/>
                      <a:pt x="17940" y="5870"/>
                    </a:cubicBezTo>
                    <a:cubicBezTo>
                      <a:pt x="17950" y="4493"/>
                      <a:pt x="17958" y="2518"/>
                      <a:pt x="17971" y="80"/>
                    </a:cubicBezTo>
                    <a:lnTo>
                      <a:pt x="17971" y="23"/>
                    </a:lnTo>
                    <a:lnTo>
                      <a:pt x="17914" y="23"/>
                    </a:lnTo>
                    <a:cubicBezTo>
                      <a:pt x="13309" y="19"/>
                      <a:pt x="7016" y="9"/>
                      <a:pt x="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3549;p48">
                <a:extLst>
                  <a:ext uri="{FF2B5EF4-FFF2-40B4-BE49-F238E27FC236}">
                    <a16:creationId xmlns:a16="http://schemas.microsoft.com/office/drawing/2014/main" id="{983959F0-4D33-F322-861D-030D0AD45BB0}"/>
                  </a:ext>
                </a:extLst>
              </p:cNvPr>
              <p:cNvSpPr/>
              <p:nvPr/>
            </p:nvSpPr>
            <p:spPr>
              <a:xfrm>
                <a:off x="1527654" y="4492993"/>
                <a:ext cx="23685" cy="24034"/>
              </a:xfrm>
              <a:custGeom>
                <a:avLst/>
                <a:gdLst/>
                <a:ahLst/>
                <a:cxnLst/>
                <a:rect l="l" t="t" r="r" b="b"/>
                <a:pathLst>
                  <a:path w="1627" h="1651" extrusionOk="0">
                    <a:moveTo>
                      <a:pt x="824" y="1"/>
                    </a:moveTo>
                    <a:cubicBezTo>
                      <a:pt x="738" y="1"/>
                      <a:pt x="649" y="14"/>
                      <a:pt x="560" y="46"/>
                    </a:cubicBezTo>
                    <a:cubicBezTo>
                      <a:pt x="263" y="141"/>
                      <a:pt x="1" y="456"/>
                      <a:pt x="5" y="828"/>
                    </a:cubicBezTo>
                    <a:cubicBezTo>
                      <a:pt x="1" y="1195"/>
                      <a:pt x="263" y="1510"/>
                      <a:pt x="560" y="1605"/>
                    </a:cubicBezTo>
                    <a:cubicBezTo>
                      <a:pt x="649" y="1637"/>
                      <a:pt x="739" y="1651"/>
                      <a:pt x="825" y="1651"/>
                    </a:cubicBezTo>
                    <a:cubicBezTo>
                      <a:pt x="1027" y="1651"/>
                      <a:pt x="1211" y="1576"/>
                      <a:pt x="1334" y="1474"/>
                    </a:cubicBezTo>
                    <a:cubicBezTo>
                      <a:pt x="1517" y="1326"/>
                      <a:pt x="1587" y="1143"/>
                      <a:pt x="1604" y="1020"/>
                    </a:cubicBezTo>
                    <a:cubicBezTo>
                      <a:pt x="1626" y="893"/>
                      <a:pt x="1608" y="828"/>
                      <a:pt x="1600" y="828"/>
                    </a:cubicBezTo>
                    <a:cubicBezTo>
                      <a:pt x="1587" y="828"/>
                      <a:pt x="1582" y="893"/>
                      <a:pt x="1548" y="1002"/>
                    </a:cubicBezTo>
                    <a:cubicBezTo>
                      <a:pt x="1513" y="1111"/>
                      <a:pt x="1434" y="1269"/>
                      <a:pt x="1268" y="1387"/>
                    </a:cubicBezTo>
                    <a:cubicBezTo>
                      <a:pt x="1163" y="1462"/>
                      <a:pt x="1015" y="1517"/>
                      <a:pt x="856" y="1517"/>
                    </a:cubicBezTo>
                    <a:cubicBezTo>
                      <a:pt x="775" y="1517"/>
                      <a:pt x="691" y="1503"/>
                      <a:pt x="608" y="1470"/>
                    </a:cubicBezTo>
                    <a:cubicBezTo>
                      <a:pt x="368" y="1383"/>
                      <a:pt x="158" y="1125"/>
                      <a:pt x="162" y="828"/>
                    </a:cubicBezTo>
                    <a:cubicBezTo>
                      <a:pt x="158" y="526"/>
                      <a:pt x="368" y="268"/>
                      <a:pt x="608" y="181"/>
                    </a:cubicBezTo>
                    <a:cubicBezTo>
                      <a:pt x="690" y="150"/>
                      <a:pt x="774" y="137"/>
                      <a:pt x="854" y="137"/>
                    </a:cubicBezTo>
                    <a:cubicBezTo>
                      <a:pt x="1014" y="137"/>
                      <a:pt x="1163" y="190"/>
                      <a:pt x="1268" y="268"/>
                    </a:cubicBezTo>
                    <a:cubicBezTo>
                      <a:pt x="1434" y="383"/>
                      <a:pt x="1513" y="540"/>
                      <a:pt x="1548" y="649"/>
                    </a:cubicBezTo>
                    <a:cubicBezTo>
                      <a:pt x="1582" y="758"/>
                      <a:pt x="1587" y="828"/>
                      <a:pt x="1600" y="828"/>
                    </a:cubicBezTo>
                    <a:cubicBezTo>
                      <a:pt x="1608" y="828"/>
                      <a:pt x="1626" y="758"/>
                      <a:pt x="1604" y="635"/>
                    </a:cubicBezTo>
                    <a:cubicBezTo>
                      <a:pt x="1587" y="514"/>
                      <a:pt x="1517" y="325"/>
                      <a:pt x="1334" y="181"/>
                    </a:cubicBezTo>
                    <a:cubicBezTo>
                      <a:pt x="1211" y="77"/>
                      <a:pt x="1026" y="1"/>
                      <a:pt x="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3550;p48">
                <a:extLst>
                  <a:ext uri="{FF2B5EF4-FFF2-40B4-BE49-F238E27FC236}">
                    <a16:creationId xmlns:a16="http://schemas.microsoft.com/office/drawing/2014/main" id="{07DCE561-9FB6-28B4-8A3F-A533FA1DC4B8}"/>
                  </a:ext>
                </a:extLst>
              </p:cNvPr>
              <p:cNvSpPr/>
              <p:nvPr/>
            </p:nvSpPr>
            <p:spPr>
              <a:xfrm>
                <a:off x="1408923" y="4572608"/>
                <a:ext cx="261627" cy="117319"/>
              </a:xfrm>
              <a:custGeom>
                <a:avLst/>
                <a:gdLst/>
                <a:ahLst/>
                <a:cxnLst/>
                <a:rect l="l" t="t" r="r" b="b"/>
                <a:pathLst>
                  <a:path w="17972" h="8059" extrusionOk="0">
                    <a:moveTo>
                      <a:pt x="98" y="0"/>
                    </a:moveTo>
                    <a:cubicBezTo>
                      <a:pt x="98" y="0"/>
                      <a:pt x="93" y="5"/>
                      <a:pt x="81" y="17"/>
                    </a:cubicBezTo>
                    <a:cubicBezTo>
                      <a:pt x="81" y="17"/>
                      <a:pt x="81" y="17"/>
                      <a:pt x="81" y="17"/>
                    </a:cubicBezTo>
                    <a:lnTo>
                      <a:pt x="81" y="17"/>
                    </a:lnTo>
                    <a:cubicBezTo>
                      <a:pt x="91" y="7"/>
                      <a:pt x="98" y="0"/>
                      <a:pt x="98" y="0"/>
                    </a:cubicBezTo>
                    <a:close/>
                    <a:moveTo>
                      <a:pt x="161" y="95"/>
                    </a:moveTo>
                    <a:cubicBezTo>
                      <a:pt x="161" y="95"/>
                      <a:pt x="160" y="95"/>
                      <a:pt x="159" y="96"/>
                    </a:cubicBezTo>
                    <a:lnTo>
                      <a:pt x="159" y="96"/>
                    </a:lnTo>
                    <a:lnTo>
                      <a:pt x="159" y="96"/>
                    </a:lnTo>
                    <a:cubicBezTo>
                      <a:pt x="160" y="95"/>
                      <a:pt x="161" y="95"/>
                      <a:pt x="161" y="95"/>
                    </a:cubicBezTo>
                    <a:close/>
                    <a:moveTo>
                      <a:pt x="2" y="96"/>
                    </a:moveTo>
                    <a:cubicBezTo>
                      <a:pt x="1" y="97"/>
                      <a:pt x="1" y="97"/>
                      <a:pt x="1" y="97"/>
                    </a:cubicBezTo>
                    <a:cubicBezTo>
                      <a:pt x="1" y="97"/>
                      <a:pt x="1" y="97"/>
                      <a:pt x="2" y="96"/>
                    </a:cubicBezTo>
                    <a:lnTo>
                      <a:pt x="2" y="96"/>
                    </a:lnTo>
                    <a:lnTo>
                      <a:pt x="2" y="96"/>
                    </a:lnTo>
                    <a:close/>
                    <a:moveTo>
                      <a:pt x="81" y="174"/>
                    </a:moveTo>
                    <a:lnTo>
                      <a:pt x="81" y="174"/>
                    </a:lnTo>
                    <a:cubicBezTo>
                      <a:pt x="70" y="185"/>
                      <a:pt x="63" y="192"/>
                      <a:pt x="63" y="192"/>
                    </a:cubicBezTo>
                    <a:cubicBezTo>
                      <a:pt x="63" y="192"/>
                      <a:pt x="68" y="187"/>
                      <a:pt x="81" y="174"/>
                    </a:cubicBezTo>
                    <a:cubicBezTo>
                      <a:pt x="81" y="174"/>
                      <a:pt x="81" y="174"/>
                      <a:pt x="81" y="174"/>
                    </a:cubicBezTo>
                    <a:close/>
                    <a:moveTo>
                      <a:pt x="17859" y="153"/>
                    </a:moveTo>
                    <a:cubicBezTo>
                      <a:pt x="17872" y="2552"/>
                      <a:pt x="17885" y="4495"/>
                      <a:pt x="17889" y="5852"/>
                    </a:cubicBezTo>
                    <a:cubicBezTo>
                      <a:pt x="17898" y="6529"/>
                      <a:pt x="17902" y="7058"/>
                      <a:pt x="17907" y="7429"/>
                    </a:cubicBezTo>
                    <a:cubicBezTo>
                      <a:pt x="17907" y="7604"/>
                      <a:pt x="17911" y="7740"/>
                      <a:pt x="17911" y="7840"/>
                    </a:cubicBezTo>
                    <a:cubicBezTo>
                      <a:pt x="17911" y="7936"/>
                      <a:pt x="17915" y="7984"/>
                      <a:pt x="17915" y="7984"/>
                    </a:cubicBezTo>
                    <a:cubicBezTo>
                      <a:pt x="17915" y="7984"/>
                      <a:pt x="17885" y="7984"/>
                      <a:pt x="17824" y="7980"/>
                    </a:cubicBezTo>
                    <a:cubicBezTo>
                      <a:pt x="17762" y="7980"/>
                      <a:pt x="17675" y="7980"/>
                      <a:pt x="17566" y="7976"/>
                    </a:cubicBezTo>
                    <a:cubicBezTo>
                      <a:pt x="17334" y="7976"/>
                      <a:pt x="17001" y="7972"/>
                      <a:pt x="16573" y="7966"/>
                    </a:cubicBezTo>
                    <a:cubicBezTo>
                      <a:pt x="15700" y="7962"/>
                      <a:pt x="14441" y="7954"/>
                      <a:pt x="12864" y="7945"/>
                    </a:cubicBezTo>
                    <a:cubicBezTo>
                      <a:pt x="9715" y="7936"/>
                      <a:pt x="5293" y="7928"/>
                      <a:pt x="155" y="7910"/>
                    </a:cubicBezTo>
                    <a:lnTo>
                      <a:pt x="155" y="7910"/>
                    </a:lnTo>
                    <a:cubicBezTo>
                      <a:pt x="155" y="6708"/>
                      <a:pt x="155" y="5454"/>
                      <a:pt x="159" y="4160"/>
                    </a:cubicBezTo>
                    <a:lnTo>
                      <a:pt x="159" y="2155"/>
                    </a:lnTo>
                    <a:lnTo>
                      <a:pt x="159" y="1128"/>
                    </a:lnTo>
                    <a:lnTo>
                      <a:pt x="159" y="612"/>
                    </a:lnTo>
                    <a:lnTo>
                      <a:pt x="159" y="354"/>
                    </a:lnTo>
                    <a:lnTo>
                      <a:pt x="159" y="227"/>
                    </a:lnTo>
                    <a:lnTo>
                      <a:pt x="159" y="174"/>
                    </a:lnTo>
                    <a:lnTo>
                      <a:pt x="159" y="174"/>
                    </a:lnTo>
                    <a:cubicBezTo>
                      <a:pt x="7036" y="166"/>
                      <a:pt x="13276" y="158"/>
                      <a:pt x="17859" y="153"/>
                    </a:cubicBezTo>
                    <a:close/>
                    <a:moveTo>
                      <a:pt x="81" y="17"/>
                    </a:moveTo>
                    <a:cubicBezTo>
                      <a:pt x="56" y="42"/>
                      <a:pt x="10" y="88"/>
                      <a:pt x="2" y="96"/>
                    </a:cubicBezTo>
                    <a:lnTo>
                      <a:pt x="2" y="96"/>
                    </a:lnTo>
                    <a:lnTo>
                      <a:pt x="2" y="100"/>
                    </a:lnTo>
                    <a:lnTo>
                      <a:pt x="2" y="105"/>
                    </a:lnTo>
                    <a:lnTo>
                      <a:pt x="2" y="114"/>
                    </a:lnTo>
                    <a:lnTo>
                      <a:pt x="2" y="126"/>
                    </a:lnTo>
                    <a:lnTo>
                      <a:pt x="2" y="162"/>
                    </a:lnTo>
                    <a:lnTo>
                      <a:pt x="2" y="227"/>
                    </a:lnTo>
                    <a:lnTo>
                      <a:pt x="2" y="354"/>
                    </a:lnTo>
                    <a:lnTo>
                      <a:pt x="2" y="612"/>
                    </a:lnTo>
                    <a:lnTo>
                      <a:pt x="2" y="1128"/>
                    </a:lnTo>
                    <a:lnTo>
                      <a:pt x="2" y="2155"/>
                    </a:lnTo>
                    <a:lnTo>
                      <a:pt x="2" y="4160"/>
                    </a:lnTo>
                    <a:cubicBezTo>
                      <a:pt x="6" y="5481"/>
                      <a:pt x="6" y="6760"/>
                      <a:pt x="6" y="7984"/>
                    </a:cubicBezTo>
                    <a:lnTo>
                      <a:pt x="6" y="8059"/>
                    </a:lnTo>
                    <a:lnTo>
                      <a:pt x="81" y="8059"/>
                    </a:lnTo>
                    <a:cubicBezTo>
                      <a:pt x="5272" y="8045"/>
                      <a:pt x="9738" y="8032"/>
                      <a:pt x="12911" y="8024"/>
                    </a:cubicBezTo>
                    <a:cubicBezTo>
                      <a:pt x="14484" y="8015"/>
                      <a:pt x="15739" y="8010"/>
                      <a:pt x="16604" y="8006"/>
                    </a:cubicBezTo>
                    <a:cubicBezTo>
                      <a:pt x="17028" y="8002"/>
                      <a:pt x="17356" y="7998"/>
                      <a:pt x="17584" y="7993"/>
                    </a:cubicBezTo>
                    <a:cubicBezTo>
                      <a:pt x="17688" y="7993"/>
                      <a:pt x="17771" y="7993"/>
                      <a:pt x="17836" y="7988"/>
                    </a:cubicBezTo>
                    <a:cubicBezTo>
                      <a:pt x="17889" y="7988"/>
                      <a:pt x="17919" y="7988"/>
                      <a:pt x="17915" y="7984"/>
                    </a:cubicBezTo>
                    <a:lnTo>
                      <a:pt x="17915" y="7984"/>
                    </a:lnTo>
                    <a:cubicBezTo>
                      <a:pt x="17915" y="7984"/>
                      <a:pt x="17915" y="7984"/>
                      <a:pt x="17915" y="7984"/>
                    </a:cubicBezTo>
                    <a:cubicBezTo>
                      <a:pt x="17919" y="7984"/>
                      <a:pt x="17919" y="7937"/>
                      <a:pt x="17924" y="7853"/>
                    </a:cubicBezTo>
                    <a:cubicBezTo>
                      <a:pt x="17924" y="7752"/>
                      <a:pt x="17924" y="7621"/>
                      <a:pt x="17929" y="7451"/>
                    </a:cubicBezTo>
                    <a:cubicBezTo>
                      <a:pt x="17933" y="7084"/>
                      <a:pt x="17937" y="6560"/>
                      <a:pt x="17941" y="5886"/>
                    </a:cubicBezTo>
                    <a:cubicBezTo>
                      <a:pt x="17951" y="4510"/>
                      <a:pt x="17959" y="2534"/>
                      <a:pt x="17972" y="96"/>
                    </a:cubicBezTo>
                    <a:lnTo>
                      <a:pt x="17972" y="39"/>
                    </a:lnTo>
                    <a:lnTo>
                      <a:pt x="17915" y="39"/>
                    </a:lnTo>
                    <a:cubicBezTo>
                      <a:pt x="13310" y="35"/>
                      <a:pt x="7017" y="27"/>
                      <a:pt x="81" y="1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3551;p48">
                <a:extLst>
                  <a:ext uri="{FF2B5EF4-FFF2-40B4-BE49-F238E27FC236}">
                    <a16:creationId xmlns:a16="http://schemas.microsoft.com/office/drawing/2014/main" id="{9C6185B0-0152-6697-1855-3394609040C0}"/>
                  </a:ext>
                </a:extLst>
              </p:cNvPr>
              <p:cNvSpPr/>
              <p:nvPr/>
            </p:nvSpPr>
            <p:spPr>
              <a:xfrm>
                <a:off x="1527654" y="4619396"/>
                <a:ext cx="23685" cy="24049"/>
              </a:xfrm>
              <a:custGeom>
                <a:avLst/>
                <a:gdLst/>
                <a:ahLst/>
                <a:cxnLst/>
                <a:rect l="l" t="t" r="r" b="b"/>
                <a:pathLst>
                  <a:path w="1627" h="1652" extrusionOk="0">
                    <a:moveTo>
                      <a:pt x="824" y="1"/>
                    </a:moveTo>
                    <a:cubicBezTo>
                      <a:pt x="738" y="1"/>
                      <a:pt x="649" y="15"/>
                      <a:pt x="560" y="46"/>
                    </a:cubicBezTo>
                    <a:cubicBezTo>
                      <a:pt x="263" y="143"/>
                      <a:pt x="1" y="457"/>
                      <a:pt x="5" y="829"/>
                    </a:cubicBezTo>
                    <a:cubicBezTo>
                      <a:pt x="1" y="1196"/>
                      <a:pt x="263" y="1510"/>
                      <a:pt x="560" y="1606"/>
                    </a:cubicBezTo>
                    <a:cubicBezTo>
                      <a:pt x="650" y="1638"/>
                      <a:pt x="741" y="1652"/>
                      <a:pt x="829" y="1652"/>
                    </a:cubicBezTo>
                    <a:cubicBezTo>
                      <a:pt x="1029" y="1652"/>
                      <a:pt x="1212" y="1578"/>
                      <a:pt x="1334" y="1475"/>
                    </a:cubicBezTo>
                    <a:cubicBezTo>
                      <a:pt x="1517" y="1327"/>
                      <a:pt x="1587" y="1143"/>
                      <a:pt x="1604" y="1021"/>
                    </a:cubicBezTo>
                    <a:cubicBezTo>
                      <a:pt x="1626" y="894"/>
                      <a:pt x="1608" y="829"/>
                      <a:pt x="1600" y="829"/>
                    </a:cubicBezTo>
                    <a:cubicBezTo>
                      <a:pt x="1587" y="829"/>
                      <a:pt x="1582" y="894"/>
                      <a:pt x="1548" y="1003"/>
                    </a:cubicBezTo>
                    <a:cubicBezTo>
                      <a:pt x="1513" y="1113"/>
                      <a:pt x="1434" y="1270"/>
                      <a:pt x="1268" y="1388"/>
                    </a:cubicBezTo>
                    <a:cubicBezTo>
                      <a:pt x="1164" y="1465"/>
                      <a:pt x="1018" y="1518"/>
                      <a:pt x="861" y="1518"/>
                    </a:cubicBezTo>
                    <a:cubicBezTo>
                      <a:pt x="778" y="1518"/>
                      <a:pt x="692" y="1504"/>
                      <a:pt x="608" y="1470"/>
                    </a:cubicBezTo>
                    <a:cubicBezTo>
                      <a:pt x="368" y="1388"/>
                      <a:pt x="158" y="1125"/>
                      <a:pt x="162" y="829"/>
                    </a:cubicBezTo>
                    <a:cubicBezTo>
                      <a:pt x="158" y="527"/>
                      <a:pt x="368" y="269"/>
                      <a:pt x="608" y="181"/>
                    </a:cubicBezTo>
                    <a:cubicBezTo>
                      <a:pt x="690" y="151"/>
                      <a:pt x="774" y="137"/>
                      <a:pt x="854" y="137"/>
                    </a:cubicBezTo>
                    <a:cubicBezTo>
                      <a:pt x="1014" y="137"/>
                      <a:pt x="1163" y="190"/>
                      <a:pt x="1268" y="269"/>
                    </a:cubicBezTo>
                    <a:cubicBezTo>
                      <a:pt x="1434" y="387"/>
                      <a:pt x="1513" y="540"/>
                      <a:pt x="1548" y="649"/>
                    </a:cubicBezTo>
                    <a:cubicBezTo>
                      <a:pt x="1582" y="758"/>
                      <a:pt x="1587" y="829"/>
                      <a:pt x="1600" y="829"/>
                    </a:cubicBezTo>
                    <a:cubicBezTo>
                      <a:pt x="1608" y="829"/>
                      <a:pt x="1626" y="758"/>
                      <a:pt x="1604" y="636"/>
                    </a:cubicBezTo>
                    <a:cubicBezTo>
                      <a:pt x="1587" y="514"/>
                      <a:pt x="1517" y="330"/>
                      <a:pt x="1334" y="181"/>
                    </a:cubicBezTo>
                    <a:cubicBezTo>
                      <a:pt x="1211" y="77"/>
                      <a:pt x="1026" y="1"/>
                      <a:pt x="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3552;p48">
                <a:extLst>
                  <a:ext uri="{FF2B5EF4-FFF2-40B4-BE49-F238E27FC236}">
                    <a16:creationId xmlns:a16="http://schemas.microsoft.com/office/drawing/2014/main" id="{59413402-6E08-F96A-894F-6A2656556EF4}"/>
                  </a:ext>
                </a:extLst>
              </p:cNvPr>
              <p:cNvSpPr/>
              <p:nvPr/>
            </p:nvSpPr>
            <p:spPr>
              <a:xfrm>
                <a:off x="434444" y="4295608"/>
                <a:ext cx="595984" cy="413404"/>
              </a:xfrm>
              <a:custGeom>
                <a:avLst/>
                <a:gdLst/>
                <a:ahLst/>
                <a:cxnLst/>
                <a:rect l="l" t="t" r="r" b="b"/>
                <a:pathLst>
                  <a:path w="40940" h="28398" extrusionOk="0">
                    <a:moveTo>
                      <a:pt x="0" y="0"/>
                    </a:moveTo>
                    <a:lnTo>
                      <a:pt x="0" y="28398"/>
                    </a:lnTo>
                    <a:lnTo>
                      <a:pt x="40939" y="28398"/>
                    </a:lnTo>
                    <a:lnTo>
                      <a:pt x="409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3553;p48">
                <a:extLst>
                  <a:ext uri="{FF2B5EF4-FFF2-40B4-BE49-F238E27FC236}">
                    <a16:creationId xmlns:a16="http://schemas.microsoft.com/office/drawing/2014/main" id="{20C11686-6F11-064A-4194-C186C4081BD5}"/>
                  </a:ext>
                </a:extLst>
              </p:cNvPr>
              <p:cNvSpPr/>
              <p:nvPr/>
            </p:nvSpPr>
            <p:spPr>
              <a:xfrm>
                <a:off x="411603" y="4266784"/>
                <a:ext cx="1702500" cy="39262"/>
              </a:xfrm>
              <a:custGeom>
                <a:avLst/>
                <a:gdLst/>
                <a:ahLst/>
                <a:cxnLst/>
                <a:rect l="l" t="t" r="r" b="b"/>
                <a:pathLst>
                  <a:path w="116950" h="2697" extrusionOk="0">
                    <a:moveTo>
                      <a:pt x="0" y="0"/>
                    </a:moveTo>
                    <a:lnTo>
                      <a:pt x="0" y="2697"/>
                    </a:lnTo>
                    <a:lnTo>
                      <a:pt x="116949" y="2697"/>
                    </a:lnTo>
                    <a:lnTo>
                      <a:pt x="1169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3554;p48">
                <a:extLst>
                  <a:ext uri="{FF2B5EF4-FFF2-40B4-BE49-F238E27FC236}">
                    <a16:creationId xmlns:a16="http://schemas.microsoft.com/office/drawing/2014/main" id="{D1EB9733-0A01-86AC-9E1A-7DBDA81FDCB8}"/>
                  </a:ext>
                </a:extLst>
              </p:cNvPr>
              <p:cNvSpPr/>
              <p:nvPr/>
            </p:nvSpPr>
            <p:spPr>
              <a:xfrm>
                <a:off x="434444" y="4306031"/>
                <a:ext cx="52815" cy="402981"/>
              </a:xfrm>
              <a:custGeom>
                <a:avLst/>
                <a:gdLst/>
                <a:ahLst/>
                <a:cxnLst/>
                <a:rect l="l" t="t" r="r" b="b"/>
                <a:pathLst>
                  <a:path w="3628" h="27682" extrusionOk="0">
                    <a:moveTo>
                      <a:pt x="0" y="1"/>
                    </a:moveTo>
                    <a:lnTo>
                      <a:pt x="0" y="27682"/>
                    </a:lnTo>
                    <a:lnTo>
                      <a:pt x="3627" y="27682"/>
                    </a:lnTo>
                    <a:lnTo>
                      <a:pt x="3627"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3555;p48">
              <a:extLst>
                <a:ext uri="{FF2B5EF4-FFF2-40B4-BE49-F238E27FC236}">
                  <a16:creationId xmlns:a16="http://schemas.microsoft.com/office/drawing/2014/main" id="{88710E13-0330-D816-4091-29690C1662E8}"/>
                </a:ext>
              </a:extLst>
            </p:cNvPr>
            <p:cNvSpPr/>
            <p:nvPr/>
          </p:nvSpPr>
          <p:spPr>
            <a:xfrm>
              <a:off x="1415110" y="3972533"/>
              <a:ext cx="32216" cy="42712"/>
            </a:xfrm>
            <a:custGeom>
              <a:avLst/>
              <a:gdLst/>
              <a:ahLst/>
              <a:cxnLst/>
              <a:rect l="l" t="t" r="r" b="b"/>
              <a:pathLst>
                <a:path w="2213" h="2934" extrusionOk="0">
                  <a:moveTo>
                    <a:pt x="2174" y="0"/>
                  </a:moveTo>
                  <a:cubicBezTo>
                    <a:pt x="2104" y="0"/>
                    <a:pt x="1912" y="33"/>
                    <a:pt x="1648" y="133"/>
                  </a:cubicBezTo>
                  <a:cubicBezTo>
                    <a:pt x="1483" y="202"/>
                    <a:pt x="1295" y="312"/>
                    <a:pt x="1120" y="474"/>
                  </a:cubicBezTo>
                  <a:cubicBezTo>
                    <a:pt x="936" y="644"/>
                    <a:pt x="814" y="884"/>
                    <a:pt x="709" y="1130"/>
                  </a:cubicBezTo>
                  <a:cubicBezTo>
                    <a:pt x="299" y="2112"/>
                    <a:pt x="1" y="2921"/>
                    <a:pt x="41" y="2934"/>
                  </a:cubicBezTo>
                  <a:cubicBezTo>
                    <a:pt x="41" y="2934"/>
                    <a:pt x="41" y="2934"/>
                    <a:pt x="42" y="2934"/>
                  </a:cubicBezTo>
                  <a:cubicBezTo>
                    <a:pt x="87" y="2934"/>
                    <a:pt x="447" y="2158"/>
                    <a:pt x="853" y="1190"/>
                  </a:cubicBezTo>
                  <a:cubicBezTo>
                    <a:pt x="954" y="950"/>
                    <a:pt x="1063" y="731"/>
                    <a:pt x="1216" y="579"/>
                  </a:cubicBezTo>
                  <a:cubicBezTo>
                    <a:pt x="1374" y="422"/>
                    <a:pt x="1544" y="307"/>
                    <a:pt x="1692" y="233"/>
                  </a:cubicBezTo>
                  <a:cubicBezTo>
                    <a:pt x="1998" y="85"/>
                    <a:pt x="2213" y="28"/>
                    <a:pt x="2203" y="6"/>
                  </a:cubicBezTo>
                  <a:cubicBezTo>
                    <a:pt x="2202" y="3"/>
                    <a:pt x="2192" y="0"/>
                    <a:pt x="217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56;p48">
              <a:extLst>
                <a:ext uri="{FF2B5EF4-FFF2-40B4-BE49-F238E27FC236}">
                  <a16:creationId xmlns:a16="http://schemas.microsoft.com/office/drawing/2014/main" id="{86405CD7-078C-39A9-2240-9E5F29A7FA13}"/>
                </a:ext>
              </a:extLst>
            </p:cNvPr>
            <p:cNvSpPr/>
            <p:nvPr/>
          </p:nvSpPr>
          <p:spPr>
            <a:xfrm>
              <a:off x="1432492" y="3986916"/>
              <a:ext cx="14383" cy="28474"/>
            </a:xfrm>
            <a:custGeom>
              <a:avLst/>
              <a:gdLst/>
              <a:ahLst/>
              <a:cxnLst/>
              <a:rect l="l" t="t" r="r" b="b"/>
              <a:pathLst>
                <a:path w="988" h="1956" extrusionOk="0">
                  <a:moveTo>
                    <a:pt x="883" y="1"/>
                  </a:moveTo>
                  <a:cubicBezTo>
                    <a:pt x="817" y="1"/>
                    <a:pt x="722" y="45"/>
                    <a:pt x="656" y="132"/>
                  </a:cubicBezTo>
                  <a:cubicBezTo>
                    <a:pt x="529" y="312"/>
                    <a:pt x="406" y="556"/>
                    <a:pt x="289" y="850"/>
                  </a:cubicBezTo>
                  <a:cubicBezTo>
                    <a:pt x="57" y="1435"/>
                    <a:pt x="0" y="1946"/>
                    <a:pt x="39" y="1955"/>
                  </a:cubicBezTo>
                  <a:cubicBezTo>
                    <a:pt x="39" y="1955"/>
                    <a:pt x="40" y="1955"/>
                    <a:pt x="40" y="1955"/>
                  </a:cubicBezTo>
                  <a:cubicBezTo>
                    <a:pt x="85" y="1955"/>
                    <a:pt x="208" y="1474"/>
                    <a:pt x="432" y="906"/>
                  </a:cubicBezTo>
                  <a:cubicBezTo>
                    <a:pt x="547" y="626"/>
                    <a:pt x="660" y="360"/>
                    <a:pt x="747" y="194"/>
                  </a:cubicBezTo>
                  <a:cubicBezTo>
                    <a:pt x="839" y="32"/>
                    <a:pt x="979" y="54"/>
                    <a:pt x="983" y="37"/>
                  </a:cubicBezTo>
                  <a:cubicBezTo>
                    <a:pt x="987" y="27"/>
                    <a:pt x="957" y="1"/>
                    <a:pt x="892" y="1"/>
                  </a:cubicBezTo>
                  <a:cubicBezTo>
                    <a:pt x="889" y="1"/>
                    <a:pt x="886" y="1"/>
                    <a:pt x="88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3557;p48">
              <a:extLst>
                <a:ext uri="{FF2B5EF4-FFF2-40B4-BE49-F238E27FC236}">
                  <a16:creationId xmlns:a16="http://schemas.microsoft.com/office/drawing/2014/main" id="{95F833EA-2BA8-5A45-1BB1-4F92C08A05AA}"/>
                </a:ext>
              </a:extLst>
            </p:cNvPr>
            <p:cNvGrpSpPr/>
            <p:nvPr/>
          </p:nvGrpSpPr>
          <p:grpSpPr>
            <a:xfrm>
              <a:off x="684717" y="3495251"/>
              <a:ext cx="774124" cy="1220312"/>
              <a:chOff x="684717" y="3495251"/>
              <a:chExt cx="774124" cy="1220312"/>
            </a:xfrm>
          </p:grpSpPr>
          <p:sp>
            <p:nvSpPr>
              <p:cNvPr id="920" name="Google Shape;3558;p48">
                <a:extLst>
                  <a:ext uri="{FF2B5EF4-FFF2-40B4-BE49-F238E27FC236}">
                    <a16:creationId xmlns:a16="http://schemas.microsoft.com/office/drawing/2014/main" id="{1DFE33FB-AA33-40C1-FA99-9CCE997C358F}"/>
                  </a:ext>
                </a:extLst>
              </p:cNvPr>
              <p:cNvSpPr/>
              <p:nvPr/>
            </p:nvSpPr>
            <p:spPr>
              <a:xfrm>
                <a:off x="1065788" y="3618219"/>
                <a:ext cx="30935" cy="52975"/>
              </a:xfrm>
              <a:custGeom>
                <a:avLst/>
                <a:gdLst/>
                <a:ahLst/>
                <a:cxnLst/>
                <a:rect l="l" t="t" r="r" b="b"/>
                <a:pathLst>
                  <a:path w="2125" h="3639" extrusionOk="0">
                    <a:moveTo>
                      <a:pt x="1100" y="135"/>
                    </a:moveTo>
                    <a:cubicBezTo>
                      <a:pt x="1175" y="135"/>
                      <a:pt x="1248" y="151"/>
                      <a:pt x="1316" y="182"/>
                    </a:cubicBezTo>
                    <a:cubicBezTo>
                      <a:pt x="1513" y="265"/>
                      <a:pt x="1652" y="440"/>
                      <a:pt x="1753" y="602"/>
                    </a:cubicBezTo>
                    <a:cubicBezTo>
                      <a:pt x="1949" y="938"/>
                      <a:pt x="2015" y="1262"/>
                      <a:pt x="2050" y="1477"/>
                    </a:cubicBezTo>
                    <a:cubicBezTo>
                      <a:pt x="2085" y="1691"/>
                      <a:pt x="2090" y="1817"/>
                      <a:pt x="2102" y="1821"/>
                    </a:cubicBezTo>
                    <a:lnTo>
                      <a:pt x="2102" y="1821"/>
                    </a:lnTo>
                    <a:cubicBezTo>
                      <a:pt x="2090" y="1822"/>
                      <a:pt x="2085" y="1947"/>
                      <a:pt x="2050" y="2162"/>
                    </a:cubicBezTo>
                    <a:cubicBezTo>
                      <a:pt x="2015" y="2376"/>
                      <a:pt x="1949" y="2699"/>
                      <a:pt x="1753" y="3036"/>
                    </a:cubicBezTo>
                    <a:cubicBezTo>
                      <a:pt x="1652" y="3198"/>
                      <a:pt x="1513" y="3373"/>
                      <a:pt x="1316" y="3456"/>
                    </a:cubicBezTo>
                    <a:cubicBezTo>
                      <a:pt x="1249" y="3488"/>
                      <a:pt x="1176" y="3503"/>
                      <a:pt x="1102" y="3503"/>
                    </a:cubicBezTo>
                    <a:cubicBezTo>
                      <a:pt x="959" y="3503"/>
                      <a:pt x="811" y="3447"/>
                      <a:pt x="691" y="3338"/>
                    </a:cubicBezTo>
                    <a:cubicBezTo>
                      <a:pt x="319" y="3002"/>
                      <a:pt x="162" y="2407"/>
                      <a:pt x="158" y="1817"/>
                    </a:cubicBezTo>
                    <a:cubicBezTo>
                      <a:pt x="162" y="1231"/>
                      <a:pt x="319" y="637"/>
                      <a:pt x="691" y="301"/>
                    </a:cubicBezTo>
                    <a:cubicBezTo>
                      <a:pt x="811" y="191"/>
                      <a:pt x="958" y="135"/>
                      <a:pt x="1100" y="135"/>
                    </a:cubicBezTo>
                    <a:close/>
                    <a:moveTo>
                      <a:pt x="1076" y="0"/>
                    </a:moveTo>
                    <a:cubicBezTo>
                      <a:pt x="1043" y="0"/>
                      <a:pt x="1009" y="3"/>
                      <a:pt x="975" y="8"/>
                    </a:cubicBezTo>
                    <a:cubicBezTo>
                      <a:pt x="835" y="29"/>
                      <a:pt x="708" y="99"/>
                      <a:pt x="599" y="192"/>
                    </a:cubicBezTo>
                    <a:cubicBezTo>
                      <a:pt x="166" y="576"/>
                      <a:pt x="9" y="1201"/>
                      <a:pt x="0" y="1817"/>
                    </a:cubicBezTo>
                    <a:cubicBezTo>
                      <a:pt x="9" y="2437"/>
                      <a:pt x="166" y="3062"/>
                      <a:pt x="599" y="3447"/>
                    </a:cubicBezTo>
                    <a:cubicBezTo>
                      <a:pt x="708" y="3539"/>
                      <a:pt x="835" y="3609"/>
                      <a:pt x="975" y="3631"/>
                    </a:cubicBezTo>
                    <a:cubicBezTo>
                      <a:pt x="1009" y="3636"/>
                      <a:pt x="1043" y="3639"/>
                      <a:pt x="1076" y="3639"/>
                    </a:cubicBezTo>
                    <a:cubicBezTo>
                      <a:pt x="1181" y="3639"/>
                      <a:pt x="1282" y="3614"/>
                      <a:pt x="1368" y="3574"/>
                    </a:cubicBezTo>
                    <a:cubicBezTo>
                      <a:pt x="1604" y="3464"/>
                      <a:pt x="1745" y="3268"/>
                      <a:pt x="1850" y="3093"/>
                    </a:cubicBezTo>
                    <a:cubicBezTo>
                      <a:pt x="2046" y="2726"/>
                      <a:pt x="2090" y="2394"/>
                      <a:pt x="2112" y="2171"/>
                    </a:cubicBezTo>
                    <a:cubicBezTo>
                      <a:pt x="2124" y="1947"/>
                      <a:pt x="2107" y="1822"/>
                      <a:pt x="2103" y="1821"/>
                    </a:cubicBezTo>
                    <a:lnTo>
                      <a:pt x="2103" y="1821"/>
                    </a:lnTo>
                    <a:cubicBezTo>
                      <a:pt x="2107" y="1817"/>
                      <a:pt x="2124" y="1691"/>
                      <a:pt x="2112" y="1467"/>
                    </a:cubicBezTo>
                    <a:cubicBezTo>
                      <a:pt x="2090" y="1245"/>
                      <a:pt x="2046" y="912"/>
                      <a:pt x="1850" y="545"/>
                    </a:cubicBezTo>
                    <a:cubicBezTo>
                      <a:pt x="1745" y="370"/>
                      <a:pt x="1604" y="174"/>
                      <a:pt x="1368" y="65"/>
                    </a:cubicBezTo>
                    <a:cubicBezTo>
                      <a:pt x="1282" y="25"/>
                      <a:pt x="1181" y="0"/>
                      <a:pt x="10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3559;p48">
                <a:extLst>
                  <a:ext uri="{FF2B5EF4-FFF2-40B4-BE49-F238E27FC236}">
                    <a16:creationId xmlns:a16="http://schemas.microsoft.com/office/drawing/2014/main" id="{59AB8103-CC13-30F5-2492-34AF0D6D1ABE}"/>
                  </a:ext>
                </a:extLst>
              </p:cNvPr>
              <p:cNvSpPr/>
              <p:nvPr/>
            </p:nvSpPr>
            <p:spPr>
              <a:xfrm>
                <a:off x="895364" y="3535415"/>
                <a:ext cx="183803" cy="295925"/>
              </a:xfrm>
              <a:custGeom>
                <a:avLst/>
                <a:gdLst/>
                <a:ahLst/>
                <a:cxnLst/>
                <a:rect l="l" t="t" r="r" b="b"/>
                <a:pathLst>
                  <a:path w="12626" h="20328" extrusionOk="0">
                    <a:moveTo>
                      <a:pt x="12625" y="1"/>
                    </a:moveTo>
                    <a:lnTo>
                      <a:pt x="887" y="1671"/>
                    </a:lnTo>
                    <a:lnTo>
                      <a:pt x="0" y="19602"/>
                    </a:lnTo>
                    <a:lnTo>
                      <a:pt x="7678" y="20327"/>
                    </a:lnTo>
                    <a:lnTo>
                      <a:pt x="8103" y="15975"/>
                    </a:lnTo>
                    <a:cubicBezTo>
                      <a:pt x="8103" y="15975"/>
                      <a:pt x="8431" y="16056"/>
                      <a:pt x="8893" y="16056"/>
                    </a:cubicBezTo>
                    <a:cubicBezTo>
                      <a:pt x="9760" y="16056"/>
                      <a:pt x="11098" y="15772"/>
                      <a:pt x="11633" y="14139"/>
                    </a:cubicBezTo>
                    <a:cubicBezTo>
                      <a:pt x="12157" y="12535"/>
                      <a:pt x="12625" y="1"/>
                      <a:pt x="1262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3560;p48">
                <a:extLst>
                  <a:ext uri="{FF2B5EF4-FFF2-40B4-BE49-F238E27FC236}">
                    <a16:creationId xmlns:a16="http://schemas.microsoft.com/office/drawing/2014/main" id="{6BDBAEAB-7E21-8FE3-B493-3B7E8AAB8F8F}"/>
                  </a:ext>
                </a:extLst>
              </p:cNvPr>
              <p:cNvSpPr/>
              <p:nvPr/>
            </p:nvSpPr>
            <p:spPr>
              <a:xfrm>
                <a:off x="861255" y="3495251"/>
                <a:ext cx="258119" cy="269023"/>
              </a:xfrm>
              <a:custGeom>
                <a:avLst/>
                <a:gdLst/>
                <a:ahLst/>
                <a:cxnLst/>
                <a:rect l="l" t="t" r="r" b="b"/>
                <a:pathLst>
                  <a:path w="17731" h="18480" extrusionOk="0">
                    <a:moveTo>
                      <a:pt x="12669" y="0"/>
                    </a:moveTo>
                    <a:cubicBezTo>
                      <a:pt x="11645" y="0"/>
                      <a:pt x="10594" y="302"/>
                      <a:pt x="9716" y="982"/>
                    </a:cubicBezTo>
                    <a:cubicBezTo>
                      <a:pt x="9716" y="982"/>
                      <a:pt x="9143" y="890"/>
                      <a:pt x="8280" y="890"/>
                    </a:cubicBezTo>
                    <a:cubicBezTo>
                      <a:pt x="5851" y="890"/>
                      <a:pt x="1121" y="1618"/>
                      <a:pt x="363" y="7170"/>
                    </a:cubicBezTo>
                    <a:cubicBezTo>
                      <a:pt x="0" y="9813"/>
                      <a:pt x="1273" y="11951"/>
                      <a:pt x="1482" y="13577"/>
                    </a:cubicBezTo>
                    <a:cubicBezTo>
                      <a:pt x="1919" y="16963"/>
                      <a:pt x="2517" y="18397"/>
                      <a:pt x="2517" y="18397"/>
                    </a:cubicBezTo>
                    <a:lnTo>
                      <a:pt x="4196" y="18472"/>
                    </a:lnTo>
                    <a:cubicBezTo>
                      <a:pt x="4351" y="18476"/>
                      <a:pt x="4499" y="18479"/>
                      <a:pt x="4641" y="18479"/>
                    </a:cubicBezTo>
                    <a:cubicBezTo>
                      <a:pt x="5886" y="18479"/>
                      <a:pt x="6659" y="18244"/>
                      <a:pt x="7985" y="16902"/>
                    </a:cubicBezTo>
                    <a:cubicBezTo>
                      <a:pt x="9349" y="15521"/>
                      <a:pt x="9738" y="14743"/>
                      <a:pt x="10698" y="13270"/>
                    </a:cubicBezTo>
                    <a:cubicBezTo>
                      <a:pt x="10698" y="13270"/>
                      <a:pt x="9304" y="12458"/>
                      <a:pt x="9540" y="11235"/>
                    </a:cubicBezTo>
                    <a:cubicBezTo>
                      <a:pt x="9665" y="10585"/>
                      <a:pt x="10352" y="10173"/>
                      <a:pt x="10968" y="10173"/>
                    </a:cubicBezTo>
                    <a:cubicBezTo>
                      <a:pt x="11558" y="10173"/>
                      <a:pt x="12084" y="10552"/>
                      <a:pt x="11987" y="11465"/>
                    </a:cubicBezTo>
                    <a:cubicBezTo>
                      <a:pt x="11987" y="11465"/>
                      <a:pt x="12286" y="11449"/>
                      <a:pt x="12591" y="11449"/>
                    </a:cubicBezTo>
                    <a:cubicBezTo>
                      <a:pt x="12777" y="11449"/>
                      <a:pt x="12965" y="11455"/>
                      <a:pt x="13089" y="11475"/>
                    </a:cubicBezTo>
                    <a:lnTo>
                      <a:pt x="13500" y="7502"/>
                    </a:lnTo>
                    <a:cubicBezTo>
                      <a:pt x="13500" y="7502"/>
                      <a:pt x="15969" y="6169"/>
                      <a:pt x="16624" y="4609"/>
                    </a:cubicBezTo>
                    <a:cubicBezTo>
                      <a:pt x="17731" y="1973"/>
                      <a:pt x="15290" y="0"/>
                      <a:pt x="12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3561;p48">
                <a:extLst>
                  <a:ext uri="{FF2B5EF4-FFF2-40B4-BE49-F238E27FC236}">
                    <a16:creationId xmlns:a16="http://schemas.microsoft.com/office/drawing/2014/main" id="{AA6041B4-54F4-8671-A946-34A7FDA0B8C1}"/>
                  </a:ext>
                </a:extLst>
              </p:cNvPr>
              <p:cNvSpPr/>
              <p:nvPr/>
            </p:nvSpPr>
            <p:spPr>
              <a:xfrm>
                <a:off x="1046005" y="3644786"/>
                <a:ext cx="50398" cy="3392"/>
              </a:xfrm>
              <a:custGeom>
                <a:avLst/>
                <a:gdLst/>
                <a:ahLst/>
                <a:cxnLst/>
                <a:rect l="l" t="t" r="r" b="b"/>
                <a:pathLst>
                  <a:path w="3462" h="233" extrusionOk="0">
                    <a:moveTo>
                      <a:pt x="3019" y="1"/>
                    </a:moveTo>
                    <a:cubicBezTo>
                      <a:pt x="2702" y="1"/>
                      <a:pt x="2241" y="14"/>
                      <a:pt x="1727" y="40"/>
                    </a:cubicBezTo>
                    <a:cubicBezTo>
                      <a:pt x="774" y="88"/>
                      <a:pt x="0" y="162"/>
                      <a:pt x="4" y="206"/>
                    </a:cubicBezTo>
                    <a:cubicBezTo>
                      <a:pt x="7" y="224"/>
                      <a:pt x="164" y="233"/>
                      <a:pt x="422" y="233"/>
                    </a:cubicBezTo>
                    <a:cubicBezTo>
                      <a:pt x="740" y="233"/>
                      <a:pt x="1210" y="219"/>
                      <a:pt x="1735" y="193"/>
                    </a:cubicBezTo>
                    <a:cubicBezTo>
                      <a:pt x="2688" y="144"/>
                      <a:pt x="3461" y="71"/>
                      <a:pt x="3461" y="31"/>
                    </a:cubicBezTo>
                    <a:cubicBezTo>
                      <a:pt x="3459" y="11"/>
                      <a:pt x="3293" y="1"/>
                      <a:pt x="3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3562;p48">
                <a:extLst>
                  <a:ext uri="{FF2B5EF4-FFF2-40B4-BE49-F238E27FC236}">
                    <a16:creationId xmlns:a16="http://schemas.microsoft.com/office/drawing/2014/main" id="{7FAD9038-2666-50C5-CB40-3AD5030FB440}"/>
                  </a:ext>
                </a:extLst>
              </p:cNvPr>
              <p:cNvSpPr/>
              <p:nvPr/>
            </p:nvSpPr>
            <p:spPr>
              <a:xfrm>
                <a:off x="1088818" y="3939430"/>
                <a:ext cx="370023" cy="291834"/>
              </a:xfrm>
              <a:custGeom>
                <a:avLst/>
                <a:gdLst/>
                <a:ahLst/>
                <a:cxnLst/>
                <a:rect l="l" t="t" r="r" b="b"/>
                <a:pathLst>
                  <a:path w="25418" h="20047" extrusionOk="0">
                    <a:moveTo>
                      <a:pt x="22593" y="0"/>
                    </a:moveTo>
                    <a:cubicBezTo>
                      <a:pt x="22259" y="0"/>
                      <a:pt x="19762" y="2900"/>
                      <a:pt x="19762" y="2900"/>
                    </a:cubicBezTo>
                    <a:lnTo>
                      <a:pt x="19762" y="4688"/>
                    </a:lnTo>
                    <a:cubicBezTo>
                      <a:pt x="19103" y="3876"/>
                      <a:pt x="18630" y="3641"/>
                      <a:pt x="18302" y="3641"/>
                    </a:cubicBezTo>
                    <a:cubicBezTo>
                      <a:pt x="18010" y="3641"/>
                      <a:pt x="17834" y="3827"/>
                      <a:pt x="17743" y="3958"/>
                    </a:cubicBezTo>
                    <a:cubicBezTo>
                      <a:pt x="17551" y="4237"/>
                      <a:pt x="19762" y="6318"/>
                      <a:pt x="19762" y="6318"/>
                    </a:cubicBezTo>
                    <a:lnTo>
                      <a:pt x="19762" y="6956"/>
                    </a:lnTo>
                    <a:lnTo>
                      <a:pt x="8789" y="12856"/>
                    </a:lnTo>
                    <a:lnTo>
                      <a:pt x="5900" y="5671"/>
                    </a:lnTo>
                    <a:lnTo>
                      <a:pt x="0" y="8765"/>
                    </a:lnTo>
                    <a:lnTo>
                      <a:pt x="3523" y="17291"/>
                    </a:lnTo>
                    <a:cubicBezTo>
                      <a:pt x="4241" y="19028"/>
                      <a:pt x="5910" y="20046"/>
                      <a:pt x="7644" y="20046"/>
                    </a:cubicBezTo>
                    <a:cubicBezTo>
                      <a:pt x="8409" y="20046"/>
                      <a:pt x="9188" y="19848"/>
                      <a:pt x="9903" y="19425"/>
                    </a:cubicBezTo>
                    <a:lnTo>
                      <a:pt x="22817" y="11794"/>
                    </a:lnTo>
                    <a:lnTo>
                      <a:pt x="23677" y="10361"/>
                    </a:lnTo>
                    <a:cubicBezTo>
                      <a:pt x="23975" y="9867"/>
                      <a:pt x="24149" y="9308"/>
                      <a:pt x="24189" y="8731"/>
                    </a:cubicBezTo>
                    <a:lnTo>
                      <a:pt x="24617" y="2280"/>
                    </a:lnTo>
                    <a:cubicBezTo>
                      <a:pt x="25417" y="1791"/>
                      <a:pt x="25063" y="855"/>
                      <a:pt x="25063" y="855"/>
                    </a:cubicBezTo>
                    <a:lnTo>
                      <a:pt x="25063" y="855"/>
                    </a:lnTo>
                    <a:lnTo>
                      <a:pt x="22262" y="2591"/>
                    </a:lnTo>
                    <a:lnTo>
                      <a:pt x="21235" y="4989"/>
                    </a:lnTo>
                    <a:lnTo>
                      <a:pt x="21235" y="2900"/>
                    </a:lnTo>
                    <a:cubicBezTo>
                      <a:pt x="21235" y="2900"/>
                      <a:pt x="21995" y="2014"/>
                      <a:pt x="22620" y="1345"/>
                    </a:cubicBezTo>
                    <a:cubicBezTo>
                      <a:pt x="23241" y="681"/>
                      <a:pt x="22795" y="235"/>
                      <a:pt x="22620" y="12"/>
                    </a:cubicBezTo>
                    <a:cubicBezTo>
                      <a:pt x="22614" y="4"/>
                      <a:pt x="22605" y="0"/>
                      <a:pt x="2259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3563;p48">
                <a:extLst>
                  <a:ext uri="{FF2B5EF4-FFF2-40B4-BE49-F238E27FC236}">
                    <a16:creationId xmlns:a16="http://schemas.microsoft.com/office/drawing/2014/main" id="{C7D01A69-D755-6C04-AEE5-B02FF6F29ECC}"/>
                  </a:ext>
                </a:extLst>
              </p:cNvPr>
              <p:cNvSpPr/>
              <p:nvPr/>
            </p:nvSpPr>
            <p:spPr>
              <a:xfrm>
                <a:off x="1201173" y="4126625"/>
                <a:ext cx="16989" cy="42653"/>
              </a:xfrm>
              <a:custGeom>
                <a:avLst/>
                <a:gdLst/>
                <a:ahLst/>
                <a:cxnLst/>
                <a:rect l="l" t="t" r="r" b="b"/>
                <a:pathLst>
                  <a:path w="1167" h="2930" extrusionOk="0">
                    <a:moveTo>
                      <a:pt x="1126" y="1"/>
                    </a:moveTo>
                    <a:cubicBezTo>
                      <a:pt x="1077" y="1"/>
                      <a:pt x="805" y="636"/>
                      <a:pt x="511" y="1435"/>
                    </a:cubicBezTo>
                    <a:cubicBezTo>
                      <a:pt x="210" y="2243"/>
                      <a:pt x="0" y="2911"/>
                      <a:pt x="39" y="2929"/>
                    </a:cubicBezTo>
                    <a:cubicBezTo>
                      <a:pt x="40" y="2929"/>
                      <a:pt x="40" y="2929"/>
                      <a:pt x="41" y="2929"/>
                    </a:cubicBezTo>
                    <a:cubicBezTo>
                      <a:pt x="89" y="2929"/>
                      <a:pt x="361" y="2292"/>
                      <a:pt x="656" y="1491"/>
                    </a:cubicBezTo>
                    <a:cubicBezTo>
                      <a:pt x="957" y="683"/>
                      <a:pt x="1167" y="15"/>
                      <a:pt x="1128" y="1"/>
                    </a:cubicBezTo>
                    <a:cubicBezTo>
                      <a:pt x="1127" y="1"/>
                      <a:pt x="1127" y="1"/>
                      <a:pt x="112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3564;p48">
                <a:extLst>
                  <a:ext uri="{FF2B5EF4-FFF2-40B4-BE49-F238E27FC236}">
                    <a16:creationId xmlns:a16="http://schemas.microsoft.com/office/drawing/2014/main" id="{8F58DDEE-3DCB-CCA7-E013-8A58FB79DC3F}"/>
                  </a:ext>
                </a:extLst>
              </p:cNvPr>
              <p:cNvSpPr/>
              <p:nvPr/>
            </p:nvSpPr>
            <p:spPr>
              <a:xfrm>
                <a:off x="762774" y="3790652"/>
                <a:ext cx="434541" cy="576026"/>
              </a:xfrm>
              <a:custGeom>
                <a:avLst/>
                <a:gdLst/>
                <a:ahLst/>
                <a:cxnLst/>
                <a:rect l="l" t="t" r="r" b="b"/>
                <a:pathLst>
                  <a:path w="29850" h="39569" extrusionOk="0">
                    <a:moveTo>
                      <a:pt x="10060" y="0"/>
                    </a:moveTo>
                    <a:cubicBezTo>
                      <a:pt x="9991" y="0"/>
                      <a:pt x="9923" y="1"/>
                      <a:pt x="9855" y="1"/>
                    </a:cubicBezTo>
                    <a:cubicBezTo>
                      <a:pt x="5393" y="54"/>
                      <a:pt x="1557" y="3200"/>
                      <a:pt x="674" y="7575"/>
                    </a:cubicBezTo>
                    <a:cubicBezTo>
                      <a:pt x="0" y="10913"/>
                      <a:pt x="1180" y="13116"/>
                      <a:pt x="420" y="20423"/>
                    </a:cubicBezTo>
                    <a:lnTo>
                      <a:pt x="175" y="38786"/>
                    </a:lnTo>
                    <a:lnTo>
                      <a:pt x="21423" y="39569"/>
                    </a:lnTo>
                    <a:lnTo>
                      <a:pt x="20636" y="17892"/>
                    </a:lnTo>
                    <a:lnTo>
                      <a:pt x="21891" y="22140"/>
                    </a:lnTo>
                    <a:lnTo>
                      <a:pt x="29849" y="18535"/>
                    </a:lnTo>
                    <a:cubicBezTo>
                      <a:pt x="29561" y="17648"/>
                      <a:pt x="28244" y="13684"/>
                      <a:pt x="25723" y="7400"/>
                    </a:cubicBezTo>
                    <a:cubicBezTo>
                      <a:pt x="24321" y="3896"/>
                      <a:pt x="21200" y="1369"/>
                      <a:pt x="17477" y="749"/>
                    </a:cubicBezTo>
                    <a:cubicBezTo>
                      <a:pt x="14953" y="329"/>
                      <a:pt x="12212" y="0"/>
                      <a:pt x="10060"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3565;p48">
                <a:extLst>
                  <a:ext uri="{FF2B5EF4-FFF2-40B4-BE49-F238E27FC236}">
                    <a16:creationId xmlns:a16="http://schemas.microsoft.com/office/drawing/2014/main" id="{53047716-AE2F-01DB-4FA7-B3A8409C5BBE}"/>
                  </a:ext>
                </a:extLst>
              </p:cNvPr>
              <p:cNvSpPr/>
              <p:nvPr/>
            </p:nvSpPr>
            <p:spPr>
              <a:xfrm>
                <a:off x="723338" y="3863891"/>
                <a:ext cx="62495" cy="221449"/>
              </a:xfrm>
              <a:custGeom>
                <a:avLst/>
                <a:gdLst/>
                <a:ahLst/>
                <a:cxnLst/>
                <a:rect l="l" t="t" r="r" b="b"/>
                <a:pathLst>
                  <a:path w="4293" h="15212" extrusionOk="0">
                    <a:moveTo>
                      <a:pt x="4292" y="1"/>
                    </a:moveTo>
                    <a:cubicBezTo>
                      <a:pt x="3181" y="1386"/>
                      <a:pt x="0" y="13146"/>
                      <a:pt x="0" y="13146"/>
                    </a:cubicBezTo>
                    <a:cubicBezTo>
                      <a:pt x="1005" y="15081"/>
                      <a:pt x="3347" y="15212"/>
                      <a:pt x="3962" y="15212"/>
                    </a:cubicBezTo>
                    <a:cubicBezTo>
                      <a:pt x="4059" y="15212"/>
                      <a:pt x="4113" y="15209"/>
                      <a:pt x="4113" y="15209"/>
                    </a:cubicBezTo>
                    <a:lnTo>
                      <a:pt x="4292" y="1"/>
                    </a:ln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3566;p48">
                <a:extLst>
                  <a:ext uri="{FF2B5EF4-FFF2-40B4-BE49-F238E27FC236}">
                    <a16:creationId xmlns:a16="http://schemas.microsoft.com/office/drawing/2014/main" id="{71427731-BA04-A3FE-7E8F-65A59EE5BF87}"/>
                  </a:ext>
                </a:extLst>
              </p:cNvPr>
              <p:cNvSpPr/>
              <p:nvPr/>
            </p:nvSpPr>
            <p:spPr>
              <a:xfrm>
                <a:off x="774420" y="3885756"/>
                <a:ext cx="368741" cy="81129"/>
              </a:xfrm>
              <a:custGeom>
                <a:avLst/>
                <a:gdLst/>
                <a:ahLst/>
                <a:cxnLst/>
                <a:rect l="l" t="t" r="r" b="b"/>
                <a:pathLst>
                  <a:path w="25330" h="5573" extrusionOk="0">
                    <a:moveTo>
                      <a:pt x="862" y="0"/>
                    </a:moveTo>
                    <a:cubicBezTo>
                      <a:pt x="617" y="0"/>
                      <a:pt x="420" y="19"/>
                      <a:pt x="280" y="46"/>
                    </a:cubicBezTo>
                    <a:cubicBezTo>
                      <a:pt x="96" y="80"/>
                      <a:pt x="1" y="106"/>
                      <a:pt x="5" y="116"/>
                    </a:cubicBezTo>
                    <a:cubicBezTo>
                      <a:pt x="5" y="122"/>
                      <a:pt x="16" y="124"/>
                      <a:pt x="37" y="124"/>
                    </a:cubicBezTo>
                    <a:cubicBezTo>
                      <a:pt x="105" y="124"/>
                      <a:pt x="282" y="99"/>
                      <a:pt x="557" y="99"/>
                    </a:cubicBezTo>
                    <a:cubicBezTo>
                      <a:pt x="706" y="99"/>
                      <a:pt x="884" y="107"/>
                      <a:pt x="1088" y="128"/>
                    </a:cubicBezTo>
                    <a:cubicBezTo>
                      <a:pt x="1779" y="207"/>
                      <a:pt x="2750" y="548"/>
                      <a:pt x="3772" y="1270"/>
                    </a:cubicBezTo>
                    <a:cubicBezTo>
                      <a:pt x="4283" y="1627"/>
                      <a:pt x="4812" y="2065"/>
                      <a:pt x="5358" y="2563"/>
                    </a:cubicBezTo>
                    <a:cubicBezTo>
                      <a:pt x="5904" y="3061"/>
                      <a:pt x="6486" y="3607"/>
                      <a:pt x="7155" y="4122"/>
                    </a:cubicBezTo>
                    <a:cubicBezTo>
                      <a:pt x="7823" y="4634"/>
                      <a:pt x="8587" y="5124"/>
                      <a:pt x="9493" y="5390"/>
                    </a:cubicBezTo>
                    <a:cubicBezTo>
                      <a:pt x="9908" y="5514"/>
                      <a:pt x="10349" y="5572"/>
                      <a:pt x="10795" y="5572"/>
                    </a:cubicBezTo>
                    <a:cubicBezTo>
                      <a:pt x="11315" y="5572"/>
                      <a:pt x="11843" y="5493"/>
                      <a:pt x="12351" y="5342"/>
                    </a:cubicBezTo>
                    <a:cubicBezTo>
                      <a:pt x="13299" y="5066"/>
                      <a:pt x="14142" y="4604"/>
                      <a:pt x="14929" y="4149"/>
                    </a:cubicBezTo>
                    <a:cubicBezTo>
                      <a:pt x="15715" y="3690"/>
                      <a:pt x="16454" y="3223"/>
                      <a:pt x="17179" y="2825"/>
                    </a:cubicBezTo>
                    <a:cubicBezTo>
                      <a:pt x="17900" y="2423"/>
                      <a:pt x="18622" y="2109"/>
                      <a:pt x="19325" y="1934"/>
                    </a:cubicBezTo>
                    <a:cubicBezTo>
                      <a:pt x="19675" y="1824"/>
                      <a:pt x="20029" y="1807"/>
                      <a:pt x="20361" y="1763"/>
                    </a:cubicBezTo>
                    <a:cubicBezTo>
                      <a:pt x="20693" y="1776"/>
                      <a:pt x="21020" y="1758"/>
                      <a:pt x="21322" y="1811"/>
                    </a:cubicBezTo>
                    <a:cubicBezTo>
                      <a:pt x="21934" y="1916"/>
                      <a:pt x="22484" y="2077"/>
                      <a:pt x="22974" y="2192"/>
                    </a:cubicBezTo>
                    <a:cubicBezTo>
                      <a:pt x="23425" y="2295"/>
                      <a:pt x="23828" y="2355"/>
                      <a:pt x="24168" y="2355"/>
                    </a:cubicBezTo>
                    <a:cubicBezTo>
                      <a:pt x="24200" y="2355"/>
                      <a:pt x="24232" y="2354"/>
                      <a:pt x="24263" y="2353"/>
                    </a:cubicBezTo>
                    <a:cubicBezTo>
                      <a:pt x="24626" y="2345"/>
                      <a:pt x="24897" y="2266"/>
                      <a:pt x="25076" y="2200"/>
                    </a:cubicBezTo>
                    <a:cubicBezTo>
                      <a:pt x="25247" y="2121"/>
                      <a:pt x="25330" y="2073"/>
                      <a:pt x="25326" y="2065"/>
                    </a:cubicBezTo>
                    <a:cubicBezTo>
                      <a:pt x="25325" y="2062"/>
                      <a:pt x="25322" y="2061"/>
                      <a:pt x="25318" y="2061"/>
                    </a:cubicBezTo>
                    <a:cubicBezTo>
                      <a:pt x="25265" y="2061"/>
                      <a:pt x="24941" y="2231"/>
                      <a:pt x="24344" y="2231"/>
                    </a:cubicBezTo>
                    <a:cubicBezTo>
                      <a:pt x="24318" y="2231"/>
                      <a:pt x="24291" y="2231"/>
                      <a:pt x="24263" y="2230"/>
                    </a:cubicBezTo>
                    <a:cubicBezTo>
                      <a:pt x="23918" y="2226"/>
                      <a:pt x="23499" y="2147"/>
                      <a:pt x="23018" y="2021"/>
                    </a:cubicBezTo>
                    <a:cubicBezTo>
                      <a:pt x="22533" y="1894"/>
                      <a:pt x="21990" y="1715"/>
                      <a:pt x="21361" y="1597"/>
                    </a:cubicBezTo>
                    <a:cubicBezTo>
                      <a:pt x="21042" y="1532"/>
                      <a:pt x="20701" y="1544"/>
                      <a:pt x="20352" y="1522"/>
                    </a:cubicBezTo>
                    <a:cubicBezTo>
                      <a:pt x="20003" y="1562"/>
                      <a:pt x="19631" y="1575"/>
                      <a:pt x="19263" y="1680"/>
                    </a:cubicBezTo>
                    <a:cubicBezTo>
                      <a:pt x="18529" y="1855"/>
                      <a:pt x="17778" y="2170"/>
                      <a:pt x="17044" y="2571"/>
                    </a:cubicBezTo>
                    <a:cubicBezTo>
                      <a:pt x="16300" y="2969"/>
                      <a:pt x="15558" y="3432"/>
                      <a:pt x="14775" y="3886"/>
                    </a:cubicBezTo>
                    <a:cubicBezTo>
                      <a:pt x="13993" y="4332"/>
                      <a:pt x="13168" y="4778"/>
                      <a:pt x="12262" y="5045"/>
                    </a:cubicBezTo>
                    <a:cubicBezTo>
                      <a:pt x="11779" y="5189"/>
                      <a:pt x="11284" y="5264"/>
                      <a:pt x="10797" y="5264"/>
                    </a:cubicBezTo>
                    <a:cubicBezTo>
                      <a:pt x="10379" y="5264"/>
                      <a:pt x="9967" y="5208"/>
                      <a:pt x="9575" y="5093"/>
                    </a:cubicBezTo>
                    <a:cubicBezTo>
                      <a:pt x="8728" y="4852"/>
                      <a:pt x="7988" y="4385"/>
                      <a:pt x="7329" y="3896"/>
                    </a:cubicBezTo>
                    <a:cubicBezTo>
                      <a:pt x="6673" y="3398"/>
                      <a:pt x="6088" y="2864"/>
                      <a:pt x="5529" y="2371"/>
                    </a:cubicBezTo>
                    <a:cubicBezTo>
                      <a:pt x="4973" y="1877"/>
                      <a:pt x="4428" y="1440"/>
                      <a:pt x="3898" y="1086"/>
                    </a:cubicBezTo>
                    <a:cubicBezTo>
                      <a:pt x="2837" y="373"/>
                      <a:pt x="1814" y="50"/>
                      <a:pt x="1102" y="6"/>
                    </a:cubicBezTo>
                    <a:cubicBezTo>
                      <a:pt x="1018" y="2"/>
                      <a:pt x="938" y="0"/>
                      <a:pt x="8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3567;p48">
                <a:extLst>
                  <a:ext uri="{FF2B5EF4-FFF2-40B4-BE49-F238E27FC236}">
                    <a16:creationId xmlns:a16="http://schemas.microsoft.com/office/drawing/2014/main" id="{67C30C99-BA45-54B9-3D00-1C770449927D}"/>
                  </a:ext>
                </a:extLst>
              </p:cNvPr>
              <p:cNvSpPr/>
              <p:nvPr/>
            </p:nvSpPr>
            <p:spPr>
              <a:xfrm>
                <a:off x="925381" y="4118036"/>
                <a:ext cx="140043" cy="15926"/>
              </a:xfrm>
              <a:custGeom>
                <a:avLst/>
                <a:gdLst/>
                <a:ahLst/>
                <a:cxnLst/>
                <a:rect l="l" t="t" r="r" b="b"/>
                <a:pathLst>
                  <a:path w="9620" h="1094" extrusionOk="0">
                    <a:moveTo>
                      <a:pt x="7606" y="0"/>
                    </a:moveTo>
                    <a:cubicBezTo>
                      <a:pt x="7324" y="0"/>
                      <a:pt x="7024" y="27"/>
                      <a:pt x="6713" y="84"/>
                    </a:cubicBezTo>
                    <a:cubicBezTo>
                      <a:pt x="6119" y="189"/>
                      <a:pt x="5490" y="391"/>
                      <a:pt x="4839" y="556"/>
                    </a:cubicBezTo>
                    <a:cubicBezTo>
                      <a:pt x="4137" y="739"/>
                      <a:pt x="3456" y="807"/>
                      <a:pt x="2841" y="807"/>
                    </a:cubicBezTo>
                    <a:cubicBezTo>
                      <a:pt x="2310" y="807"/>
                      <a:pt x="1829" y="756"/>
                      <a:pt x="1426" y="687"/>
                    </a:cubicBezTo>
                    <a:cubicBezTo>
                      <a:pt x="638" y="557"/>
                      <a:pt x="142" y="374"/>
                      <a:pt x="38" y="374"/>
                    </a:cubicBezTo>
                    <a:cubicBezTo>
                      <a:pt x="27" y="374"/>
                      <a:pt x="20" y="376"/>
                      <a:pt x="18" y="381"/>
                    </a:cubicBezTo>
                    <a:cubicBezTo>
                      <a:pt x="0" y="412"/>
                      <a:pt x="494" y="696"/>
                      <a:pt x="1382" y="906"/>
                    </a:cubicBezTo>
                    <a:cubicBezTo>
                      <a:pt x="1839" y="1015"/>
                      <a:pt x="2411" y="1093"/>
                      <a:pt x="3045" y="1093"/>
                    </a:cubicBezTo>
                    <a:cubicBezTo>
                      <a:pt x="3628" y="1093"/>
                      <a:pt x="4264" y="1027"/>
                      <a:pt x="4913" y="857"/>
                    </a:cubicBezTo>
                    <a:cubicBezTo>
                      <a:pt x="5581" y="687"/>
                      <a:pt x="6198" y="482"/>
                      <a:pt x="6765" y="369"/>
                    </a:cubicBezTo>
                    <a:cubicBezTo>
                      <a:pt x="7131" y="290"/>
                      <a:pt x="7477" y="252"/>
                      <a:pt x="7793" y="252"/>
                    </a:cubicBezTo>
                    <a:cubicBezTo>
                      <a:pt x="7967" y="252"/>
                      <a:pt x="8132" y="264"/>
                      <a:pt x="8286" y="286"/>
                    </a:cubicBezTo>
                    <a:cubicBezTo>
                      <a:pt x="9114" y="389"/>
                      <a:pt x="9529" y="770"/>
                      <a:pt x="9598" y="770"/>
                    </a:cubicBezTo>
                    <a:cubicBezTo>
                      <a:pt x="9602" y="770"/>
                      <a:pt x="9605" y="769"/>
                      <a:pt x="9607" y="766"/>
                    </a:cubicBezTo>
                    <a:cubicBezTo>
                      <a:pt x="9619" y="752"/>
                      <a:pt x="9536" y="635"/>
                      <a:pt x="9327" y="482"/>
                    </a:cubicBezTo>
                    <a:cubicBezTo>
                      <a:pt x="9121" y="329"/>
                      <a:pt x="8780" y="155"/>
                      <a:pt x="8322" y="67"/>
                    </a:cubicBezTo>
                    <a:cubicBezTo>
                      <a:pt x="8104" y="23"/>
                      <a:pt x="7863" y="0"/>
                      <a:pt x="76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3568;p48">
                <a:extLst>
                  <a:ext uri="{FF2B5EF4-FFF2-40B4-BE49-F238E27FC236}">
                    <a16:creationId xmlns:a16="http://schemas.microsoft.com/office/drawing/2014/main" id="{32312947-CEBB-0E54-6ADC-87B3222B0FAA}"/>
                  </a:ext>
                </a:extLst>
              </p:cNvPr>
              <p:cNvSpPr/>
              <p:nvPr/>
            </p:nvSpPr>
            <p:spPr>
              <a:xfrm>
                <a:off x="922266" y="4285316"/>
                <a:ext cx="146405" cy="24180"/>
              </a:xfrm>
              <a:custGeom>
                <a:avLst/>
                <a:gdLst/>
                <a:ahLst/>
                <a:cxnLst/>
                <a:rect l="l" t="t" r="r" b="b"/>
                <a:pathLst>
                  <a:path w="10057" h="1661" extrusionOk="0">
                    <a:moveTo>
                      <a:pt x="1914" y="1"/>
                    </a:moveTo>
                    <a:cubicBezTo>
                      <a:pt x="1736" y="1"/>
                      <a:pt x="1566" y="12"/>
                      <a:pt x="1408" y="34"/>
                    </a:cubicBezTo>
                    <a:cubicBezTo>
                      <a:pt x="910" y="104"/>
                      <a:pt x="529" y="292"/>
                      <a:pt x="307" y="463"/>
                    </a:cubicBezTo>
                    <a:cubicBezTo>
                      <a:pt x="83" y="633"/>
                      <a:pt x="0" y="768"/>
                      <a:pt x="14" y="778"/>
                    </a:cubicBezTo>
                    <a:cubicBezTo>
                      <a:pt x="16" y="779"/>
                      <a:pt x="18" y="780"/>
                      <a:pt x="20" y="780"/>
                    </a:cubicBezTo>
                    <a:cubicBezTo>
                      <a:pt x="51" y="780"/>
                      <a:pt x="160" y="682"/>
                      <a:pt x="376" y="563"/>
                    </a:cubicBezTo>
                    <a:cubicBezTo>
                      <a:pt x="604" y="432"/>
                      <a:pt x="966" y="292"/>
                      <a:pt x="1434" y="253"/>
                    </a:cubicBezTo>
                    <a:cubicBezTo>
                      <a:pt x="1529" y="245"/>
                      <a:pt x="1627" y="241"/>
                      <a:pt x="1730" y="241"/>
                    </a:cubicBezTo>
                    <a:cubicBezTo>
                      <a:pt x="2134" y="241"/>
                      <a:pt x="2595" y="305"/>
                      <a:pt x="3077" y="445"/>
                    </a:cubicBezTo>
                    <a:cubicBezTo>
                      <a:pt x="3676" y="615"/>
                      <a:pt x="4318" y="921"/>
                      <a:pt x="5013" y="1192"/>
                    </a:cubicBezTo>
                    <a:cubicBezTo>
                      <a:pt x="5692" y="1462"/>
                      <a:pt x="6392" y="1660"/>
                      <a:pt x="7052" y="1660"/>
                    </a:cubicBezTo>
                    <a:cubicBezTo>
                      <a:pt x="7067" y="1660"/>
                      <a:pt x="7083" y="1660"/>
                      <a:pt x="7098" y="1660"/>
                    </a:cubicBezTo>
                    <a:cubicBezTo>
                      <a:pt x="7770" y="1656"/>
                      <a:pt x="8352" y="1450"/>
                      <a:pt x="8798" y="1228"/>
                    </a:cubicBezTo>
                    <a:cubicBezTo>
                      <a:pt x="9244" y="1000"/>
                      <a:pt x="9558" y="746"/>
                      <a:pt x="9759" y="563"/>
                    </a:cubicBezTo>
                    <a:cubicBezTo>
                      <a:pt x="9960" y="375"/>
                      <a:pt x="10057" y="253"/>
                      <a:pt x="10039" y="240"/>
                    </a:cubicBezTo>
                    <a:cubicBezTo>
                      <a:pt x="10037" y="238"/>
                      <a:pt x="10035" y="237"/>
                      <a:pt x="10031" y="237"/>
                    </a:cubicBezTo>
                    <a:cubicBezTo>
                      <a:pt x="9963" y="237"/>
                      <a:pt x="9530" y="652"/>
                      <a:pt x="8702" y="1030"/>
                    </a:cubicBezTo>
                    <a:cubicBezTo>
                      <a:pt x="8285" y="1211"/>
                      <a:pt x="7760" y="1372"/>
                      <a:pt x="7169" y="1372"/>
                    </a:cubicBezTo>
                    <a:cubicBezTo>
                      <a:pt x="7145" y="1372"/>
                      <a:pt x="7122" y="1372"/>
                      <a:pt x="7098" y="1371"/>
                    </a:cubicBezTo>
                    <a:cubicBezTo>
                      <a:pt x="6477" y="1367"/>
                      <a:pt x="5809" y="1175"/>
                      <a:pt x="5127" y="904"/>
                    </a:cubicBezTo>
                    <a:cubicBezTo>
                      <a:pt x="4440" y="637"/>
                      <a:pt x="3794" y="336"/>
                      <a:pt x="3151" y="169"/>
                    </a:cubicBezTo>
                    <a:cubicBezTo>
                      <a:pt x="2716" y="53"/>
                      <a:pt x="2295" y="1"/>
                      <a:pt x="19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3569;p48">
                <a:extLst>
                  <a:ext uri="{FF2B5EF4-FFF2-40B4-BE49-F238E27FC236}">
                    <a16:creationId xmlns:a16="http://schemas.microsoft.com/office/drawing/2014/main" id="{7CA05558-5BB2-EC50-49EA-EFCF83C5F567}"/>
                  </a:ext>
                </a:extLst>
              </p:cNvPr>
              <p:cNvSpPr/>
              <p:nvPr/>
            </p:nvSpPr>
            <p:spPr>
              <a:xfrm>
                <a:off x="732815" y="4088280"/>
                <a:ext cx="36015" cy="178519"/>
              </a:xfrm>
              <a:custGeom>
                <a:avLst/>
                <a:gdLst/>
                <a:ahLst/>
                <a:cxnLst/>
                <a:rect l="l" t="t" r="r" b="b"/>
                <a:pathLst>
                  <a:path w="2474" h="12263" extrusionOk="0">
                    <a:moveTo>
                      <a:pt x="1" y="0"/>
                    </a:moveTo>
                    <a:lnTo>
                      <a:pt x="2094" y="12262"/>
                    </a:lnTo>
                    <a:lnTo>
                      <a:pt x="2316" y="12262"/>
                    </a:lnTo>
                    <a:lnTo>
                      <a:pt x="2474" y="245"/>
                    </a:lnTo>
                    <a:cubicBezTo>
                      <a:pt x="1643" y="236"/>
                      <a:pt x="818" y="170"/>
                      <a:pt x="1"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3570;p48">
                <a:extLst>
                  <a:ext uri="{FF2B5EF4-FFF2-40B4-BE49-F238E27FC236}">
                    <a16:creationId xmlns:a16="http://schemas.microsoft.com/office/drawing/2014/main" id="{DC754DFE-0DDB-F92B-7CA1-7DA52E00598E}"/>
                  </a:ext>
                </a:extLst>
              </p:cNvPr>
              <p:cNvSpPr/>
              <p:nvPr/>
            </p:nvSpPr>
            <p:spPr>
              <a:xfrm>
                <a:off x="778481" y="4355789"/>
                <a:ext cx="201112" cy="8603"/>
              </a:xfrm>
              <a:custGeom>
                <a:avLst/>
                <a:gdLst/>
                <a:ahLst/>
                <a:cxnLst/>
                <a:rect l="l" t="t" r="r" b="b"/>
                <a:pathLst>
                  <a:path w="13815" h="591" extrusionOk="0">
                    <a:moveTo>
                      <a:pt x="1" y="1"/>
                    </a:moveTo>
                    <a:lnTo>
                      <a:pt x="49" y="294"/>
                    </a:lnTo>
                    <a:lnTo>
                      <a:pt x="13815" y="590"/>
                    </a:lnTo>
                    <a:cubicBezTo>
                      <a:pt x="13815" y="564"/>
                      <a:pt x="13815" y="538"/>
                      <a:pt x="13811" y="507"/>
                    </a:cubicBezTo>
                    <a:lnTo>
                      <a:pt x="1"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3571;p48">
                <a:extLst>
                  <a:ext uri="{FF2B5EF4-FFF2-40B4-BE49-F238E27FC236}">
                    <a16:creationId xmlns:a16="http://schemas.microsoft.com/office/drawing/2014/main" id="{F565BA82-9C35-A706-47C4-3F56BE927590}"/>
                  </a:ext>
                </a:extLst>
              </p:cNvPr>
              <p:cNvSpPr/>
              <p:nvPr/>
            </p:nvSpPr>
            <p:spPr>
              <a:xfrm>
                <a:off x="763283" y="4266784"/>
                <a:ext cx="3261" cy="17513"/>
              </a:xfrm>
              <a:custGeom>
                <a:avLst/>
                <a:gdLst/>
                <a:ahLst/>
                <a:cxnLst/>
                <a:rect l="l" t="t" r="r" b="b"/>
                <a:pathLst>
                  <a:path w="224" h="1203" extrusionOk="0">
                    <a:moveTo>
                      <a:pt x="1" y="0"/>
                    </a:moveTo>
                    <a:lnTo>
                      <a:pt x="206" y="1202"/>
                    </a:lnTo>
                    <a:lnTo>
                      <a:pt x="223"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3572;p48">
                <a:extLst>
                  <a:ext uri="{FF2B5EF4-FFF2-40B4-BE49-F238E27FC236}">
                    <a16:creationId xmlns:a16="http://schemas.microsoft.com/office/drawing/2014/main" id="{5625BF23-5A1D-D2EF-5FD6-DC0EEC5AB510}"/>
                  </a:ext>
                </a:extLst>
              </p:cNvPr>
              <p:cNvSpPr/>
              <p:nvPr/>
            </p:nvSpPr>
            <p:spPr>
              <a:xfrm>
                <a:off x="766268" y="4084583"/>
                <a:ext cx="213267" cy="278601"/>
              </a:xfrm>
              <a:custGeom>
                <a:avLst/>
                <a:gdLst/>
                <a:ahLst/>
                <a:cxnLst/>
                <a:rect l="l" t="t" r="r" b="b"/>
                <a:pathLst>
                  <a:path w="14650" h="19138" extrusionOk="0">
                    <a:moveTo>
                      <a:pt x="8007" y="0"/>
                    </a:moveTo>
                    <a:cubicBezTo>
                      <a:pt x="7395" y="0"/>
                      <a:pt x="6775" y="49"/>
                      <a:pt x="6176" y="83"/>
                    </a:cubicBezTo>
                    <a:cubicBezTo>
                      <a:pt x="4240" y="198"/>
                      <a:pt x="2295" y="503"/>
                      <a:pt x="368" y="503"/>
                    </a:cubicBezTo>
                    <a:cubicBezTo>
                      <a:pt x="303" y="503"/>
                      <a:pt x="237" y="503"/>
                      <a:pt x="176" y="499"/>
                    </a:cubicBezTo>
                    <a:lnTo>
                      <a:pt x="18" y="12516"/>
                    </a:lnTo>
                    <a:lnTo>
                      <a:pt x="1" y="13718"/>
                    </a:lnTo>
                    <a:lnTo>
                      <a:pt x="840" y="18631"/>
                    </a:lnTo>
                    <a:lnTo>
                      <a:pt x="14650" y="19137"/>
                    </a:lnTo>
                    <a:cubicBezTo>
                      <a:pt x="14567" y="17516"/>
                      <a:pt x="14488" y="15965"/>
                      <a:pt x="14383" y="14436"/>
                    </a:cubicBezTo>
                    <a:cubicBezTo>
                      <a:pt x="14182" y="14357"/>
                      <a:pt x="13986" y="14291"/>
                      <a:pt x="13793" y="14234"/>
                    </a:cubicBezTo>
                    <a:cubicBezTo>
                      <a:pt x="13308" y="14095"/>
                      <a:pt x="12845" y="14029"/>
                      <a:pt x="12443" y="14029"/>
                    </a:cubicBezTo>
                    <a:cubicBezTo>
                      <a:pt x="12342" y="14029"/>
                      <a:pt x="12241" y="14033"/>
                      <a:pt x="12150" y="14042"/>
                    </a:cubicBezTo>
                    <a:cubicBezTo>
                      <a:pt x="11682" y="14081"/>
                      <a:pt x="11320" y="14221"/>
                      <a:pt x="11092" y="14352"/>
                    </a:cubicBezTo>
                    <a:cubicBezTo>
                      <a:pt x="10878" y="14470"/>
                      <a:pt x="10769" y="14571"/>
                      <a:pt x="10734" y="14571"/>
                    </a:cubicBezTo>
                    <a:lnTo>
                      <a:pt x="10730" y="14567"/>
                    </a:lnTo>
                    <a:cubicBezTo>
                      <a:pt x="10716" y="14557"/>
                      <a:pt x="10799" y="14422"/>
                      <a:pt x="11023" y="14252"/>
                    </a:cubicBezTo>
                    <a:cubicBezTo>
                      <a:pt x="11245" y="14081"/>
                      <a:pt x="11626" y="13893"/>
                      <a:pt x="12124" y="13823"/>
                    </a:cubicBezTo>
                    <a:cubicBezTo>
                      <a:pt x="12285" y="13801"/>
                      <a:pt x="12451" y="13788"/>
                      <a:pt x="12631" y="13788"/>
                    </a:cubicBezTo>
                    <a:cubicBezTo>
                      <a:pt x="13011" y="13788"/>
                      <a:pt x="13435" y="13841"/>
                      <a:pt x="13867" y="13958"/>
                    </a:cubicBezTo>
                    <a:cubicBezTo>
                      <a:pt x="14034" y="13998"/>
                      <a:pt x="14195" y="14051"/>
                      <a:pt x="14361" y="14107"/>
                    </a:cubicBezTo>
                    <a:cubicBezTo>
                      <a:pt x="14129" y="10886"/>
                      <a:pt x="13772" y="7775"/>
                      <a:pt x="12985" y="4428"/>
                    </a:cubicBezTo>
                    <a:cubicBezTo>
                      <a:pt x="12897" y="4047"/>
                      <a:pt x="12796" y="3659"/>
                      <a:pt x="12675" y="3278"/>
                    </a:cubicBezTo>
                    <a:cubicBezTo>
                      <a:pt x="12548" y="3256"/>
                      <a:pt x="12425" y="3230"/>
                      <a:pt x="12312" y="3204"/>
                    </a:cubicBezTo>
                    <a:cubicBezTo>
                      <a:pt x="11424" y="2994"/>
                      <a:pt x="10930" y="2710"/>
                      <a:pt x="10948" y="2679"/>
                    </a:cubicBezTo>
                    <a:cubicBezTo>
                      <a:pt x="10948" y="2675"/>
                      <a:pt x="10957" y="2671"/>
                      <a:pt x="10970" y="2671"/>
                    </a:cubicBezTo>
                    <a:cubicBezTo>
                      <a:pt x="11075" y="2671"/>
                      <a:pt x="11573" y="2854"/>
                      <a:pt x="12356" y="2985"/>
                    </a:cubicBezTo>
                    <a:cubicBezTo>
                      <a:pt x="12429" y="2998"/>
                      <a:pt x="12508" y="3012"/>
                      <a:pt x="12592" y="3024"/>
                    </a:cubicBezTo>
                    <a:cubicBezTo>
                      <a:pt x="12290" y="2177"/>
                      <a:pt x="11862" y="1394"/>
                      <a:pt x="11162" y="853"/>
                    </a:cubicBezTo>
                    <a:cubicBezTo>
                      <a:pt x="10275" y="162"/>
                      <a:pt x="9157" y="0"/>
                      <a:pt x="8007" y="0"/>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3573;p48">
                <a:extLst>
                  <a:ext uri="{FF2B5EF4-FFF2-40B4-BE49-F238E27FC236}">
                    <a16:creationId xmlns:a16="http://schemas.microsoft.com/office/drawing/2014/main" id="{608FE943-577C-6A00-4AFD-BB93788AB757}"/>
                  </a:ext>
                </a:extLst>
              </p:cNvPr>
              <p:cNvSpPr/>
              <p:nvPr/>
            </p:nvSpPr>
            <p:spPr>
              <a:xfrm>
                <a:off x="925381" y="4123451"/>
                <a:ext cx="25403" cy="8866"/>
              </a:xfrm>
              <a:custGeom>
                <a:avLst/>
                <a:gdLst/>
                <a:ahLst/>
                <a:cxnLst/>
                <a:rect l="l" t="t" r="r" b="b"/>
                <a:pathLst>
                  <a:path w="1745" h="609" extrusionOk="0">
                    <a:moveTo>
                      <a:pt x="40" y="1"/>
                    </a:moveTo>
                    <a:cubicBezTo>
                      <a:pt x="27" y="1"/>
                      <a:pt x="18" y="5"/>
                      <a:pt x="18" y="9"/>
                    </a:cubicBezTo>
                    <a:cubicBezTo>
                      <a:pt x="0" y="40"/>
                      <a:pt x="494" y="324"/>
                      <a:pt x="1382" y="534"/>
                    </a:cubicBezTo>
                    <a:cubicBezTo>
                      <a:pt x="1495" y="560"/>
                      <a:pt x="1618" y="586"/>
                      <a:pt x="1745" y="608"/>
                    </a:cubicBezTo>
                    <a:cubicBezTo>
                      <a:pt x="1718" y="521"/>
                      <a:pt x="1688" y="438"/>
                      <a:pt x="1662" y="354"/>
                    </a:cubicBezTo>
                    <a:cubicBezTo>
                      <a:pt x="1578" y="342"/>
                      <a:pt x="1499" y="328"/>
                      <a:pt x="1426" y="315"/>
                    </a:cubicBezTo>
                    <a:cubicBezTo>
                      <a:pt x="643" y="184"/>
                      <a:pt x="145" y="1"/>
                      <a:pt x="40"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3574;p48">
                <a:extLst>
                  <a:ext uri="{FF2B5EF4-FFF2-40B4-BE49-F238E27FC236}">
                    <a16:creationId xmlns:a16="http://schemas.microsoft.com/office/drawing/2014/main" id="{C8F4F887-4BFA-5E43-3F0B-D7CA1F2FCA13}"/>
                  </a:ext>
                </a:extLst>
              </p:cNvPr>
              <p:cNvSpPr/>
              <p:nvPr/>
            </p:nvSpPr>
            <p:spPr>
              <a:xfrm>
                <a:off x="922266" y="4285301"/>
                <a:ext cx="53397" cy="11399"/>
              </a:xfrm>
              <a:custGeom>
                <a:avLst/>
                <a:gdLst/>
                <a:ahLst/>
                <a:cxnLst/>
                <a:rect l="l" t="t" r="r" b="b"/>
                <a:pathLst>
                  <a:path w="3668" h="783" extrusionOk="0">
                    <a:moveTo>
                      <a:pt x="1915" y="0"/>
                    </a:moveTo>
                    <a:cubicBezTo>
                      <a:pt x="1735" y="0"/>
                      <a:pt x="1569" y="13"/>
                      <a:pt x="1408" y="35"/>
                    </a:cubicBezTo>
                    <a:cubicBezTo>
                      <a:pt x="910" y="105"/>
                      <a:pt x="529" y="293"/>
                      <a:pt x="307" y="464"/>
                    </a:cubicBezTo>
                    <a:cubicBezTo>
                      <a:pt x="83" y="634"/>
                      <a:pt x="0" y="769"/>
                      <a:pt x="14" y="779"/>
                    </a:cubicBezTo>
                    <a:lnTo>
                      <a:pt x="18" y="783"/>
                    </a:lnTo>
                    <a:cubicBezTo>
                      <a:pt x="53" y="783"/>
                      <a:pt x="162" y="682"/>
                      <a:pt x="376" y="564"/>
                    </a:cubicBezTo>
                    <a:cubicBezTo>
                      <a:pt x="604" y="433"/>
                      <a:pt x="966" y="293"/>
                      <a:pt x="1434" y="254"/>
                    </a:cubicBezTo>
                    <a:cubicBezTo>
                      <a:pt x="1525" y="245"/>
                      <a:pt x="1626" y="241"/>
                      <a:pt x="1727" y="241"/>
                    </a:cubicBezTo>
                    <a:cubicBezTo>
                      <a:pt x="2129" y="241"/>
                      <a:pt x="2592" y="307"/>
                      <a:pt x="3077" y="446"/>
                    </a:cubicBezTo>
                    <a:cubicBezTo>
                      <a:pt x="3270" y="503"/>
                      <a:pt x="3466" y="569"/>
                      <a:pt x="3667" y="648"/>
                    </a:cubicBezTo>
                    <a:cubicBezTo>
                      <a:pt x="3659" y="537"/>
                      <a:pt x="3654" y="428"/>
                      <a:pt x="3645" y="319"/>
                    </a:cubicBezTo>
                    <a:cubicBezTo>
                      <a:pt x="3479" y="263"/>
                      <a:pt x="3318" y="210"/>
                      <a:pt x="3151" y="170"/>
                    </a:cubicBezTo>
                    <a:cubicBezTo>
                      <a:pt x="2719" y="53"/>
                      <a:pt x="2295" y="0"/>
                      <a:pt x="1915"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3575;p48">
                <a:extLst>
                  <a:ext uri="{FF2B5EF4-FFF2-40B4-BE49-F238E27FC236}">
                    <a16:creationId xmlns:a16="http://schemas.microsoft.com/office/drawing/2014/main" id="{765E3D9B-1E21-4C6A-5FD9-2692DBA4B9E0}"/>
                  </a:ext>
                </a:extLst>
              </p:cNvPr>
              <p:cNvSpPr/>
              <p:nvPr/>
            </p:nvSpPr>
            <p:spPr>
              <a:xfrm>
                <a:off x="783329" y="3949329"/>
                <a:ext cx="11195" cy="124962"/>
              </a:xfrm>
              <a:custGeom>
                <a:avLst/>
                <a:gdLst/>
                <a:ahLst/>
                <a:cxnLst/>
                <a:rect l="l" t="t" r="r" b="b"/>
                <a:pathLst>
                  <a:path w="769" h="8584" extrusionOk="0">
                    <a:moveTo>
                      <a:pt x="171" y="1"/>
                    </a:moveTo>
                    <a:lnTo>
                      <a:pt x="97" y="525"/>
                    </a:lnTo>
                    <a:lnTo>
                      <a:pt x="0" y="8583"/>
                    </a:lnTo>
                    <a:lnTo>
                      <a:pt x="769" y="8583"/>
                    </a:lnTo>
                    <a:lnTo>
                      <a:pt x="171"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3576;p48">
                <a:extLst>
                  <a:ext uri="{FF2B5EF4-FFF2-40B4-BE49-F238E27FC236}">
                    <a16:creationId xmlns:a16="http://schemas.microsoft.com/office/drawing/2014/main" id="{335FCB19-4370-3D3D-B8EF-2BB7C1172283}"/>
                  </a:ext>
                </a:extLst>
              </p:cNvPr>
              <p:cNvSpPr/>
              <p:nvPr/>
            </p:nvSpPr>
            <p:spPr>
              <a:xfrm>
                <a:off x="842112" y="4355279"/>
                <a:ext cx="513225" cy="360284"/>
              </a:xfrm>
              <a:custGeom>
                <a:avLst/>
                <a:gdLst/>
                <a:ahLst/>
                <a:cxnLst/>
                <a:rect l="l" t="t" r="r" b="b"/>
                <a:pathLst>
                  <a:path w="35255" h="24749" extrusionOk="0">
                    <a:moveTo>
                      <a:pt x="0" y="0"/>
                    </a:moveTo>
                    <a:lnTo>
                      <a:pt x="0" y="10738"/>
                    </a:lnTo>
                    <a:lnTo>
                      <a:pt x="24281" y="11376"/>
                    </a:lnTo>
                    <a:lnTo>
                      <a:pt x="24923" y="24749"/>
                    </a:lnTo>
                    <a:lnTo>
                      <a:pt x="34944" y="24749"/>
                    </a:lnTo>
                    <a:lnTo>
                      <a:pt x="35184" y="9239"/>
                    </a:lnTo>
                    <a:cubicBezTo>
                      <a:pt x="35254" y="4803"/>
                      <a:pt x="31758" y="1128"/>
                      <a:pt x="27322" y="970"/>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3577;p48">
                <a:extLst>
                  <a:ext uri="{FF2B5EF4-FFF2-40B4-BE49-F238E27FC236}">
                    <a16:creationId xmlns:a16="http://schemas.microsoft.com/office/drawing/2014/main" id="{62B06FB3-0294-E331-9753-53FF6ECADF1E}"/>
                  </a:ext>
                </a:extLst>
              </p:cNvPr>
              <p:cNvSpPr/>
              <p:nvPr/>
            </p:nvSpPr>
            <p:spPr>
              <a:xfrm>
                <a:off x="684717" y="4492891"/>
                <a:ext cx="235657" cy="42057"/>
              </a:xfrm>
              <a:custGeom>
                <a:avLst/>
                <a:gdLst/>
                <a:ahLst/>
                <a:cxnLst/>
                <a:rect l="l" t="t" r="r" b="b"/>
                <a:pathLst>
                  <a:path w="16188" h="2889" extrusionOk="0">
                    <a:moveTo>
                      <a:pt x="16149" y="0"/>
                    </a:moveTo>
                    <a:cubicBezTo>
                      <a:pt x="16131" y="0"/>
                      <a:pt x="16143" y="253"/>
                      <a:pt x="16030" y="682"/>
                    </a:cubicBezTo>
                    <a:cubicBezTo>
                      <a:pt x="15921" y="1106"/>
                      <a:pt x="15632" y="1722"/>
                      <a:pt x="14995" y="2199"/>
                    </a:cubicBezTo>
                    <a:cubicBezTo>
                      <a:pt x="14675" y="2430"/>
                      <a:pt x="14277" y="2627"/>
                      <a:pt x="13823" y="2697"/>
                    </a:cubicBezTo>
                    <a:cubicBezTo>
                      <a:pt x="13633" y="2733"/>
                      <a:pt x="13437" y="2736"/>
                      <a:pt x="13229" y="2736"/>
                    </a:cubicBezTo>
                    <a:cubicBezTo>
                      <a:pt x="13189" y="2736"/>
                      <a:pt x="13148" y="2736"/>
                      <a:pt x="13107" y="2736"/>
                    </a:cubicBezTo>
                    <a:lnTo>
                      <a:pt x="12329" y="2736"/>
                    </a:lnTo>
                    <a:cubicBezTo>
                      <a:pt x="11266" y="2732"/>
                      <a:pt x="10100" y="2732"/>
                      <a:pt x="8876" y="2732"/>
                    </a:cubicBezTo>
                    <a:cubicBezTo>
                      <a:pt x="6433" y="2744"/>
                      <a:pt x="4222" y="2754"/>
                      <a:pt x="2601" y="2762"/>
                    </a:cubicBezTo>
                    <a:cubicBezTo>
                      <a:pt x="1810" y="2770"/>
                      <a:pt x="1167" y="2780"/>
                      <a:pt x="699" y="2788"/>
                    </a:cubicBezTo>
                    <a:cubicBezTo>
                      <a:pt x="485" y="2792"/>
                      <a:pt x="315" y="2802"/>
                      <a:pt x="180" y="2802"/>
                    </a:cubicBezTo>
                    <a:cubicBezTo>
                      <a:pt x="62" y="2810"/>
                      <a:pt x="1" y="2814"/>
                      <a:pt x="1" y="2819"/>
                    </a:cubicBezTo>
                    <a:cubicBezTo>
                      <a:pt x="1" y="2823"/>
                      <a:pt x="62" y="2828"/>
                      <a:pt x="180" y="2836"/>
                    </a:cubicBezTo>
                    <a:cubicBezTo>
                      <a:pt x="315" y="2836"/>
                      <a:pt x="485" y="2845"/>
                      <a:pt x="699" y="2849"/>
                    </a:cubicBezTo>
                    <a:cubicBezTo>
                      <a:pt x="1167" y="2854"/>
                      <a:pt x="1814" y="2863"/>
                      <a:pt x="2601" y="2871"/>
                    </a:cubicBezTo>
                    <a:cubicBezTo>
                      <a:pt x="4222" y="2875"/>
                      <a:pt x="6433" y="2881"/>
                      <a:pt x="8876" y="2889"/>
                    </a:cubicBezTo>
                    <a:cubicBezTo>
                      <a:pt x="10100" y="2885"/>
                      <a:pt x="11266" y="2881"/>
                      <a:pt x="12329" y="2881"/>
                    </a:cubicBezTo>
                    <a:cubicBezTo>
                      <a:pt x="12595" y="2875"/>
                      <a:pt x="12853" y="2875"/>
                      <a:pt x="13107" y="2875"/>
                    </a:cubicBezTo>
                    <a:cubicBezTo>
                      <a:pt x="13351" y="2871"/>
                      <a:pt x="13609" y="2871"/>
                      <a:pt x="13845" y="2823"/>
                    </a:cubicBezTo>
                    <a:cubicBezTo>
                      <a:pt x="14321" y="2744"/>
                      <a:pt x="14737" y="2530"/>
                      <a:pt x="15060" y="2286"/>
                    </a:cubicBezTo>
                    <a:cubicBezTo>
                      <a:pt x="15715" y="1779"/>
                      <a:pt x="15995" y="1132"/>
                      <a:pt x="16091" y="699"/>
                    </a:cubicBezTo>
                    <a:cubicBezTo>
                      <a:pt x="16187" y="253"/>
                      <a:pt x="16149" y="0"/>
                      <a:pt x="161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3578;p48">
                <a:extLst>
                  <a:ext uri="{FF2B5EF4-FFF2-40B4-BE49-F238E27FC236}">
                    <a16:creationId xmlns:a16="http://schemas.microsoft.com/office/drawing/2014/main" id="{2C6452AB-13D0-C6AB-ED27-4689B23C101D}"/>
                  </a:ext>
                </a:extLst>
              </p:cNvPr>
              <p:cNvSpPr/>
              <p:nvPr/>
            </p:nvSpPr>
            <p:spPr>
              <a:xfrm>
                <a:off x="921625" y="4561777"/>
                <a:ext cx="68653" cy="2242"/>
              </a:xfrm>
              <a:custGeom>
                <a:avLst/>
                <a:gdLst/>
                <a:ahLst/>
                <a:cxnLst/>
                <a:rect l="l" t="t" r="r" b="b"/>
                <a:pathLst>
                  <a:path w="4716" h="154" extrusionOk="0">
                    <a:moveTo>
                      <a:pt x="2356" y="1"/>
                    </a:moveTo>
                    <a:cubicBezTo>
                      <a:pt x="1054" y="1"/>
                      <a:pt x="0" y="36"/>
                      <a:pt x="0" y="75"/>
                    </a:cubicBezTo>
                    <a:cubicBezTo>
                      <a:pt x="0" y="119"/>
                      <a:pt x="1054" y="154"/>
                      <a:pt x="2356" y="154"/>
                    </a:cubicBezTo>
                    <a:cubicBezTo>
                      <a:pt x="3659" y="154"/>
                      <a:pt x="4716" y="119"/>
                      <a:pt x="4716" y="75"/>
                    </a:cubicBezTo>
                    <a:cubicBezTo>
                      <a:pt x="4716" y="36"/>
                      <a:pt x="3659" y="1"/>
                      <a:pt x="23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579;p48">
              <a:extLst>
                <a:ext uri="{FF2B5EF4-FFF2-40B4-BE49-F238E27FC236}">
                  <a16:creationId xmlns:a16="http://schemas.microsoft.com/office/drawing/2014/main" id="{AD19CF97-1A22-79DE-A815-3D5DE1EC92AE}"/>
                </a:ext>
              </a:extLst>
            </p:cNvPr>
            <p:cNvGrpSpPr/>
            <p:nvPr/>
          </p:nvGrpSpPr>
          <p:grpSpPr>
            <a:xfrm>
              <a:off x="608057" y="4070142"/>
              <a:ext cx="621052" cy="634794"/>
              <a:chOff x="608057" y="4070142"/>
              <a:chExt cx="621052" cy="634794"/>
            </a:xfrm>
          </p:grpSpPr>
          <p:sp>
            <p:nvSpPr>
              <p:cNvPr id="916" name="Google Shape;3580;p48">
                <a:extLst>
                  <a:ext uri="{FF2B5EF4-FFF2-40B4-BE49-F238E27FC236}">
                    <a16:creationId xmlns:a16="http://schemas.microsoft.com/office/drawing/2014/main" id="{ABD64045-1666-AE68-C94B-4B65B48C0811}"/>
                  </a:ext>
                </a:extLst>
              </p:cNvPr>
              <p:cNvSpPr/>
              <p:nvPr/>
            </p:nvSpPr>
            <p:spPr>
              <a:xfrm>
                <a:off x="936387" y="4561719"/>
                <a:ext cx="39145" cy="143217"/>
              </a:xfrm>
              <a:custGeom>
                <a:avLst/>
                <a:gdLst/>
                <a:ahLst/>
                <a:cxnLst/>
                <a:rect l="l" t="t" r="r" b="b"/>
                <a:pathLst>
                  <a:path w="2689" h="9838" extrusionOk="0">
                    <a:moveTo>
                      <a:pt x="1" y="1"/>
                    </a:moveTo>
                    <a:lnTo>
                      <a:pt x="1" y="9838"/>
                    </a:lnTo>
                    <a:lnTo>
                      <a:pt x="2689" y="9838"/>
                    </a:lnTo>
                    <a:lnTo>
                      <a:pt x="268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3581;p48">
                <a:extLst>
                  <a:ext uri="{FF2B5EF4-FFF2-40B4-BE49-F238E27FC236}">
                    <a16:creationId xmlns:a16="http://schemas.microsoft.com/office/drawing/2014/main" id="{9243F3BA-B36D-142C-356C-5BE1E5097277}"/>
                  </a:ext>
                </a:extLst>
              </p:cNvPr>
              <p:cNvSpPr/>
              <p:nvPr/>
            </p:nvSpPr>
            <p:spPr>
              <a:xfrm>
                <a:off x="608057" y="4070142"/>
                <a:ext cx="311749" cy="463613"/>
              </a:xfrm>
              <a:custGeom>
                <a:avLst/>
                <a:gdLst/>
                <a:ahLst/>
                <a:cxnLst/>
                <a:rect l="l" t="t" r="r" b="b"/>
                <a:pathLst>
                  <a:path w="21415" h="31847" extrusionOk="0">
                    <a:moveTo>
                      <a:pt x="2514" y="0"/>
                    </a:moveTo>
                    <a:cubicBezTo>
                      <a:pt x="1124" y="0"/>
                      <a:pt x="1" y="1124"/>
                      <a:pt x="1" y="2509"/>
                    </a:cubicBezTo>
                    <a:lnTo>
                      <a:pt x="1" y="26217"/>
                    </a:lnTo>
                    <a:cubicBezTo>
                      <a:pt x="1" y="29325"/>
                      <a:pt x="2522" y="31846"/>
                      <a:pt x="5634" y="31846"/>
                    </a:cubicBezTo>
                    <a:lnTo>
                      <a:pt x="21415" y="31846"/>
                    </a:lnTo>
                    <a:lnTo>
                      <a:pt x="21415" y="2509"/>
                    </a:lnTo>
                    <a:cubicBezTo>
                      <a:pt x="21415" y="1124"/>
                      <a:pt x="20291" y="0"/>
                      <a:pt x="1890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3582;p48">
                <a:extLst>
                  <a:ext uri="{FF2B5EF4-FFF2-40B4-BE49-F238E27FC236}">
                    <a16:creationId xmlns:a16="http://schemas.microsoft.com/office/drawing/2014/main" id="{768E04C2-15F8-AC9F-84FD-BCBA4233B031}"/>
                  </a:ext>
                </a:extLst>
              </p:cNvPr>
              <p:cNvSpPr/>
              <p:nvPr/>
            </p:nvSpPr>
            <p:spPr>
              <a:xfrm>
                <a:off x="669519" y="4500971"/>
                <a:ext cx="559590" cy="60763"/>
              </a:xfrm>
              <a:custGeom>
                <a:avLst/>
                <a:gdLst/>
                <a:ahLst/>
                <a:cxnLst/>
                <a:rect l="l" t="t" r="r" b="b"/>
                <a:pathLst>
                  <a:path w="38440" h="4174" extrusionOk="0">
                    <a:moveTo>
                      <a:pt x="4173" y="0"/>
                    </a:moveTo>
                    <a:cubicBezTo>
                      <a:pt x="1866" y="0"/>
                      <a:pt x="0" y="1866"/>
                      <a:pt x="0" y="4174"/>
                    </a:cubicBezTo>
                    <a:lnTo>
                      <a:pt x="38440" y="4174"/>
                    </a:lnTo>
                    <a:cubicBezTo>
                      <a:pt x="38440" y="1866"/>
                      <a:pt x="36570" y="0"/>
                      <a:pt x="3426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3583;p48">
                <a:extLst>
                  <a:ext uri="{FF2B5EF4-FFF2-40B4-BE49-F238E27FC236}">
                    <a16:creationId xmlns:a16="http://schemas.microsoft.com/office/drawing/2014/main" id="{10DF2A7B-0F38-0EC4-616E-40158F6E16CB}"/>
                  </a:ext>
                </a:extLst>
              </p:cNvPr>
              <p:cNvSpPr/>
              <p:nvPr/>
            </p:nvSpPr>
            <p:spPr>
              <a:xfrm>
                <a:off x="875638" y="4319162"/>
                <a:ext cx="285021" cy="217576"/>
              </a:xfrm>
              <a:custGeom>
                <a:avLst/>
                <a:gdLst/>
                <a:ahLst/>
                <a:cxnLst/>
                <a:rect l="l" t="t" r="r" b="b"/>
                <a:pathLst>
                  <a:path w="19579" h="14946" extrusionOk="0">
                    <a:moveTo>
                      <a:pt x="7730" y="1"/>
                    </a:moveTo>
                    <a:cubicBezTo>
                      <a:pt x="6457" y="1"/>
                      <a:pt x="5302" y="22"/>
                      <a:pt x="4292" y="26"/>
                    </a:cubicBezTo>
                    <a:cubicBezTo>
                      <a:pt x="2967" y="39"/>
                      <a:pt x="1892" y="56"/>
                      <a:pt x="1154" y="78"/>
                    </a:cubicBezTo>
                    <a:cubicBezTo>
                      <a:pt x="783" y="87"/>
                      <a:pt x="494" y="95"/>
                      <a:pt x="297" y="105"/>
                    </a:cubicBezTo>
                    <a:cubicBezTo>
                      <a:pt x="105" y="117"/>
                      <a:pt x="0" y="126"/>
                      <a:pt x="0" y="135"/>
                    </a:cubicBezTo>
                    <a:cubicBezTo>
                      <a:pt x="0" y="148"/>
                      <a:pt x="105" y="157"/>
                      <a:pt x="297" y="170"/>
                    </a:cubicBezTo>
                    <a:cubicBezTo>
                      <a:pt x="494" y="178"/>
                      <a:pt x="783" y="187"/>
                      <a:pt x="1154" y="196"/>
                    </a:cubicBezTo>
                    <a:cubicBezTo>
                      <a:pt x="1892" y="218"/>
                      <a:pt x="2967" y="230"/>
                      <a:pt x="4292" y="248"/>
                    </a:cubicBezTo>
                    <a:cubicBezTo>
                      <a:pt x="5616" y="266"/>
                      <a:pt x="7197" y="257"/>
                      <a:pt x="8942" y="297"/>
                    </a:cubicBezTo>
                    <a:cubicBezTo>
                      <a:pt x="9807" y="309"/>
                      <a:pt x="10707" y="480"/>
                      <a:pt x="11602" y="751"/>
                    </a:cubicBezTo>
                    <a:cubicBezTo>
                      <a:pt x="12503" y="1022"/>
                      <a:pt x="13385" y="1450"/>
                      <a:pt x="14212" y="2009"/>
                    </a:cubicBezTo>
                    <a:cubicBezTo>
                      <a:pt x="15033" y="2569"/>
                      <a:pt x="15763" y="3220"/>
                      <a:pt x="16362" y="3945"/>
                    </a:cubicBezTo>
                    <a:cubicBezTo>
                      <a:pt x="16957" y="4675"/>
                      <a:pt x="17433" y="5454"/>
                      <a:pt x="17796" y="6240"/>
                    </a:cubicBezTo>
                    <a:cubicBezTo>
                      <a:pt x="17883" y="6436"/>
                      <a:pt x="17953" y="6638"/>
                      <a:pt x="18032" y="6830"/>
                    </a:cubicBezTo>
                    <a:cubicBezTo>
                      <a:pt x="18071" y="6930"/>
                      <a:pt x="18110" y="7027"/>
                      <a:pt x="18145" y="7122"/>
                    </a:cubicBezTo>
                    <a:cubicBezTo>
                      <a:pt x="18176" y="7223"/>
                      <a:pt x="18206" y="7324"/>
                      <a:pt x="18232" y="7420"/>
                    </a:cubicBezTo>
                    <a:cubicBezTo>
                      <a:pt x="18289" y="7616"/>
                      <a:pt x="18346" y="7808"/>
                      <a:pt x="18403" y="8001"/>
                    </a:cubicBezTo>
                    <a:cubicBezTo>
                      <a:pt x="18442" y="8197"/>
                      <a:pt x="18482" y="8390"/>
                      <a:pt x="18516" y="8578"/>
                    </a:cubicBezTo>
                    <a:cubicBezTo>
                      <a:pt x="18661" y="9334"/>
                      <a:pt x="18748" y="10059"/>
                      <a:pt x="18857" y="10715"/>
                    </a:cubicBezTo>
                    <a:cubicBezTo>
                      <a:pt x="19059" y="12021"/>
                      <a:pt x="19224" y="13084"/>
                      <a:pt x="19347" y="13813"/>
                    </a:cubicBezTo>
                    <a:cubicBezTo>
                      <a:pt x="19408" y="14180"/>
                      <a:pt x="19460" y="14464"/>
                      <a:pt x="19495" y="14657"/>
                    </a:cubicBezTo>
                    <a:cubicBezTo>
                      <a:pt x="19535" y="14845"/>
                      <a:pt x="19557" y="14946"/>
                      <a:pt x="19569" y="14946"/>
                    </a:cubicBezTo>
                    <a:cubicBezTo>
                      <a:pt x="19579" y="14946"/>
                      <a:pt x="19574" y="14841"/>
                      <a:pt x="19557" y="14648"/>
                    </a:cubicBezTo>
                    <a:cubicBezTo>
                      <a:pt x="19539" y="14452"/>
                      <a:pt x="19509" y="14163"/>
                      <a:pt x="19465" y="13796"/>
                    </a:cubicBezTo>
                    <a:cubicBezTo>
                      <a:pt x="19382" y="13062"/>
                      <a:pt x="19246" y="11995"/>
                      <a:pt x="19075" y="10684"/>
                    </a:cubicBezTo>
                    <a:cubicBezTo>
                      <a:pt x="18980" y="10024"/>
                      <a:pt x="18910" y="9308"/>
                      <a:pt x="18770" y="8530"/>
                    </a:cubicBezTo>
                    <a:cubicBezTo>
                      <a:pt x="18735" y="8338"/>
                      <a:pt x="18700" y="8141"/>
                      <a:pt x="18665" y="7939"/>
                    </a:cubicBezTo>
                    <a:cubicBezTo>
                      <a:pt x="18609" y="7743"/>
                      <a:pt x="18551" y="7542"/>
                      <a:pt x="18494" y="7342"/>
                    </a:cubicBezTo>
                    <a:cubicBezTo>
                      <a:pt x="18468" y="7241"/>
                      <a:pt x="18438" y="7136"/>
                      <a:pt x="18411" y="7035"/>
                    </a:cubicBezTo>
                    <a:cubicBezTo>
                      <a:pt x="18373" y="6935"/>
                      <a:pt x="18333" y="6834"/>
                      <a:pt x="18294" y="6733"/>
                    </a:cubicBezTo>
                    <a:cubicBezTo>
                      <a:pt x="18215" y="6533"/>
                      <a:pt x="18145" y="6323"/>
                      <a:pt x="18058" y="6122"/>
                    </a:cubicBezTo>
                    <a:cubicBezTo>
                      <a:pt x="17691" y="5309"/>
                      <a:pt x="17205" y="4510"/>
                      <a:pt x="16598" y="3753"/>
                    </a:cubicBezTo>
                    <a:cubicBezTo>
                      <a:pt x="15987" y="3001"/>
                      <a:pt x="15235" y="2324"/>
                      <a:pt x="14387" y="1751"/>
                    </a:cubicBezTo>
                    <a:cubicBezTo>
                      <a:pt x="13534" y="1174"/>
                      <a:pt x="12621" y="734"/>
                      <a:pt x="11695" y="462"/>
                    </a:cubicBezTo>
                    <a:cubicBezTo>
                      <a:pt x="10769" y="183"/>
                      <a:pt x="9841" y="12"/>
                      <a:pt x="8950" y="8"/>
                    </a:cubicBezTo>
                    <a:cubicBezTo>
                      <a:pt x="8532" y="3"/>
                      <a:pt x="8125" y="1"/>
                      <a:pt x="77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584;p48">
              <a:extLst>
                <a:ext uri="{FF2B5EF4-FFF2-40B4-BE49-F238E27FC236}">
                  <a16:creationId xmlns:a16="http://schemas.microsoft.com/office/drawing/2014/main" id="{5DE13C70-3007-D12C-FC10-671B2F28363E}"/>
                </a:ext>
              </a:extLst>
            </p:cNvPr>
            <p:cNvGrpSpPr/>
            <p:nvPr/>
          </p:nvGrpSpPr>
          <p:grpSpPr>
            <a:xfrm>
              <a:off x="428010" y="4078498"/>
              <a:ext cx="147613" cy="188301"/>
              <a:chOff x="428010" y="4078498"/>
              <a:chExt cx="147613" cy="188301"/>
            </a:xfrm>
          </p:grpSpPr>
          <p:sp>
            <p:nvSpPr>
              <p:cNvPr id="906" name="Google Shape;3585;p48">
                <a:extLst>
                  <a:ext uri="{FF2B5EF4-FFF2-40B4-BE49-F238E27FC236}">
                    <a16:creationId xmlns:a16="http://schemas.microsoft.com/office/drawing/2014/main" id="{7DFEB54B-BF8F-1E0A-D224-F1823507C69B}"/>
                  </a:ext>
                </a:extLst>
              </p:cNvPr>
              <p:cNvSpPr/>
              <p:nvPr/>
            </p:nvSpPr>
            <p:spPr>
              <a:xfrm>
                <a:off x="447298" y="4119200"/>
                <a:ext cx="41736" cy="34050"/>
              </a:xfrm>
              <a:custGeom>
                <a:avLst/>
                <a:gdLst/>
                <a:ahLst/>
                <a:cxnLst/>
                <a:rect l="l" t="t" r="r" b="b"/>
                <a:pathLst>
                  <a:path w="2867" h="2339" extrusionOk="0">
                    <a:moveTo>
                      <a:pt x="481" y="0"/>
                    </a:moveTo>
                    <a:cubicBezTo>
                      <a:pt x="481" y="0"/>
                      <a:pt x="0" y="1354"/>
                      <a:pt x="926" y="2338"/>
                    </a:cubicBezTo>
                    <a:lnTo>
                      <a:pt x="2867" y="2338"/>
                    </a:lnTo>
                    <a:cubicBezTo>
                      <a:pt x="2867" y="2338"/>
                      <a:pt x="2687" y="144"/>
                      <a:pt x="481"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3586;p48">
                <a:extLst>
                  <a:ext uri="{FF2B5EF4-FFF2-40B4-BE49-F238E27FC236}">
                    <a16:creationId xmlns:a16="http://schemas.microsoft.com/office/drawing/2014/main" id="{6E0FECF3-7CE6-C600-00BC-252F074EFC4A}"/>
                  </a:ext>
                </a:extLst>
              </p:cNvPr>
              <p:cNvSpPr/>
              <p:nvPr/>
            </p:nvSpPr>
            <p:spPr>
              <a:xfrm>
                <a:off x="452510" y="4119200"/>
                <a:ext cx="36525" cy="34050"/>
              </a:xfrm>
              <a:custGeom>
                <a:avLst/>
                <a:gdLst/>
                <a:ahLst/>
                <a:cxnLst/>
                <a:rect l="l" t="t" r="r" b="b"/>
                <a:pathLst>
                  <a:path w="2509" h="2339" extrusionOk="0">
                    <a:moveTo>
                      <a:pt x="123" y="0"/>
                    </a:moveTo>
                    <a:cubicBezTo>
                      <a:pt x="123" y="0"/>
                      <a:pt x="0" y="349"/>
                      <a:pt x="0" y="826"/>
                    </a:cubicBezTo>
                    <a:cubicBezTo>
                      <a:pt x="0" y="1285"/>
                      <a:pt x="114" y="1858"/>
                      <a:pt x="568" y="2338"/>
                    </a:cubicBezTo>
                    <a:lnTo>
                      <a:pt x="2509" y="2338"/>
                    </a:lnTo>
                    <a:cubicBezTo>
                      <a:pt x="2509" y="2338"/>
                      <a:pt x="2329" y="144"/>
                      <a:pt x="123" y="0"/>
                    </a:cubicBez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3587;p48">
                <a:extLst>
                  <a:ext uri="{FF2B5EF4-FFF2-40B4-BE49-F238E27FC236}">
                    <a16:creationId xmlns:a16="http://schemas.microsoft.com/office/drawing/2014/main" id="{E965E58C-FC29-28BA-43D9-80C8A7132ECA}"/>
                  </a:ext>
                </a:extLst>
              </p:cNvPr>
              <p:cNvSpPr/>
              <p:nvPr/>
            </p:nvSpPr>
            <p:spPr>
              <a:xfrm>
                <a:off x="477258" y="4078498"/>
                <a:ext cx="50078" cy="74753"/>
              </a:xfrm>
              <a:custGeom>
                <a:avLst/>
                <a:gdLst/>
                <a:ahLst/>
                <a:cxnLst/>
                <a:rect l="l" t="t" r="r" b="b"/>
                <a:pathLst>
                  <a:path w="3440" h="5135" extrusionOk="0">
                    <a:moveTo>
                      <a:pt x="1708" y="1"/>
                    </a:moveTo>
                    <a:cubicBezTo>
                      <a:pt x="1577" y="1"/>
                      <a:pt x="0" y="2541"/>
                      <a:pt x="910" y="5134"/>
                    </a:cubicBezTo>
                    <a:lnTo>
                      <a:pt x="2727" y="5134"/>
                    </a:lnTo>
                    <a:cubicBezTo>
                      <a:pt x="2727" y="5134"/>
                      <a:pt x="3439" y="2062"/>
                      <a:pt x="1714" y="3"/>
                    </a:cubicBezTo>
                    <a:cubicBezTo>
                      <a:pt x="1713" y="1"/>
                      <a:pt x="1711" y="1"/>
                      <a:pt x="1708"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3588;p48">
                <a:extLst>
                  <a:ext uri="{FF2B5EF4-FFF2-40B4-BE49-F238E27FC236}">
                    <a16:creationId xmlns:a16="http://schemas.microsoft.com/office/drawing/2014/main" id="{89AC4A26-EAA0-BB67-762D-0E2665460737}"/>
                  </a:ext>
                </a:extLst>
              </p:cNvPr>
              <p:cNvSpPr/>
              <p:nvPr/>
            </p:nvSpPr>
            <p:spPr>
              <a:xfrm>
                <a:off x="516956" y="4119200"/>
                <a:ext cx="38053" cy="34050"/>
              </a:xfrm>
              <a:custGeom>
                <a:avLst/>
                <a:gdLst/>
                <a:ahLst/>
                <a:cxnLst/>
                <a:rect l="l" t="t" r="r" b="b"/>
                <a:pathLst>
                  <a:path w="2614" h="2339" extrusionOk="0">
                    <a:moveTo>
                      <a:pt x="2212" y="0"/>
                    </a:moveTo>
                    <a:cubicBezTo>
                      <a:pt x="2212" y="0"/>
                      <a:pt x="135" y="96"/>
                      <a:pt x="0" y="2338"/>
                    </a:cubicBezTo>
                    <a:lnTo>
                      <a:pt x="1823" y="2338"/>
                    </a:lnTo>
                    <a:cubicBezTo>
                      <a:pt x="1823" y="2338"/>
                      <a:pt x="2614" y="1219"/>
                      <a:pt x="2212"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3589;p48">
                <a:extLst>
                  <a:ext uri="{FF2B5EF4-FFF2-40B4-BE49-F238E27FC236}">
                    <a16:creationId xmlns:a16="http://schemas.microsoft.com/office/drawing/2014/main" id="{5EADCF23-D393-890D-380A-480F4A7E31FA}"/>
                  </a:ext>
                </a:extLst>
              </p:cNvPr>
              <p:cNvSpPr/>
              <p:nvPr/>
            </p:nvSpPr>
            <p:spPr>
              <a:xfrm>
                <a:off x="428010" y="4151707"/>
                <a:ext cx="147613" cy="115092"/>
              </a:xfrm>
              <a:custGeom>
                <a:avLst/>
                <a:gdLst/>
                <a:ahLst/>
                <a:cxnLst/>
                <a:rect l="l" t="t" r="r" b="b"/>
                <a:pathLst>
                  <a:path w="10140" h="7906" extrusionOk="0">
                    <a:moveTo>
                      <a:pt x="2103" y="0"/>
                    </a:moveTo>
                    <a:cubicBezTo>
                      <a:pt x="2103" y="0"/>
                      <a:pt x="1" y="1364"/>
                      <a:pt x="468" y="4051"/>
                    </a:cubicBezTo>
                    <a:cubicBezTo>
                      <a:pt x="936" y="6735"/>
                      <a:pt x="3776" y="7905"/>
                      <a:pt x="3776" y="7905"/>
                    </a:cubicBezTo>
                    <a:lnTo>
                      <a:pt x="6932" y="7905"/>
                    </a:lnTo>
                    <a:cubicBezTo>
                      <a:pt x="6932" y="7905"/>
                      <a:pt x="10140" y="6495"/>
                      <a:pt x="10061" y="3575"/>
                    </a:cubicBezTo>
                    <a:cubicBezTo>
                      <a:pt x="9982" y="656"/>
                      <a:pt x="8073" y="44"/>
                      <a:pt x="8073" y="44"/>
                    </a:cubicBezTo>
                    <a:lnTo>
                      <a:pt x="210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3590;p48">
                <a:extLst>
                  <a:ext uri="{FF2B5EF4-FFF2-40B4-BE49-F238E27FC236}">
                    <a16:creationId xmlns:a16="http://schemas.microsoft.com/office/drawing/2014/main" id="{6508BB23-AD10-B578-DE87-24AEE9D936CA}"/>
                  </a:ext>
                </a:extLst>
              </p:cNvPr>
              <p:cNvSpPr/>
              <p:nvPr/>
            </p:nvSpPr>
            <p:spPr>
              <a:xfrm>
                <a:off x="433745" y="4188232"/>
                <a:ext cx="140611" cy="20308"/>
              </a:xfrm>
              <a:custGeom>
                <a:avLst/>
                <a:gdLst/>
                <a:ahLst/>
                <a:cxnLst/>
                <a:rect l="l" t="t" r="r" b="b"/>
                <a:pathLst>
                  <a:path w="9659" h="1395" extrusionOk="0">
                    <a:moveTo>
                      <a:pt x="8452" y="0"/>
                    </a:moveTo>
                    <a:cubicBezTo>
                      <a:pt x="8413" y="0"/>
                      <a:pt x="8374" y="1"/>
                      <a:pt x="8334" y="4"/>
                    </a:cubicBezTo>
                    <a:cubicBezTo>
                      <a:pt x="7818" y="35"/>
                      <a:pt x="7277" y="323"/>
                      <a:pt x="6730" y="660"/>
                    </a:cubicBezTo>
                    <a:cubicBezTo>
                      <a:pt x="6450" y="821"/>
                      <a:pt x="6158" y="996"/>
                      <a:pt x="5835" y="1110"/>
                    </a:cubicBezTo>
                    <a:cubicBezTo>
                      <a:pt x="5609" y="1191"/>
                      <a:pt x="5369" y="1238"/>
                      <a:pt x="5123" y="1238"/>
                    </a:cubicBezTo>
                    <a:cubicBezTo>
                      <a:pt x="5016" y="1238"/>
                      <a:pt x="4907" y="1229"/>
                      <a:pt x="4798" y="1210"/>
                    </a:cubicBezTo>
                    <a:cubicBezTo>
                      <a:pt x="4078" y="1092"/>
                      <a:pt x="3471" y="690"/>
                      <a:pt x="2880" y="414"/>
                    </a:cubicBezTo>
                    <a:cubicBezTo>
                      <a:pt x="2402" y="181"/>
                      <a:pt x="1909" y="24"/>
                      <a:pt x="1468" y="24"/>
                    </a:cubicBezTo>
                    <a:cubicBezTo>
                      <a:pt x="1372" y="24"/>
                      <a:pt x="1279" y="32"/>
                      <a:pt x="1189" y="47"/>
                    </a:cubicBezTo>
                    <a:cubicBezTo>
                      <a:pt x="686" y="126"/>
                      <a:pt x="332" y="388"/>
                      <a:pt x="171" y="616"/>
                    </a:cubicBezTo>
                    <a:cubicBezTo>
                      <a:pt x="88" y="729"/>
                      <a:pt x="48" y="834"/>
                      <a:pt x="26" y="904"/>
                    </a:cubicBezTo>
                    <a:cubicBezTo>
                      <a:pt x="9" y="974"/>
                      <a:pt x="0" y="1013"/>
                      <a:pt x="4" y="1013"/>
                    </a:cubicBezTo>
                    <a:cubicBezTo>
                      <a:pt x="5" y="1013"/>
                      <a:pt x="5" y="1014"/>
                      <a:pt x="6" y="1014"/>
                    </a:cubicBezTo>
                    <a:cubicBezTo>
                      <a:pt x="24" y="1014"/>
                      <a:pt x="53" y="854"/>
                      <a:pt x="219" y="655"/>
                    </a:cubicBezTo>
                    <a:cubicBezTo>
                      <a:pt x="389" y="450"/>
                      <a:pt x="726" y="218"/>
                      <a:pt x="1202" y="157"/>
                    </a:cubicBezTo>
                    <a:cubicBezTo>
                      <a:pt x="1274" y="147"/>
                      <a:pt x="1349" y="141"/>
                      <a:pt x="1425" y="141"/>
                    </a:cubicBezTo>
                    <a:cubicBezTo>
                      <a:pt x="1851" y="141"/>
                      <a:pt x="2334" y="301"/>
                      <a:pt x="2819" y="545"/>
                    </a:cubicBezTo>
                    <a:cubicBezTo>
                      <a:pt x="3392" y="821"/>
                      <a:pt x="4008" y="1237"/>
                      <a:pt x="4776" y="1363"/>
                    </a:cubicBezTo>
                    <a:cubicBezTo>
                      <a:pt x="4891" y="1384"/>
                      <a:pt x="5008" y="1394"/>
                      <a:pt x="5123" y="1394"/>
                    </a:cubicBezTo>
                    <a:cubicBezTo>
                      <a:pt x="5390" y="1394"/>
                      <a:pt x="5652" y="1342"/>
                      <a:pt x="5887" y="1253"/>
                    </a:cubicBezTo>
                    <a:cubicBezTo>
                      <a:pt x="6228" y="1127"/>
                      <a:pt x="6525" y="948"/>
                      <a:pt x="6801" y="781"/>
                    </a:cubicBezTo>
                    <a:cubicBezTo>
                      <a:pt x="7346" y="440"/>
                      <a:pt x="7862" y="157"/>
                      <a:pt x="8342" y="113"/>
                    </a:cubicBezTo>
                    <a:cubicBezTo>
                      <a:pt x="8397" y="108"/>
                      <a:pt x="8450" y="105"/>
                      <a:pt x="8502" y="105"/>
                    </a:cubicBezTo>
                    <a:cubicBezTo>
                      <a:pt x="8904" y="105"/>
                      <a:pt x="9222" y="260"/>
                      <a:pt x="9396" y="414"/>
                    </a:cubicBezTo>
                    <a:cubicBezTo>
                      <a:pt x="9592" y="589"/>
                      <a:pt x="9638" y="739"/>
                      <a:pt x="9652" y="739"/>
                    </a:cubicBezTo>
                    <a:cubicBezTo>
                      <a:pt x="9653" y="739"/>
                      <a:pt x="9653" y="739"/>
                      <a:pt x="9653" y="738"/>
                    </a:cubicBezTo>
                    <a:cubicBezTo>
                      <a:pt x="9659" y="738"/>
                      <a:pt x="9649" y="698"/>
                      <a:pt x="9623" y="633"/>
                    </a:cubicBezTo>
                    <a:cubicBezTo>
                      <a:pt x="9593" y="567"/>
                      <a:pt x="9536" y="467"/>
                      <a:pt x="9435" y="371"/>
                    </a:cubicBezTo>
                    <a:cubicBezTo>
                      <a:pt x="9255" y="186"/>
                      <a:pt x="8906" y="0"/>
                      <a:pt x="8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3591;p48">
                <a:extLst>
                  <a:ext uri="{FF2B5EF4-FFF2-40B4-BE49-F238E27FC236}">
                    <a16:creationId xmlns:a16="http://schemas.microsoft.com/office/drawing/2014/main" id="{B2BFCE8C-5B41-D9C2-2492-B5CB2C3433BF}"/>
                  </a:ext>
                </a:extLst>
              </p:cNvPr>
              <p:cNvSpPr/>
              <p:nvPr/>
            </p:nvSpPr>
            <p:spPr>
              <a:xfrm>
                <a:off x="435900" y="4198466"/>
                <a:ext cx="139082" cy="20308"/>
              </a:xfrm>
              <a:custGeom>
                <a:avLst/>
                <a:gdLst/>
                <a:ahLst/>
                <a:cxnLst/>
                <a:rect l="l" t="t" r="r" b="b"/>
                <a:pathLst>
                  <a:path w="9554" h="1395" extrusionOk="0">
                    <a:moveTo>
                      <a:pt x="8358" y="1"/>
                    </a:moveTo>
                    <a:cubicBezTo>
                      <a:pt x="8320" y="1"/>
                      <a:pt x="8282" y="2"/>
                      <a:pt x="8243" y="5"/>
                    </a:cubicBezTo>
                    <a:cubicBezTo>
                      <a:pt x="7736" y="35"/>
                      <a:pt x="7198" y="324"/>
                      <a:pt x="6657" y="660"/>
                    </a:cubicBezTo>
                    <a:cubicBezTo>
                      <a:pt x="6381" y="822"/>
                      <a:pt x="6093" y="992"/>
                      <a:pt x="5774" y="1110"/>
                    </a:cubicBezTo>
                    <a:cubicBezTo>
                      <a:pt x="5552" y="1192"/>
                      <a:pt x="5312" y="1238"/>
                      <a:pt x="5068" y="1238"/>
                    </a:cubicBezTo>
                    <a:cubicBezTo>
                      <a:pt x="4962" y="1238"/>
                      <a:pt x="4854" y="1230"/>
                      <a:pt x="4747" y="1211"/>
                    </a:cubicBezTo>
                    <a:cubicBezTo>
                      <a:pt x="4031" y="1093"/>
                      <a:pt x="3432" y="691"/>
                      <a:pt x="2851" y="415"/>
                    </a:cubicBezTo>
                    <a:cubicBezTo>
                      <a:pt x="2379" y="182"/>
                      <a:pt x="1892" y="24"/>
                      <a:pt x="1455" y="24"/>
                    </a:cubicBezTo>
                    <a:cubicBezTo>
                      <a:pt x="1358" y="24"/>
                      <a:pt x="1264" y="31"/>
                      <a:pt x="1172" y="48"/>
                    </a:cubicBezTo>
                    <a:cubicBezTo>
                      <a:pt x="674" y="127"/>
                      <a:pt x="328" y="393"/>
                      <a:pt x="171" y="621"/>
                    </a:cubicBezTo>
                    <a:cubicBezTo>
                      <a:pt x="88" y="734"/>
                      <a:pt x="49" y="835"/>
                      <a:pt x="27" y="905"/>
                    </a:cubicBezTo>
                    <a:cubicBezTo>
                      <a:pt x="9" y="975"/>
                      <a:pt x="1" y="1014"/>
                      <a:pt x="5" y="1014"/>
                    </a:cubicBezTo>
                    <a:cubicBezTo>
                      <a:pt x="6" y="1014"/>
                      <a:pt x="6" y="1014"/>
                      <a:pt x="7" y="1014"/>
                    </a:cubicBezTo>
                    <a:cubicBezTo>
                      <a:pt x="24" y="1014"/>
                      <a:pt x="49" y="860"/>
                      <a:pt x="219" y="660"/>
                    </a:cubicBezTo>
                    <a:cubicBezTo>
                      <a:pt x="381" y="455"/>
                      <a:pt x="717" y="219"/>
                      <a:pt x="1189" y="157"/>
                    </a:cubicBezTo>
                    <a:cubicBezTo>
                      <a:pt x="1260" y="147"/>
                      <a:pt x="1332" y="142"/>
                      <a:pt x="1407" y="142"/>
                    </a:cubicBezTo>
                    <a:cubicBezTo>
                      <a:pt x="1827" y="142"/>
                      <a:pt x="2306" y="301"/>
                      <a:pt x="2785" y="546"/>
                    </a:cubicBezTo>
                    <a:cubicBezTo>
                      <a:pt x="3353" y="822"/>
                      <a:pt x="3960" y="1237"/>
                      <a:pt x="4721" y="1363"/>
                    </a:cubicBezTo>
                    <a:cubicBezTo>
                      <a:pt x="4836" y="1385"/>
                      <a:pt x="4953" y="1395"/>
                      <a:pt x="5068" y="1395"/>
                    </a:cubicBezTo>
                    <a:cubicBezTo>
                      <a:pt x="5333" y="1395"/>
                      <a:pt x="5592" y="1342"/>
                      <a:pt x="5826" y="1254"/>
                    </a:cubicBezTo>
                    <a:cubicBezTo>
                      <a:pt x="6163" y="1127"/>
                      <a:pt x="6455" y="949"/>
                      <a:pt x="6731" y="782"/>
                    </a:cubicBezTo>
                    <a:cubicBezTo>
                      <a:pt x="7268" y="441"/>
                      <a:pt x="7780" y="157"/>
                      <a:pt x="8252" y="114"/>
                    </a:cubicBezTo>
                    <a:cubicBezTo>
                      <a:pt x="8305" y="109"/>
                      <a:pt x="8357" y="106"/>
                      <a:pt x="8408" y="106"/>
                    </a:cubicBezTo>
                    <a:cubicBezTo>
                      <a:pt x="8806" y="106"/>
                      <a:pt x="9122" y="264"/>
                      <a:pt x="9296" y="415"/>
                    </a:cubicBezTo>
                    <a:cubicBezTo>
                      <a:pt x="9488" y="590"/>
                      <a:pt x="9534" y="739"/>
                      <a:pt x="9548" y="739"/>
                    </a:cubicBezTo>
                    <a:cubicBezTo>
                      <a:pt x="9549" y="739"/>
                      <a:pt x="9549" y="739"/>
                      <a:pt x="9550" y="739"/>
                    </a:cubicBezTo>
                    <a:cubicBezTo>
                      <a:pt x="9554" y="739"/>
                      <a:pt x="9545" y="699"/>
                      <a:pt x="9519" y="634"/>
                    </a:cubicBezTo>
                    <a:cubicBezTo>
                      <a:pt x="9489" y="568"/>
                      <a:pt x="9436" y="472"/>
                      <a:pt x="9336" y="372"/>
                    </a:cubicBezTo>
                    <a:cubicBezTo>
                      <a:pt x="9158" y="190"/>
                      <a:pt x="8810" y="1"/>
                      <a:pt x="83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3592;p48">
                <a:extLst>
                  <a:ext uri="{FF2B5EF4-FFF2-40B4-BE49-F238E27FC236}">
                    <a16:creationId xmlns:a16="http://schemas.microsoft.com/office/drawing/2014/main" id="{8BB24300-041E-BC43-72DD-C695986DB450}"/>
                  </a:ext>
                </a:extLst>
              </p:cNvPr>
              <p:cNvSpPr/>
              <p:nvPr/>
            </p:nvSpPr>
            <p:spPr>
              <a:xfrm>
                <a:off x="452204" y="4208103"/>
                <a:ext cx="7948" cy="7046"/>
              </a:xfrm>
              <a:custGeom>
                <a:avLst/>
                <a:gdLst/>
                <a:ahLst/>
                <a:cxnLst/>
                <a:rect l="l" t="t" r="r" b="b"/>
                <a:pathLst>
                  <a:path w="546" h="484" extrusionOk="0">
                    <a:moveTo>
                      <a:pt x="253" y="59"/>
                    </a:moveTo>
                    <a:lnTo>
                      <a:pt x="253" y="59"/>
                    </a:lnTo>
                    <a:cubicBezTo>
                      <a:pt x="253" y="59"/>
                      <a:pt x="253" y="59"/>
                      <a:pt x="253" y="59"/>
                    </a:cubicBezTo>
                    <a:cubicBezTo>
                      <a:pt x="257" y="81"/>
                      <a:pt x="323" y="85"/>
                      <a:pt x="367" y="156"/>
                    </a:cubicBezTo>
                    <a:cubicBezTo>
                      <a:pt x="388" y="186"/>
                      <a:pt x="393" y="225"/>
                      <a:pt x="376" y="261"/>
                    </a:cubicBezTo>
                    <a:cubicBezTo>
                      <a:pt x="359" y="297"/>
                      <a:pt x="311" y="330"/>
                      <a:pt x="273" y="330"/>
                    </a:cubicBezTo>
                    <a:cubicBezTo>
                      <a:pt x="271" y="330"/>
                      <a:pt x="269" y="330"/>
                      <a:pt x="266" y="330"/>
                    </a:cubicBezTo>
                    <a:cubicBezTo>
                      <a:pt x="227" y="326"/>
                      <a:pt x="178" y="287"/>
                      <a:pt x="166" y="247"/>
                    </a:cubicBezTo>
                    <a:cubicBezTo>
                      <a:pt x="148" y="208"/>
                      <a:pt x="157" y="164"/>
                      <a:pt x="178" y="134"/>
                    </a:cubicBezTo>
                    <a:cubicBezTo>
                      <a:pt x="201" y="96"/>
                      <a:pt x="229" y="74"/>
                      <a:pt x="253" y="59"/>
                    </a:cubicBezTo>
                    <a:close/>
                    <a:moveTo>
                      <a:pt x="234" y="1"/>
                    </a:moveTo>
                    <a:cubicBezTo>
                      <a:pt x="198" y="1"/>
                      <a:pt x="149" y="14"/>
                      <a:pt x="95" y="59"/>
                    </a:cubicBezTo>
                    <a:cubicBezTo>
                      <a:pt x="47" y="98"/>
                      <a:pt x="0" y="190"/>
                      <a:pt x="26" y="287"/>
                    </a:cubicBezTo>
                    <a:cubicBezTo>
                      <a:pt x="52" y="382"/>
                      <a:pt x="131" y="475"/>
                      <a:pt x="257" y="483"/>
                    </a:cubicBezTo>
                    <a:cubicBezTo>
                      <a:pt x="263" y="483"/>
                      <a:pt x="268" y="484"/>
                      <a:pt x="274" y="484"/>
                    </a:cubicBezTo>
                    <a:cubicBezTo>
                      <a:pt x="389" y="484"/>
                      <a:pt x="478" y="404"/>
                      <a:pt x="507" y="317"/>
                    </a:cubicBezTo>
                    <a:cubicBezTo>
                      <a:pt x="545" y="221"/>
                      <a:pt x="498" y="120"/>
                      <a:pt x="446" y="77"/>
                    </a:cubicBezTo>
                    <a:cubicBezTo>
                      <a:pt x="399" y="38"/>
                      <a:pt x="355" y="26"/>
                      <a:pt x="321" y="26"/>
                    </a:cubicBezTo>
                    <a:cubicBezTo>
                      <a:pt x="310" y="26"/>
                      <a:pt x="300" y="27"/>
                      <a:pt x="292" y="29"/>
                    </a:cubicBezTo>
                    <a:lnTo>
                      <a:pt x="292" y="29"/>
                    </a:lnTo>
                    <a:cubicBezTo>
                      <a:pt x="292" y="28"/>
                      <a:pt x="293" y="26"/>
                      <a:pt x="293" y="25"/>
                    </a:cubicBezTo>
                    <a:cubicBezTo>
                      <a:pt x="295" y="16"/>
                      <a:pt x="272" y="1"/>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3593;p48">
                <a:extLst>
                  <a:ext uri="{FF2B5EF4-FFF2-40B4-BE49-F238E27FC236}">
                    <a16:creationId xmlns:a16="http://schemas.microsoft.com/office/drawing/2014/main" id="{91F9C832-6F4A-A262-1DDC-272E2D53F68A}"/>
                  </a:ext>
                </a:extLst>
              </p:cNvPr>
              <p:cNvSpPr/>
              <p:nvPr/>
            </p:nvSpPr>
            <p:spPr>
              <a:xfrm>
                <a:off x="504174" y="4191551"/>
                <a:ext cx="7963" cy="7060"/>
              </a:xfrm>
              <a:custGeom>
                <a:avLst/>
                <a:gdLst/>
                <a:ahLst/>
                <a:cxnLst/>
                <a:rect l="l" t="t" r="r" b="b"/>
                <a:pathLst>
                  <a:path w="547" h="485" extrusionOk="0">
                    <a:moveTo>
                      <a:pt x="252" y="59"/>
                    </a:moveTo>
                    <a:lnTo>
                      <a:pt x="252" y="59"/>
                    </a:lnTo>
                    <a:cubicBezTo>
                      <a:pt x="253" y="60"/>
                      <a:pt x="253" y="60"/>
                      <a:pt x="253" y="60"/>
                    </a:cubicBezTo>
                    <a:cubicBezTo>
                      <a:pt x="258" y="81"/>
                      <a:pt x="323" y="87"/>
                      <a:pt x="367" y="152"/>
                    </a:cubicBezTo>
                    <a:cubicBezTo>
                      <a:pt x="389" y="186"/>
                      <a:pt x="398" y="226"/>
                      <a:pt x="376" y="261"/>
                    </a:cubicBezTo>
                    <a:cubicBezTo>
                      <a:pt x="359" y="298"/>
                      <a:pt x="316" y="327"/>
                      <a:pt x="275" y="327"/>
                    </a:cubicBezTo>
                    <a:cubicBezTo>
                      <a:pt x="272" y="327"/>
                      <a:pt x="269" y="327"/>
                      <a:pt x="267" y="327"/>
                    </a:cubicBezTo>
                    <a:cubicBezTo>
                      <a:pt x="227" y="327"/>
                      <a:pt x="184" y="287"/>
                      <a:pt x="166" y="248"/>
                    </a:cubicBezTo>
                    <a:cubicBezTo>
                      <a:pt x="148" y="208"/>
                      <a:pt x="158" y="165"/>
                      <a:pt x="180" y="130"/>
                    </a:cubicBezTo>
                    <a:cubicBezTo>
                      <a:pt x="201" y="95"/>
                      <a:pt x="230" y="74"/>
                      <a:pt x="252" y="59"/>
                    </a:cubicBezTo>
                    <a:close/>
                    <a:moveTo>
                      <a:pt x="233" y="1"/>
                    </a:moveTo>
                    <a:cubicBezTo>
                      <a:pt x="198" y="1"/>
                      <a:pt x="151" y="14"/>
                      <a:pt x="101" y="55"/>
                    </a:cubicBezTo>
                    <a:cubicBezTo>
                      <a:pt x="49" y="99"/>
                      <a:pt x="0" y="191"/>
                      <a:pt x="31" y="287"/>
                    </a:cubicBezTo>
                    <a:cubicBezTo>
                      <a:pt x="53" y="379"/>
                      <a:pt x="136" y="470"/>
                      <a:pt x="258" y="484"/>
                    </a:cubicBezTo>
                    <a:cubicBezTo>
                      <a:pt x="261" y="484"/>
                      <a:pt x="264" y="484"/>
                      <a:pt x="267" y="484"/>
                    </a:cubicBezTo>
                    <a:cubicBezTo>
                      <a:pt x="389" y="484"/>
                      <a:pt x="477" y="403"/>
                      <a:pt x="507" y="317"/>
                    </a:cubicBezTo>
                    <a:cubicBezTo>
                      <a:pt x="547" y="218"/>
                      <a:pt x="498" y="117"/>
                      <a:pt x="450" y="77"/>
                    </a:cubicBezTo>
                    <a:cubicBezTo>
                      <a:pt x="403" y="39"/>
                      <a:pt x="358" y="27"/>
                      <a:pt x="323" y="27"/>
                    </a:cubicBezTo>
                    <a:cubicBezTo>
                      <a:pt x="311" y="27"/>
                      <a:pt x="301" y="28"/>
                      <a:pt x="291" y="30"/>
                    </a:cubicBezTo>
                    <a:lnTo>
                      <a:pt x="291" y="30"/>
                    </a:lnTo>
                    <a:cubicBezTo>
                      <a:pt x="292" y="28"/>
                      <a:pt x="293" y="27"/>
                      <a:pt x="293" y="25"/>
                    </a:cubicBezTo>
                    <a:cubicBezTo>
                      <a:pt x="295" y="16"/>
                      <a:pt x="271" y="1"/>
                      <a:pt x="2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3594;p48">
                <a:extLst>
                  <a:ext uri="{FF2B5EF4-FFF2-40B4-BE49-F238E27FC236}">
                    <a16:creationId xmlns:a16="http://schemas.microsoft.com/office/drawing/2014/main" id="{5045ADD4-3861-D1C8-D76F-7EFE2458F553}"/>
                  </a:ext>
                </a:extLst>
              </p:cNvPr>
              <p:cNvSpPr/>
              <p:nvPr/>
            </p:nvSpPr>
            <p:spPr>
              <a:xfrm>
                <a:off x="554616" y="4208860"/>
                <a:ext cx="7905" cy="7046"/>
              </a:xfrm>
              <a:custGeom>
                <a:avLst/>
                <a:gdLst/>
                <a:ahLst/>
                <a:cxnLst/>
                <a:rect l="l" t="t" r="r" b="b"/>
                <a:pathLst>
                  <a:path w="543" h="484" extrusionOk="0">
                    <a:moveTo>
                      <a:pt x="249" y="60"/>
                    </a:moveTo>
                    <a:cubicBezTo>
                      <a:pt x="255" y="82"/>
                      <a:pt x="320" y="86"/>
                      <a:pt x="364" y="151"/>
                    </a:cubicBezTo>
                    <a:cubicBezTo>
                      <a:pt x="386" y="187"/>
                      <a:pt x="394" y="225"/>
                      <a:pt x="372" y="261"/>
                    </a:cubicBezTo>
                    <a:cubicBezTo>
                      <a:pt x="355" y="297"/>
                      <a:pt x="313" y="326"/>
                      <a:pt x="275" y="326"/>
                    </a:cubicBezTo>
                    <a:cubicBezTo>
                      <a:pt x="272" y="326"/>
                      <a:pt x="269" y="326"/>
                      <a:pt x="267" y="326"/>
                    </a:cubicBezTo>
                    <a:cubicBezTo>
                      <a:pt x="223" y="326"/>
                      <a:pt x="180" y="287"/>
                      <a:pt x="162" y="247"/>
                    </a:cubicBezTo>
                    <a:cubicBezTo>
                      <a:pt x="150" y="209"/>
                      <a:pt x="158" y="165"/>
                      <a:pt x="180" y="130"/>
                    </a:cubicBezTo>
                    <a:cubicBezTo>
                      <a:pt x="201" y="96"/>
                      <a:pt x="228" y="75"/>
                      <a:pt x="249" y="60"/>
                    </a:cubicBezTo>
                    <a:close/>
                    <a:moveTo>
                      <a:pt x="232" y="0"/>
                    </a:moveTo>
                    <a:cubicBezTo>
                      <a:pt x="197" y="0"/>
                      <a:pt x="149" y="13"/>
                      <a:pt x="97" y="56"/>
                    </a:cubicBezTo>
                    <a:cubicBezTo>
                      <a:pt x="49" y="99"/>
                      <a:pt x="1" y="191"/>
                      <a:pt x="27" y="287"/>
                    </a:cubicBezTo>
                    <a:cubicBezTo>
                      <a:pt x="49" y="379"/>
                      <a:pt x="132" y="471"/>
                      <a:pt x="254" y="483"/>
                    </a:cubicBezTo>
                    <a:cubicBezTo>
                      <a:pt x="258" y="484"/>
                      <a:pt x="261" y="484"/>
                      <a:pt x="264" y="484"/>
                    </a:cubicBezTo>
                    <a:cubicBezTo>
                      <a:pt x="385" y="484"/>
                      <a:pt x="473" y="407"/>
                      <a:pt x="507" y="318"/>
                    </a:cubicBezTo>
                    <a:cubicBezTo>
                      <a:pt x="543" y="217"/>
                      <a:pt x="499" y="116"/>
                      <a:pt x="446" y="78"/>
                    </a:cubicBezTo>
                    <a:cubicBezTo>
                      <a:pt x="399" y="39"/>
                      <a:pt x="354" y="26"/>
                      <a:pt x="319" y="26"/>
                    </a:cubicBezTo>
                    <a:cubicBezTo>
                      <a:pt x="307" y="26"/>
                      <a:pt x="297" y="27"/>
                      <a:pt x="288" y="30"/>
                    </a:cubicBezTo>
                    <a:lnTo>
                      <a:pt x="288" y="30"/>
                    </a:lnTo>
                    <a:cubicBezTo>
                      <a:pt x="289" y="28"/>
                      <a:pt x="289" y="27"/>
                      <a:pt x="289" y="25"/>
                    </a:cubicBezTo>
                    <a:cubicBezTo>
                      <a:pt x="293" y="16"/>
                      <a:pt x="271" y="0"/>
                      <a:pt x="2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3595;p48">
              <a:extLst>
                <a:ext uri="{FF2B5EF4-FFF2-40B4-BE49-F238E27FC236}">
                  <a16:creationId xmlns:a16="http://schemas.microsoft.com/office/drawing/2014/main" id="{47286313-6439-2D07-084A-3426EA7BCD11}"/>
                </a:ext>
              </a:extLst>
            </p:cNvPr>
            <p:cNvGrpSpPr/>
            <p:nvPr/>
          </p:nvGrpSpPr>
          <p:grpSpPr>
            <a:xfrm>
              <a:off x="1877369" y="4077333"/>
              <a:ext cx="125151" cy="189466"/>
              <a:chOff x="1877369" y="4077333"/>
              <a:chExt cx="125151" cy="189466"/>
            </a:xfrm>
          </p:grpSpPr>
          <p:sp>
            <p:nvSpPr>
              <p:cNvPr id="902" name="Google Shape;3596;p48">
                <a:extLst>
                  <a:ext uri="{FF2B5EF4-FFF2-40B4-BE49-F238E27FC236}">
                    <a16:creationId xmlns:a16="http://schemas.microsoft.com/office/drawing/2014/main" id="{7BC61540-AECC-B347-191C-F2238F4BAEF3}"/>
                  </a:ext>
                </a:extLst>
              </p:cNvPr>
              <p:cNvSpPr/>
              <p:nvPr/>
            </p:nvSpPr>
            <p:spPr>
              <a:xfrm>
                <a:off x="1884487" y="4111747"/>
                <a:ext cx="108614" cy="155052"/>
              </a:xfrm>
              <a:custGeom>
                <a:avLst/>
                <a:gdLst/>
                <a:ahLst/>
                <a:cxnLst/>
                <a:rect l="l" t="t" r="r" b="b"/>
                <a:pathLst>
                  <a:path w="7461" h="10651" extrusionOk="0">
                    <a:moveTo>
                      <a:pt x="1" y="0"/>
                    </a:moveTo>
                    <a:lnTo>
                      <a:pt x="1028" y="10650"/>
                    </a:lnTo>
                    <a:lnTo>
                      <a:pt x="6215" y="10650"/>
                    </a:lnTo>
                    <a:lnTo>
                      <a:pt x="746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3597;p48">
                <a:extLst>
                  <a:ext uri="{FF2B5EF4-FFF2-40B4-BE49-F238E27FC236}">
                    <a16:creationId xmlns:a16="http://schemas.microsoft.com/office/drawing/2014/main" id="{50DEF032-CCCE-5455-3878-077CE5743DCB}"/>
                  </a:ext>
                </a:extLst>
              </p:cNvPr>
              <p:cNvSpPr/>
              <p:nvPr/>
            </p:nvSpPr>
            <p:spPr>
              <a:xfrm>
                <a:off x="1877369" y="4091716"/>
                <a:ext cx="125151" cy="20424"/>
              </a:xfrm>
              <a:custGeom>
                <a:avLst/>
                <a:gdLst/>
                <a:ahLst/>
                <a:cxnLst/>
                <a:rect l="l" t="t" r="r" b="b"/>
                <a:pathLst>
                  <a:path w="8597" h="1403" extrusionOk="0">
                    <a:moveTo>
                      <a:pt x="490" y="0"/>
                    </a:moveTo>
                    <a:cubicBezTo>
                      <a:pt x="490" y="0"/>
                      <a:pt x="57" y="432"/>
                      <a:pt x="0" y="1403"/>
                    </a:cubicBezTo>
                    <a:lnTo>
                      <a:pt x="8435" y="1403"/>
                    </a:lnTo>
                    <a:cubicBezTo>
                      <a:pt x="8435" y="1403"/>
                      <a:pt x="8596" y="537"/>
                      <a:pt x="79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3598;p48">
                <a:extLst>
                  <a:ext uri="{FF2B5EF4-FFF2-40B4-BE49-F238E27FC236}">
                    <a16:creationId xmlns:a16="http://schemas.microsoft.com/office/drawing/2014/main" id="{8C3BF3E1-1A52-7855-AE39-0F3E13A5B435}"/>
                  </a:ext>
                </a:extLst>
              </p:cNvPr>
              <p:cNvSpPr/>
              <p:nvPr/>
            </p:nvSpPr>
            <p:spPr>
              <a:xfrm>
                <a:off x="1894299" y="4077333"/>
                <a:ext cx="92688" cy="16246"/>
              </a:xfrm>
              <a:custGeom>
                <a:avLst/>
                <a:gdLst/>
                <a:ahLst/>
                <a:cxnLst/>
                <a:rect l="l" t="t" r="r" b="b"/>
                <a:pathLst>
                  <a:path w="6367" h="1116" extrusionOk="0">
                    <a:moveTo>
                      <a:pt x="5947" y="0"/>
                    </a:moveTo>
                    <a:lnTo>
                      <a:pt x="289" y="14"/>
                    </a:lnTo>
                    <a:lnTo>
                      <a:pt x="0" y="1067"/>
                    </a:lnTo>
                    <a:lnTo>
                      <a:pt x="6367" y="1115"/>
                    </a:lnTo>
                    <a:lnTo>
                      <a:pt x="59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3599;p48">
                <a:extLst>
                  <a:ext uri="{FF2B5EF4-FFF2-40B4-BE49-F238E27FC236}">
                    <a16:creationId xmlns:a16="http://schemas.microsoft.com/office/drawing/2014/main" id="{9F00D7AC-3B6E-1CE6-91CA-B446817F70B9}"/>
                  </a:ext>
                </a:extLst>
              </p:cNvPr>
              <p:cNvSpPr/>
              <p:nvPr/>
            </p:nvSpPr>
            <p:spPr>
              <a:xfrm>
                <a:off x="1882901" y="4150557"/>
                <a:ext cx="110200" cy="77999"/>
              </a:xfrm>
              <a:custGeom>
                <a:avLst/>
                <a:gdLst/>
                <a:ahLst/>
                <a:cxnLst/>
                <a:rect l="l" t="t" r="r" b="b"/>
                <a:pathLst>
                  <a:path w="7570" h="5358" extrusionOk="0">
                    <a:moveTo>
                      <a:pt x="1" y="0"/>
                    </a:moveTo>
                    <a:cubicBezTo>
                      <a:pt x="1" y="97"/>
                      <a:pt x="621" y="5358"/>
                      <a:pt x="621" y="5358"/>
                    </a:cubicBezTo>
                    <a:lnTo>
                      <a:pt x="6962" y="5358"/>
                    </a:lnTo>
                    <a:lnTo>
                      <a:pt x="7569" y="0"/>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04666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98" name="Google Shape;698;p31"/>
          <p:cNvSpPr txBox="1">
            <a:spLocks noGrp="1"/>
          </p:cNvSpPr>
          <p:nvPr>
            <p:ph type="ctrTitle"/>
          </p:nvPr>
        </p:nvSpPr>
        <p:spPr>
          <a:xfrm>
            <a:off x="37042" y="1777341"/>
            <a:ext cx="4067868"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 </a:t>
            </a:r>
            <a:br>
              <a:rPr lang="en" dirty="0"/>
            </a:br>
            <a:r>
              <a:rPr lang="en" dirty="0"/>
              <a:t>Steps in Exploratory Data Analysis </a:t>
            </a:r>
            <a:endParaRPr dirty="0"/>
          </a:p>
        </p:txBody>
      </p:sp>
      <p:grpSp>
        <p:nvGrpSpPr>
          <p:cNvPr id="672" name="Google Shape;3601;p48">
            <a:extLst>
              <a:ext uri="{FF2B5EF4-FFF2-40B4-BE49-F238E27FC236}">
                <a16:creationId xmlns:a16="http://schemas.microsoft.com/office/drawing/2014/main" id="{6DE51814-3312-6D42-79DE-F0280065532B}"/>
              </a:ext>
            </a:extLst>
          </p:cNvPr>
          <p:cNvGrpSpPr/>
          <p:nvPr/>
        </p:nvGrpSpPr>
        <p:grpSpPr>
          <a:xfrm>
            <a:off x="4572000" y="488950"/>
            <a:ext cx="4191000" cy="4165600"/>
            <a:chOff x="411609" y="1049416"/>
            <a:chExt cx="1718376" cy="1650536"/>
          </a:xfrm>
        </p:grpSpPr>
        <p:sp>
          <p:nvSpPr>
            <p:cNvPr id="673" name="Google Shape;3602;p48">
              <a:extLst>
                <a:ext uri="{FF2B5EF4-FFF2-40B4-BE49-F238E27FC236}">
                  <a16:creationId xmlns:a16="http://schemas.microsoft.com/office/drawing/2014/main" id="{9265981F-C873-D580-1312-FE6D52FEA4FE}"/>
                </a:ext>
              </a:extLst>
            </p:cNvPr>
            <p:cNvSpPr/>
            <p:nvPr/>
          </p:nvSpPr>
          <p:spPr>
            <a:xfrm>
              <a:off x="970600" y="1194197"/>
              <a:ext cx="557400" cy="399900"/>
            </a:xfrm>
            <a:prstGeom prst="roundRect">
              <a:avLst>
                <a:gd name="adj" fmla="val 4313"/>
              </a:avLst>
            </a:pr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603;p48">
              <a:extLst>
                <a:ext uri="{FF2B5EF4-FFF2-40B4-BE49-F238E27FC236}">
                  <a16:creationId xmlns:a16="http://schemas.microsoft.com/office/drawing/2014/main" id="{DB9DD655-706E-80DA-EF28-6486922BC200}"/>
                </a:ext>
              </a:extLst>
            </p:cNvPr>
            <p:cNvSpPr/>
            <p:nvPr/>
          </p:nvSpPr>
          <p:spPr>
            <a:xfrm>
              <a:off x="957556" y="1172928"/>
              <a:ext cx="152647" cy="127132"/>
            </a:xfrm>
            <a:custGeom>
              <a:avLst/>
              <a:gdLst/>
              <a:ahLst/>
              <a:cxnLst/>
              <a:rect l="l" t="t" r="r" b="b"/>
              <a:pathLst>
                <a:path w="9608" h="8002" extrusionOk="0">
                  <a:moveTo>
                    <a:pt x="9509" y="0"/>
                  </a:moveTo>
                  <a:cubicBezTo>
                    <a:pt x="8961" y="0"/>
                    <a:pt x="8520" y="34"/>
                    <a:pt x="8520" y="79"/>
                  </a:cubicBezTo>
                  <a:cubicBezTo>
                    <a:pt x="8520" y="119"/>
                    <a:pt x="8908" y="153"/>
                    <a:pt x="9405" y="157"/>
                  </a:cubicBezTo>
                  <a:cubicBezTo>
                    <a:pt x="9356" y="209"/>
                    <a:pt x="9285" y="284"/>
                    <a:pt x="9192" y="385"/>
                  </a:cubicBezTo>
                  <a:cubicBezTo>
                    <a:pt x="8994" y="609"/>
                    <a:pt x="8729" y="904"/>
                    <a:pt x="8408" y="1267"/>
                  </a:cubicBezTo>
                  <a:cubicBezTo>
                    <a:pt x="7742" y="2032"/>
                    <a:pt x="6842" y="3067"/>
                    <a:pt x="5820" y="4243"/>
                  </a:cubicBezTo>
                  <a:cubicBezTo>
                    <a:pt x="5468" y="4008"/>
                    <a:pt x="5103" y="3762"/>
                    <a:pt x="4729" y="3515"/>
                  </a:cubicBezTo>
                  <a:cubicBezTo>
                    <a:pt x="4534" y="3384"/>
                    <a:pt x="4344" y="3257"/>
                    <a:pt x="4165" y="3138"/>
                  </a:cubicBezTo>
                  <a:lnTo>
                    <a:pt x="4105" y="3100"/>
                  </a:lnTo>
                  <a:lnTo>
                    <a:pt x="4060" y="3153"/>
                  </a:lnTo>
                  <a:cubicBezTo>
                    <a:pt x="2906" y="4501"/>
                    <a:pt x="1886" y="5708"/>
                    <a:pt x="1158" y="6578"/>
                  </a:cubicBezTo>
                  <a:cubicBezTo>
                    <a:pt x="807" y="7004"/>
                    <a:pt x="519" y="7351"/>
                    <a:pt x="302" y="7613"/>
                  </a:cubicBezTo>
                  <a:cubicBezTo>
                    <a:pt x="105" y="7856"/>
                    <a:pt x="0" y="7994"/>
                    <a:pt x="7" y="8001"/>
                  </a:cubicBezTo>
                  <a:cubicBezTo>
                    <a:pt x="7" y="8001"/>
                    <a:pt x="8" y="8001"/>
                    <a:pt x="8" y="8001"/>
                  </a:cubicBezTo>
                  <a:cubicBezTo>
                    <a:pt x="22" y="8001"/>
                    <a:pt x="140" y="7875"/>
                    <a:pt x="347" y="7649"/>
                  </a:cubicBezTo>
                  <a:cubicBezTo>
                    <a:pt x="571" y="7396"/>
                    <a:pt x="870" y="7059"/>
                    <a:pt x="1236" y="6649"/>
                  </a:cubicBezTo>
                  <a:cubicBezTo>
                    <a:pt x="1976" y="5804"/>
                    <a:pt x="2996" y="4632"/>
                    <a:pt x="4134" y="3306"/>
                  </a:cubicBezTo>
                  <a:cubicBezTo>
                    <a:pt x="4299" y="3414"/>
                    <a:pt x="4467" y="3526"/>
                    <a:pt x="4643" y="3642"/>
                  </a:cubicBezTo>
                  <a:cubicBezTo>
                    <a:pt x="5035" y="3907"/>
                    <a:pt x="5420" y="4161"/>
                    <a:pt x="5793" y="4408"/>
                  </a:cubicBezTo>
                  <a:lnTo>
                    <a:pt x="5849" y="4445"/>
                  </a:lnTo>
                  <a:lnTo>
                    <a:pt x="5894" y="4393"/>
                  </a:lnTo>
                  <a:cubicBezTo>
                    <a:pt x="6918" y="3182"/>
                    <a:pt x="7818" y="2118"/>
                    <a:pt x="8482" y="1330"/>
                  </a:cubicBezTo>
                  <a:cubicBezTo>
                    <a:pt x="8789" y="960"/>
                    <a:pt x="9042" y="654"/>
                    <a:pt x="9233" y="419"/>
                  </a:cubicBezTo>
                  <a:cubicBezTo>
                    <a:pt x="9330" y="299"/>
                    <a:pt x="9397" y="213"/>
                    <a:pt x="9442" y="157"/>
                  </a:cubicBezTo>
                  <a:lnTo>
                    <a:pt x="9454" y="157"/>
                  </a:lnTo>
                  <a:cubicBezTo>
                    <a:pt x="9457" y="657"/>
                    <a:pt x="9487" y="1050"/>
                    <a:pt x="9528" y="1050"/>
                  </a:cubicBezTo>
                  <a:cubicBezTo>
                    <a:pt x="9573" y="1050"/>
                    <a:pt x="9607" y="617"/>
                    <a:pt x="9607" y="79"/>
                  </a:cubicBezTo>
                  <a:lnTo>
                    <a:pt x="960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3604;p48">
              <a:extLst>
                <a:ext uri="{FF2B5EF4-FFF2-40B4-BE49-F238E27FC236}">
                  <a16:creationId xmlns:a16="http://schemas.microsoft.com/office/drawing/2014/main" id="{5AFDFAD4-6B93-E2C7-A887-73D1599AB063}"/>
                </a:ext>
              </a:extLst>
            </p:cNvPr>
            <p:cNvGrpSpPr/>
            <p:nvPr/>
          </p:nvGrpSpPr>
          <p:grpSpPr>
            <a:xfrm>
              <a:off x="1494120" y="1049416"/>
              <a:ext cx="285038" cy="281828"/>
              <a:chOff x="1494120" y="1049416"/>
              <a:chExt cx="285038" cy="281828"/>
            </a:xfrm>
          </p:grpSpPr>
          <p:sp>
            <p:nvSpPr>
              <p:cNvPr id="813" name="Google Shape;3605;p48">
                <a:extLst>
                  <a:ext uri="{FF2B5EF4-FFF2-40B4-BE49-F238E27FC236}">
                    <a16:creationId xmlns:a16="http://schemas.microsoft.com/office/drawing/2014/main" id="{30797D4F-3BE1-0F56-FAAB-A3D2D07ACA2E}"/>
                  </a:ext>
                </a:extLst>
              </p:cNvPr>
              <p:cNvSpPr/>
              <p:nvPr/>
            </p:nvSpPr>
            <p:spPr>
              <a:xfrm>
                <a:off x="1494120" y="1080031"/>
                <a:ext cx="251261" cy="251213"/>
              </a:xfrm>
              <a:custGeom>
                <a:avLst/>
                <a:gdLst/>
                <a:ahLst/>
                <a:cxnLst/>
                <a:rect l="l" t="t" r="r" b="b"/>
                <a:pathLst>
                  <a:path w="15815" h="15812" extrusionOk="0">
                    <a:moveTo>
                      <a:pt x="7725" y="1"/>
                    </a:moveTo>
                    <a:cubicBezTo>
                      <a:pt x="3459" y="101"/>
                      <a:pt x="0" y="3635"/>
                      <a:pt x="0" y="7904"/>
                    </a:cubicBezTo>
                    <a:cubicBezTo>
                      <a:pt x="0" y="12241"/>
                      <a:pt x="3572" y="15811"/>
                      <a:pt x="7908" y="15811"/>
                    </a:cubicBezTo>
                    <a:cubicBezTo>
                      <a:pt x="12244" y="15811"/>
                      <a:pt x="15815" y="12241"/>
                      <a:pt x="15815" y="7904"/>
                    </a:cubicBezTo>
                    <a:lnTo>
                      <a:pt x="7908" y="7904"/>
                    </a:lnTo>
                    <a:lnTo>
                      <a:pt x="772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606;p48">
                <a:extLst>
                  <a:ext uri="{FF2B5EF4-FFF2-40B4-BE49-F238E27FC236}">
                    <a16:creationId xmlns:a16="http://schemas.microsoft.com/office/drawing/2014/main" id="{F1545C4A-9901-AB99-FE5D-374C665D8C68}"/>
                  </a:ext>
                </a:extLst>
              </p:cNvPr>
              <p:cNvSpPr/>
              <p:nvPr/>
            </p:nvSpPr>
            <p:spPr>
              <a:xfrm>
                <a:off x="1650771" y="1049416"/>
                <a:ext cx="128387" cy="125575"/>
              </a:xfrm>
              <a:custGeom>
                <a:avLst/>
                <a:gdLst/>
                <a:ahLst/>
                <a:cxnLst/>
                <a:rect l="l" t="t" r="r" b="b"/>
                <a:pathLst>
                  <a:path w="8081" h="7904" extrusionOk="0">
                    <a:moveTo>
                      <a:pt x="1" y="0"/>
                    </a:moveTo>
                    <a:lnTo>
                      <a:pt x="177" y="7903"/>
                    </a:lnTo>
                    <a:lnTo>
                      <a:pt x="8080" y="7781"/>
                    </a:lnTo>
                    <a:cubicBezTo>
                      <a:pt x="8024" y="5722"/>
                      <a:pt x="7169" y="3676"/>
                      <a:pt x="5693" y="2238"/>
                    </a:cubicBezTo>
                    <a:cubicBezTo>
                      <a:pt x="4218" y="804"/>
                      <a:pt x="2059" y="0"/>
                      <a:pt x="1" y="0"/>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3607;p48">
              <a:extLst>
                <a:ext uri="{FF2B5EF4-FFF2-40B4-BE49-F238E27FC236}">
                  <a16:creationId xmlns:a16="http://schemas.microsoft.com/office/drawing/2014/main" id="{48660A82-9B26-AE99-DFCA-18A24D313E59}"/>
                </a:ext>
              </a:extLst>
            </p:cNvPr>
            <p:cNvSpPr/>
            <p:nvPr/>
          </p:nvSpPr>
          <p:spPr>
            <a:xfrm>
              <a:off x="726357" y="1601522"/>
              <a:ext cx="1316216" cy="487333"/>
            </a:xfrm>
            <a:custGeom>
              <a:avLst/>
              <a:gdLst/>
              <a:ahLst/>
              <a:cxnLst/>
              <a:rect l="l" t="t" r="r" b="b"/>
              <a:pathLst>
                <a:path w="82846" h="30674" extrusionOk="0">
                  <a:moveTo>
                    <a:pt x="82846" y="0"/>
                  </a:moveTo>
                  <a:cubicBezTo>
                    <a:pt x="79488" y="90"/>
                    <a:pt x="76533" y="2436"/>
                    <a:pt x="74740" y="5275"/>
                  </a:cubicBezTo>
                  <a:cubicBezTo>
                    <a:pt x="72944" y="8110"/>
                    <a:pt x="72080" y="11419"/>
                    <a:pt x="71102" y="14631"/>
                  </a:cubicBezTo>
                  <a:cubicBezTo>
                    <a:pt x="70127" y="17844"/>
                    <a:pt x="68955" y="21108"/>
                    <a:pt x="66698" y="23595"/>
                  </a:cubicBezTo>
                  <a:cubicBezTo>
                    <a:pt x="64933" y="25542"/>
                    <a:pt x="62347" y="26910"/>
                    <a:pt x="59777" y="26910"/>
                  </a:cubicBezTo>
                  <a:cubicBezTo>
                    <a:pt x="59063" y="26910"/>
                    <a:pt x="58350" y="26804"/>
                    <a:pt x="57656" y="26576"/>
                  </a:cubicBezTo>
                  <a:cubicBezTo>
                    <a:pt x="55336" y="25810"/>
                    <a:pt x="53618" y="23845"/>
                    <a:pt x="52285" y="21799"/>
                  </a:cubicBezTo>
                  <a:cubicBezTo>
                    <a:pt x="50951" y="19752"/>
                    <a:pt x="49861" y="17522"/>
                    <a:pt x="48199" y="15733"/>
                  </a:cubicBezTo>
                  <a:cubicBezTo>
                    <a:pt x="45965" y="13328"/>
                    <a:pt x="42741" y="11875"/>
                    <a:pt x="39462" y="11793"/>
                  </a:cubicBezTo>
                  <a:cubicBezTo>
                    <a:pt x="39363" y="11790"/>
                    <a:pt x="39264" y="11789"/>
                    <a:pt x="39166" y="11789"/>
                  </a:cubicBezTo>
                  <a:cubicBezTo>
                    <a:pt x="35981" y="11789"/>
                    <a:pt x="32817" y="13072"/>
                    <a:pt x="30539" y="15293"/>
                  </a:cubicBezTo>
                  <a:cubicBezTo>
                    <a:pt x="28092" y="17672"/>
                    <a:pt x="26740" y="20947"/>
                    <a:pt x="24578" y="23588"/>
                  </a:cubicBezTo>
                  <a:cubicBezTo>
                    <a:pt x="22912" y="25623"/>
                    <a:pt x="20346" y="27298"/>
                    <a:pt x="17839" y="27298"/>
                  </a:cubicBezTo>
                  <a:cubicBezTo>
                    <a:pt x="17096" y="27298"/>
                    <a:pt x="16358" y="27151"/>
                    <a:pt x="15650" y="26822"/>
                  </a:cubicBezTo>
                  <a:cubicBezTo>
                    <a:pt x="14085" y="26098"/>
                    <a:pt x="13002" y="24626"/>
                    <a:pt x="11572" y="23663"/>
                  </a:cubicBezTo>
                  <a:cubicBezTo>
                    <a:pt x="10371" y="22851"/>
                    <a:pt x="8922" y="22436"/>
                    <a:pt x="7475" y="22436"/>
                  </a:cubicBezTo>
                  <a:cubicBezTo>
                    <a:pt x="6392" y="22436"/>
                    <a:pt x="5310" y="22668"/>
                    <a:pt x="4333" y="23140"/>
                  </a:cubicBezTo>
                  <a:cubicBezTo>
                    <a:pt x="2055" y="24242"/>
                    <a:pt x="195" y="28148"/>
                    <a:pt x="0" y="30674"/>
                  </a:cubicBezTo>
                  <a:lnTo>
                    <a:pt x="82846" y="30577"/>
                  </a:lnTo>
                  <a:lnTo>
                    <a:pt x="82846" y="0"/>
                  </a:ln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608;p48">
              <a:extLst>
                <a:ext uri="{FF2B5EF4-FFF2-40B4-BE49-F238E27FC236}">
                  <a16:creationId xmlns:a16="http://schemas.microsoft.com/office/drawing/2014/main" id="{A67AFFD2-A42B-F7D9-9AD1-5C017C24ED0C}"/>
                </a:ext>
              </a:extLst>
            </p:cNvPr>
            <p:cNvSpPr/>
            <p:nvPr/>
          </p:nvSpPr>
          <p:spPr>
            <a:xfrm>
              <a:off x="411609" y="2697807"/>
              <a:ext cx="1718376" cy="2145"/>
            </a:xfrm>
            <a:custGeom>
              <a:avLst/>
              <a:gdLst/>
              <a:ahLst/>
              <a:cxnLst/>
              <a:rect l="l" t="t" r="r" b="b"/>
              <a:pathLst>
                <a:path w="108159" h="135" extrusionOk="0">
                  <a:moveTo>
                    <a:pt x="54081" y="0"/>
                  </a:moveTo>
                  <a:cubicBezTo>
                    <a:pt x="24208" y="0"/>
                    <a:pt x="0" y="30"/>
                    <a:pt x="0" y="67"/>
                  </a:cubicBezTo>
                  <a:cubicBezTo>
                    <a:pt x="0" y="105"/>
                    <a:pt x="24208" y="134"/>
                    <a:pt x="54081" y="134"/>
                  </a:cubicBezTo>
                  <a:cubicBezTo>
                    <a:pt x="83944" y="134"/>
                    <a:pt x="108158" y="105"/>
                    <a:pt x="108158" y="67"/>
                  </a:cubicBezTo>
                  <a:cubicBezTo>
                    <a:pt x="108158" y="30"/>
                    <a:pt x="83944" y="0"/>
                    <a:pt x="540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3609;p48">
              <a:extLst>
                <a:ext uri="{FF2B5EF4-FFF2-40B4-BE49-F238E27FC236}">
                  <a16:creationId xmlns:a16="http://schemas.microsoft.com/office/drawing/2014/main" id="{A2CE49D1-A87F-5C92-FE5D-8039E1DD7C23}"/>
                </a:ext>
              </a:extLst>
            </p:cNvPr>
            <p:cNvGrpSpPr/>
            <p:nvPr/>
          </p:nvGrpSpPr>
          <p:grpSpPr>
            <a:xfrm>
              <a:off x="1603188" y="1369374"/>
              <a:ext cx="209969" cy="294109"/>
              <a:chOff x="1603188" y="1369374"/>
              <a:chExt cx="209969" cy="294109"/>
            </a:xfrm>
          </p:grpSpPr>
          <p:sp>
            <p:nvSpPr>
              <p:cNvPr id="808" name="Google Shape;3610;p48">
                <a:extLst>
                  <a:ext uri="{FF2B5EF4-FFF2-40B4-BE49-F238E27FC236}">
                    <a16:creationId xmlns:a16="http://schemas.microsoft.com/office/drawing/2014/main" id="{88F377F4-CB3F-D7DE-D4F5-E34D2BA136CF}"/>
                  </a:ext>
                </a:extLst>
              </p:cNvPr>
              <p:cNvSpPr/>
              <p:nvPr/>
            </p:nvSpPr>
            <p:spPr>
              <a:xfrm>
                <a:off x="1603188" y="1369374"/>
                <a:ext cx="209969" cy="294109"/>
              </a:xfrm>
              <a:custGeom>
                <a:avLst/>
                <a:gdLst/>
                <a:ahLst/>
                <a:cxnLst/>
                <a:rect l="l" t="t" r="r" b="b"/>
                <a:pathLst>
                  <a:path w="13216" h="18512" extrusionOk="0">
                    <a:moveTo>
                      <a:pt x="575" y="1"/>
                    </a:moveTo>
                    <a:cubicBezTo>
                      <a:pt x="270" y="1"/>
                      <a:pt x="1" y="266"/>
                      <a:pt x="1" y="573"/>
                    </a:cubicBezTo>
                    <a:lnTo>
                      <a:pt x="1" y="1368"/>
                    </a:lnTo>
                    <a:lnTo>
                      <a:pt x="1" y="2945"/>
                    </a:lnTo>
                    <a:lnTo>
                      <a:pt x="1" y="6026"/>
                    </a:lnTo>
                    <a:cubicBezTo>
                      <a:pt x="1" y="8043"/>
                      <a:pt x="4" y="9992"/>
                      <a:pt x="4" y="11849"/>
                    </a:cubicBezTo>
                    <a:cubicBezTo>
                      <a:pt x="4" y="13705"/>
                      <a:pt x="8" y="15469"/>
                      <a:pt x="12" y="17119"/>
                    </a:cubicBezTo>
                    <a:lnTo>
                      <a:pt x="12" y="17732"/>
                    </a:lnTo>
                    <a:cubicBezTo>
                      <a:pt x="15" y="17832"/>
                      <a:pt x="4" y="17929"/>
                      <a:pt x="23" y="18041"/>
                    </a:cubicBezTo>
                    <a:cubicBezTo>
                      <a:pt x="41" y="18153"/>
                      <a:pt x="94" y="18255"/>
                      <a:pt x="172" y="18333"/>
                    </a:cubicBezTo>
                    <a:cubicBezTo>
                      <a:pt x="247" y="18411"/>
                      <a:pt x="344" y="18472"/>
                      <a:pt x="453" y="18494"/>
                    </a:cubicBezTo>
                    <a:cubicBezTo>
                      <a:pt x="517" y="18509"/>
                      <a:pt x="578" y="18512"/>
                      <a:pt x="637" y="18512"/>
                    </a:cubicBezTo>
                    <a:cubicBezTo>
                      <a:pt x="662" y="18512"/>
                      <a:pt x="686" y="18511"/>
                      <a:pt x="710" y="18511"/>
                    </a:cubicBezTo>
                    <a:cubicBezTo>
                      <a:pt x="726" y="18511"/>
                      <a:pt x="742" y="18511"/>
                      <a:pt x="758" y="18512"/>
                    </a:cubicBezTo>
                    <a:cubicBezTo>
                      <a:pt x="953" y="18508"/>
                      <a:pt x="1147" y="18508"/>
                      <a:pt x="1337" y="18508"/>
                    </a:cubicBezTo>
                    <a:cubicBezTo>
                      <a:pt x="2103" y="18508"/>
                      <a:pt x="2839" y="18505"/>
                      <a:pt x="3542" y="18505"/>
                    </a:cubicBezTo>
                    <a:cubicBezTo>
                      <a:pt x="6343" y="18498"/>
                      <a:pt x="8614" y="18489"/>
                      <a:pt x="10186" y="18482"/>
                    </a:cubicBezTo>
                    <a:cubicBezTo>
                      <a:pt x="10970" y="18479"/>
                      <a:pt x="11576" y="18475"/>
                      <a:pt x="11994" y="18472"/>
                    </a:cubicBezTo>
                    <a:cubicBezTo>
                      <a:pt x="12199" y="18467"/>
                      <a:pt x="12356" y="18467"/>
                      <a:pt x="12465" y="18463"/>
                    </a:cubicBezTo>
                    <a:cubicBezTo>
                      <a:pt x="12573" y="18463"/>
                      <a:pt x="12625" y="18456"/>
                      <a:pt x="12625" y="18456"/>
                    </a:cubicBezTo>
                    <a:cubicBezTo>
                      <a:pt x="12625" y="18456"/>
                      <a:pt x="12573" y="18453"/>
                      <a:pt x="12465" y="18449"/>
                    </a:cubicBezTo>
                    <a:cubicBezTo>
                      <a:pt x="12356" y="18449"/>
                      <a:pt x="12199" y="18445"/>
                      <a:pt x="11994" y="18445"/>
                    </a:cubicBezTo>
                    <a:cubicBezTo>
                      <a:pt x="11576" y="18441"/>
                      <a:pt x="10970" y="18437"/>
                      <a:pt x="10186" y="18430"/>
                    </a:cubicBezTo>
                    <a:cubicBezTo>
                      <a:pt x="8614" y="18427"/>
                      <a:pt x="6343" y="18419"/>
                      <a:pt x="3542" y="18411"/>
                    </a:cubicBezTo>
                    <a:cubicBezTo>
                      <a:pt x="2839" y="18408"/>
                      <a:pt x="2103" y="18408"/>
                      <a:pt x="1337" y="18404"/>
                    </a:cubicBezTo>
                    <a:lnTo>
                      <a:pt x="758" y="18404"/>
                    </a:lnTo>
                    <a:cubicBezTo>
                      <a:pt x="738" y="18403"/>
                      <a:pt x="718" y="18403"/>
                      <a:pt x="697" y="18403"/>
                    </a:cubicBezTo>
                    <a:cubicBezTo>
                      <a:pt x="674" y="18403"/>
                      <a:pt x="650" y="18404"/>
                      <a:pt x="627" y="18404"/>
                    </a:cubicBezTo>
                    <a:cubicBezTo>
                      <a:pt x="573" y="18404"/>
                      <a:pt x="521" y="18402"/>
                      <a:pt x="475" y="18389"/>
                    </a:cubicBezTo>
                    <a:cubicBezTo>
                      <a:pt x="389" y="18370"/>
                      <a:pt x="310" y="18325"/>
                      <a:pt x="251" y="18258"/>
                    </a:cubicBezTo>
                    <a:cubicBezTo>
                      <a:pt x="187" y="18195"/>
                      <a:pt x="146" y="18113"/>
                      <a:pt x="127" y="18023"/>
                    </a:cubicBezTo>
                    <a:cubicBezTo>
                      <a:pt x="117" y="17941"/>
                      <a:pt x="124" y="17832"/>
                      <a:pt x="120" y="17732"/>
                    </a:cubicBezTo>
                    <a:cubicBezTo>
                      <a:pt x="120" y="17530"/>
                      <a:pt x="120" y="17324"/>
                      <a:pt x="124" y="17119"/>
                    </a:cubicBezTo>
                    <a:cubicBezTo>
                      <a:pt x="124" y="15469"/>
                      <a:pt x="127" y="13705"/>
                      <a:pt x="127" y="11849"/>
                    </a:cubicBezTo>
                    <a:cubicBezTo>
                      <a:pt x="131" y="9992"/>
                      <a:pt x="131" y="8043"/>
                      <a:pt x="131" y="6026"/>
                    </a:cubicBezTo>
                    <a:cubicBezTo>
                      <a:pt x="131" y="5013"/>
                      <a:pt x="131" y="3986"/>
                      <a:pt x="135" y="2945"/>
                    </a:cubicBezTo>
                    <a:lnTo>
                      <a:pt x="135" y="1368"/>
                    </a:lnTo>
                    <a:lnTo>
                      <a:pt x="135" y="576"/>
                    </a:lnTo>
                    <a:cubicBezTo>
                      <a:pt x="135" y="339"/>
                      <a:pt x="344" y="135"/>
                      <a:pt x="581" y="135"/>
                    </a:cubicBezTo>
                    <a:cubicBezTo>
                      <a:pt x="583" y="135"/>
                      <a:pt x="585" y="135"/>
                      <a:pt x="587" y="135"/>
                    </a:cubicBezTo>
                    <a:cubicBezTo>
                      <a:pt x="4868" y="135"/>
                      <a:pt x="8946" y="135"/>
                      <a:pt x="12655" y="132"/>
                    </a:cubicBezTo>
                    <a:cubicBezTo>
                      <a:pt x="12860" y="143"/>
                      <a:pt x="13044" y="311"/>
                      <a:pt x="13077" y="509"/>
                    </a:cubicBezTo>
                    <a:cubicBezTo>
                      <a:pt x="13089" y="718"/>
                      <a:pt x="13081" y="961"/>
                      <a:pt x="13084" y="1181"/>
                    </a:cubicBezTo>
                    <a:lnTo>
                      <a:pt x="13084" y="2519"/>
                    </a:lnTo>
                    <a:cubicBezTo>
                      <a:pt x="13084" y="3396"/>
                      <a:pt x="13089" y="4252"/>
                      <a:pt x="13089" y="5077"/>
                    </a:cubicBezTo>
                    <a:cubicBezTo>
                      <a:pt x="13092" y="6728"/>
                      <a:pt x="13092" y="8263"/>
                      <a:pt x="13096" y="9668"/>
                    </a:cubicBezTo>
                    <a:cubicBezTo>
                      <a:pt x="13107" y="12469"/>
                      <a:pt x="13115" y="14740"/>
                      <a:pt x="13118" y="16316"/>
                    </a:cubicBezTo>
                    <a:cubicBezTo>
                      <a:pt x="13122" y="16708"/>
                      <a:pt x="13122" y="17055"/>
                      <a:pt x="13125" y="17358"/>
                    </a:cubicBezTo>
                    <a:lnTo>
                      <a:pt x="13125" y="17777"/>
                    </a:lnTo>
                    <a:cubicBezTo>
                      <a:pt x="13125" y="17903"/>
                      <a:pt x="13137" y="18019"/>
                      <a:pt x="13099" y="18113"/>
                    </a:cubicBezTo>
                    <a:cubicBezTo>
                      <a:pt x="13029" y="18307"/>
                      <a:pt x="12875" y="18393"/>
                      <a:pt x="12782" y="18427"/>
                    </a:cubicBezTo>
                    <a:cubicBezTo>
                      <a:pt x="12681" y="18456"/>
                      <a:pt x="12625" y="18453"/>
                      <a:pt x="12625" y="18456"/>
                    </a:cubicBezTo>
                    <a:cubicBezTo>
                      <a:pt x="12625" y="18456"/>
                      <a:pt x="12635" y="18458"/>
                      <a:pt x="12654" y="18458"/>
                    </a:cubicBezTo>
                    <a:cubicBezTo>
                      <a:pt x="12681" y="18458"/>
                      <a:pt x="12725" y="18455"/>
                      <a:pt x="12786" y="18437"/>
                    </a:cubicBezTo>
                    <a:cubicBezTo>
                      <a:pt x="12883" y="18411"/>
                      <a:pt x="13044" y="18325"/>
                      <a:pt x="13125" y="18124"/>
                    </a:cubicBezTo>
                    <a:cubicBezTo>
                      <a:pt x="13167" y="18023"/>
                      <a:pt x="13160" y="17903"/>
                      <a:pt x="13160" y="17777"/>
                    </a:cubicBezTo>
                    <a:cubicBezTo>
                      <a:pt x="13163" y="17650"/>
                      <a:pt x="13163" y="17508"/>
                      <a:pt x="13163" y="17358"/>
                    </a:cubicBezTo>
                    <a:cubicBezTo>
                      <a:pt x="13167" y="17055"/>
                      <a:pt x="13167" y="16708"/>
                      <a:pt x="13170" y="16316"/>
                    </a:cubicBezTo>
                    <a:cubicBezTo>
                      <a:pt x="13174" y="14740"/>
                      <a:pt x="13182" y="12469"/>
                      <a:pt x="13193" y="9668"/>
                    </a:cubicBezTo>
                    <a:cubicBezTo>
                      <a:pt x="13193" y="8263"/>
                      <a:pt x="13196" y="6728"/>
                      <a:pt x="13201" y="5077"/>
                    </a:cubicBezTo>
                    <a:cubicBezTo>
                      <a:pt x="13201" y="4252"/>
                      <a:pt x="13204" y="3396"/>
                      <a:pt x="13204" y="2519"/>
                    </a:cubicBezTo>
                    <a:lnTo>
                      <a:pt x="13204" y="1181"/>
                    </a:lnTo>
                    <a:cubicBezTo>
                      <a:pt x="13201" y="950"/>
                      <a:pt x="13215" y="737"/>
                      <a:pt x="13196" y="490"/>
                    </a:cubicBezTo>
                    <a:cubicBezTo>
                      <a:pt x="13160" y="233"/>
                      <a:pt x="12927" y="19"/>
                      <a:pt x="12663" y="9"/>
                    </a:cubicBezTo>
                    <a:cubicBezTo>
                      <a:pt x="8950" y="9"/>
                      <a:pt x="4871" y="5"/>
                      <a:pt x="587" y="1"/>
                    </a:cubicBezTo>
                    <a:cubicBezTo>
                      <a:pt x="583" y="1"/>
                      <a:pt x="579" y="1"/>
                      <a:pt x="5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611;p48">
                <a:extLst>
                  <a:ext uri="{FF2B5EF4-FFF2-40B4-BE49-F238E27FC236}">
                    <a16:creationId xmlns:a16="http://schemas.microsoft.com/office/drawing/2014/main" id="{386CC478-8DCF-762F-E79B-AB0F3452EE6A}"/>
                  </a:ext>
                </a:extLst>
              </p:cNvPr>
              <p:cNvSpPr/>
              <p:nvPr/>
            </p:nvSpPr>
            <p:spPr>
              <a:xfrm>
                <a:off x="1647450" y="1426490"/>
                <a:ext cx="123462" cy="108972"/>
              </a:xfrm>
              <a:custGeom>
                <a:avLst/>
                <a:gdLst/>
                <a:ahLst/>
                <a:cxnLst/>
                <a:rect l="l" t="t" r="r" b="b"/>
                <a:pathLst>
                  <a:path w="7771" h="6859" extrusionOk="0">
                    <a:moveTo>
                      <a:pt x="4056" y="154"/>
                    </a:moveTo>
                    <a:cubicBezTo>
                      <a:pt x="4227" y="154"/>
                      <a:pt x="4398" y="167"/>
                      <a:pt x="4567" y="192"/>
                    </a:cubicBezTo>
                    <a:lnTo>
                      <a:pt x="4567" y="192"/>
                    </a:lnTo>
                    <a:cubicBezTo>
                      <a:pt x="4574" y="252"/>
                      <a:pt x="4610" y="309"/>
                      <a:pt x="4681" y="336"/>
                    </a:cubicBezTo>
                    <a:cubicBezTo>
                      <a:pt x="6216" y="899"/>
                      <a:pt x="7322" y="2558"/>
                      <a:pt x="6862" y="4223"/>
                    </a:cubicBezTo>
                    <a:cubicBezTo>
                      <a:pt x="6491" y="5568"/>
                      <a:pt x="5094" y="6534"/>
                      <a:pt x="3709" y="6534"/>
                    </a:cubicBezTo>
                    <a:cubicBezTo>
                      <a:pt x="3467" y="6534"/>
                      <a:pt x="3225" y="6504"/>
                      <a:pt x="2989" y="6442"/>
                    </a:cubicBezTo>
                    <a:cubicBezTo>
                      <a:pt x="1468" y="6035"/>
                      <a:pt x="487" y="4403"/>
                      <a:pt x="677" y="2879"/>
                    </a:cubicBezTo>
                    <a:cubicBezTo>
                      <a:pt x="890" y="1221"/>
                      <a:pt x="2473" y="154"/>
                      <a:pt x="4056" y="154"/>
                    </a:cubicBezTo>
                    <a:close/>
                    <a:moveTo>
                      <a:pt x="4713" y="0"/>
                    </a:moveTo>
                    <a:cubicBezTo>
                      <a:pt x="4652" y="0"/>
                      <a:pt x="4608" y="36"/>
                      <a:pt x="4584" y="85"/>
                    </a:cubicBezTo>
                    <a:lnTo>
                      <a:pt x="4584" y="85"/>
                    </a:lnTo>
                    <a:cubicBezTo>
                      <a:pt x="4350" y="39"/>
                      <a:pt x="4113" y="17"/>
                      <a:pt x="3878" y="17"/>
                    </a:cubicBezTo>
                    <a:cubicBezTo>
                      <a:pt x="2363" y="17"/>
                      <a:pt x="898" y="943"/>
                      <a:pt x="475" y="2491"/>
                    </a:cubicBezTo>
                    <a:cubicBezTo>
                      <a:pt x="1" y="4235"/>
                      <a:pt x="1151" y="6271"/>
                      <a:pt x="2903" y="6749"/>
                    </a:cubicBezTo>
                    <a:cubicBezTo>
                      <a:pt x="3178" y="6823"/>
                      <a:pt x="3460" y="6858"/>
                      <a:pt x="3741" y="6858"/>
                    </a:cubicBezTo>
                    <a:cubicBezTo>
                      <a:pt x="5212" y="6858"/>
                      <a:pt x="6666" y="5889"/>
                      <a:pt x="7143" y="4478"/>
                    </a:cubicBezTo>
                    <a:cubicBezTo>
                      <a:pt x="7770" y="2613"/>
                      <a:pt x="6574" y="605"/>
                      <a:pt x="4771" y="10"/>
                    </a:cubicBezTo>
                    <a:cubicBezTo>
                      <a:pt x="4750" y="3"/>
                      <a:pt x="4731" y="0"/>
                      <a:pt x="47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612;p48">
                <a:extLst>
                  <a:ext uri="{FF2B5EF4-FFF2-40B4-BE49-F238E27FC236}">
                    <a16:creationId xmlns:a16="http://schemas.microsoft.com/office/drawing/2014/main" id="{B7B8B3D3-2AD4-8A53-4051-DE6DEC34CA95}"/>
                  </a:ext>
                </a:extLst>
              </p:cNvPr>
              <p:cNvSpPr/>
              <p:nvPr/>
            </p:nvSpPr>
            <p:spPr>
              <a:xfrm>
                <a:off x="1692190" y="1423757"/>
                <a:ext cx="80550" cy="111451"/>
              </a:xfrm>
              <a:custGeom>
                <a:avLst/>
                <a:gdLst/>
                <a:ahLst/>
                <a:cxnLst/>
                <a:rect l="l" t="t" r="r" b="b"/>
                <a:pathLst>
                  <a:path w="5070" h="7015" extrusionOk="0">
                    <a:moveTo>
                      <a:pt x="1888" y="0"/>
                    </a:moveTo>
                    <a:cubicBezTo>
                      <a:pt x="1550" y="0"/>
                      <a:pt x="1458" y="529"/>
                      <a:pt x="1820" y="672"/>
                    </a:cubicBezTo>
                    <a:cubicBezTo>
                      <a:pt x="3381" y="1284"/>
                      <a:pt x="4420" y="2976"/>
                      <a:pt x="3800" y="4638"/>
                    </a:cubicBezTo>
                    <a:cubicBezTo>
                      <a:pt x="3304" y="5975"/>
                      <a:pt x="1931" y="6687"/>
                      <a:pt x="566" y="6687"/>
                    </a:cubicBezTo>
                    <a:cubicBezTo>
                      <a:pt x="421" y="6687"/>
                      <a:pt x="276" y="6679"/>
                      <a:pt x="132" y="6662"/>
                    </a:cubicBezTo>
                    <a:cubicBezTo>
                      <a:pt x="127" y="6662"/>
                      <a:pt x="123" y="6662"/>
                      <a:pt x="119" y="6662"/>
                    </a:cubicBezTo>
                    <a:cubicBezTo>
                      <a:pt x="11" y="6662"/>
                      <a:pt x="1" y="6836"/>
                      <a:pt x="102" y="6864"/>
                    </a:cubicBezTo>
                    <a:cubicBezTo>
                      <a:pt x="432" y="6966"/>
                      <a:pt x="771" y="7015"/>
                      <a:pt x="1108" y="7015"/>
                    </a:cubicBezTo>
                    <a:cubicBezTo>
                      <a:pt x="2614" y="7015"/>
                      <a:pt x="4078" y="6045"/>
                      <a:pt x="4520" y="4523"/>
                    </a:cubicBezTo>
                    <a:cubicBezTo>
                      <a:pt x="5070" y="2629"/>
                      <a:pt x="3845" y="582"/>
                      <a:pt x="2000" y="18"/>
                    </a:cubicBezTo>
                    <a:cubicBezTo>
                      <a:pt x="1960" y="6"/>
                      <a:pt x="1923" y="0"/>
                      <a:pt x="1888"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613;p48">
                <a:extLst>
                  <a:ext uri="{FF2B5EF4-FFF2-40B4-BE49-F238E27FC236}">
                    <a16:creationId xmlns:a16="http://schemas.microsoft.com/office/drawing/2014/main" id="{52D4D22E-EE4D-7439-3D29-6B1555A82F5F}"/>
                  </a:ext>
                </a:extLst>
              </p:cNvPr>
              <p:cNvSpPr/>
              <p:nvPr/>
            </p:nvSpPr>
            <p:spPr>
              <a:xfrm>
                <a:off x="1651486" y="1580996"/>
                <a:ext cx="113961" cy="2208"/>
              </a:xfrm>
              <a:custGeom>
                <a:avLst/>
                <a:gdLst/>
                <a:ahLst/>
                <a:cxnLst/>
                <a:rect l="l" t="t" r="r" b="b"/>
                <a:pathLst>
                  <a:path w="7173" h="139" extrusionOk="0">
                    <a:moveTo>
                      <a:pt x="3586" y="1"/>
                    </a:moveTo>
                    <a:cubicBezTo>
                      <a:pt x="1607" y="1"/>
                      <a:pt x="1" y="34"/>
                      <a:pt x="1" y="71"/>
                    </a:cubicBezTo>
                    <a:cubicBezTo>
                      <a:pt x="1" y="109"/>
                      <a:pt x="1607" y="139"/>
                      <a:pt x="3586" y="139"/>
                    </a:cubicBezTo>
                    <a:cubicBezTo>
                      <a:pt x="5567" y="139"/>
                      <a:pt x="7172" y="109"/>
                      <a:pt x="7172" y="71"/>
                    </a:cubicBezTo>
                    <a:cubicBezTo>
                      <a:pt x="7172" y="34"/>
                      <a:pt x="5567" y="1"/>
                      <a:pt x="35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614;p48">
                <a:extLst>
                  <a:ext uri="{FF2B5EF4-FFF2-40B4-BE49-F238E27FC236}">
                    <a16:creationId xmlns:a16="http://schemas.microsoft.com/office/drawing/2014/main" id="{2B697504-8F3F-DA0A-702E-57E58A131E60}"/>
                  </a:ext>
                </a:extLst>
              </p:cNvPr>
              <p:cNvSpPr/>
              <p:nvPr/>
            </p:nvSpPr>
            <p:spPr>
              <a:xfrm>
                <a:off x="1651486" y="1598313"/>
                <a:ext cx="113961" cy="2161"/>
              </a:xfrm>
              <a:custGeom>
                <a:avLst/>
                <a:gdLst/>
                <a:ahLst/>
                <a:cxnLst/>
                <a:rect l="l" t="t" r="r" b="b"/>
                <a:pathLst>
                  <a:path w="7173" h="136" extrusionOk="0">
                    <a:moveTo>
                      <a:pt x="3586" y="1"/>
                    </a:moveTo>
                    <a:cubicBezTo>
                      <a:pt x="1607" y="1"/>
                      <a:pt x="1" y="31"/>
                      <a:pt x="1" y="68"/>
                    </a:cubicBezTo>
                    <a:cubicBezTo>
                      <a:pt x="1" y="106"/>
                      <a:pt x="1607" y="135"/>
                      <a:pt x="3586" y="135"/>
                    </a:cubicBezTo>
                    <a:cubicBezTo>
                      <a:pt x="5567" y="135"/>
                      <a:pt x="7172" y="106"/>
                      <a:pt x="7172" y="68"/>
                    </a:cubicBezTo>
                    <a:cubicBezTo>
                      <a:pt x="7172" y="31"/>
                      <a:pt x="5567" y="1"/>
                      <a:pt x="35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3615;p48">
              <a:extLst>
                <a:ext uri="{FF2B5EF4-FFF2-40B4-BE49-F238E27FC236}">
                  <a16:creationId xmlns:a16="http://schemas.microsoft.com/office/drawing/2014/main" id="{E77277AF-795A-9A44-2669-C7E04BB21C04}"/>
                </a:ext>
              </a:extLst>
            </p:cNvPr>
            <p:cNvSpPr/>
            <p:nvPr/>
          </p:nvSpPr>
          <p:spPr>
            <a:xfrm>
              <a:off x="1019624" y="1242830"/>
              <a:ext cx="462231" cy="99678"/>
            </a:xfrm>
            <a:custGeom>
              <a:avLst/>
              <a:gdLst/>
              <a:ahLst/>
              <a:cxnLst/>
              <a:rect l="l" t="t" r="r" b="b"/>
              <a:pathLst>
                <a:path w="29094" h="6274" extrusionOk="0">
                  <a:moveTo>
                    <a:pt x="25522" y="0"/>
                  </a:moveTo>
                  <a:cubicBezTo>
                    <a:pt x="25196" y="0"/>
                    <a:pt x="24852" y="21"/>
                    <a:pt x="24491" y="70"/>
                  </a:cubicBezTo>
                  <a:cubicBezTo>
                    <a:pt x="23763" y="175"/>
                    <a:pt x="22967" y="387"/>
                    <a:pt x="22187" y="780"/>
                  </a:cubicBezTo>
                  <a:cubicBezTo>
                    <a:pt x="21403" y="1161"/>
                    <a:pt x="20659" y="1732"/>
                    <a:pt x="19931" y="2371"/>
                  </a:cubicBezTo>
                  <a:cubicBezTo>
                    <a:pt x="19199" y="3009"/>
                    <a:pt x="18481" y="3726"/>
                    <a:pt x="17671" y="4376"/>
                  </a:cubicBezTo>
                  <a:cubicBezTo>
                    <a:pt x="16857" y="5019"/>
                    <a:pt x="15935" y="5621"/>
                    <a:pt x="14877" y="5890"/>
                  </a:cubicBezTo>
                  <a:cubicBezTo>
                    <a:pt x="14538" y="5981"/>
                    <a:pt x="14196" y="6023"/>
                    <a:pt x="13857" y="6023"/>
                  </a:cubicBezTo>
                  <a:cubicBezTo>
                    <a:pt x="13135" y="6023"/>
                    <a:pt x="12426" y="5832"/>
                    <a:pt x="11796" y="5527"/>
                  </a:cubicBezTo>
                  <a:cubicBezTo>
                    <a:pt x="10855" y="5090"/>
                    <a:pt x="10025" y="4500"/>
                    <a:pt x="9196" y="3999"/>
                  </a:cubicBezTo>
                  <a:cubicBezTo>
                    <a:pt x="8371" y="3492"/>
                    <a:pt x="7519" y="3077"/>
                    <a:pt x="6664" y="2890"/>
                  </a:cubicBezTo>
                  <a:cubicBezTo>
                    <a:pt x="6089" y="2756"/>
                    <a:pt x="5529" y="2699"/>
                    <a:pt x="5000" y="2699"/>
                  </a:cubicBezTo>
                  <a:cubicBezTo>
                    <a:pt x="4745" y="2699"/>
                    <a:pt x="4498" y="2713"/>
                    <a:pt x="4259" y="2737"/>
                  </a:cubicBezTo>
                  <a:cubicBezTo>
                    <a:pt x="2780" y="2890"/>
                    <a:pt x="1677" y="3439"/>
                    <a:pt x="994" y="3883"/>
                  </a:cubicBezTo>
                  <a:cubicBezTo>
                    <a:pt x="651" y="4107"/>
                    <a:pt x="396" y="4306"/>
                    <a:pt x="239" y="4455"/>
                  </a:cubicBezTo>
                  <a:cubicBezTo>
                    <a:pt x="82" y="4600"/>
                    <a:pt x="1" y="4679"/>
                    <a:pt x="4" y="4687"/>
                  </a:cubicBezTo>
                  <a:cubicBezTo>
                    <a:pt x="5" y="4687"/>
                    <a:pt x="6" y="4688"/>
                    <a:pt x="7" y="4688"/>
                  </a:cubicBezTo>
                  <a:cubicBezTo>
                    <a:pt x="45" y="4688"/>
                    <a:pt x="374" y="4374"/>
                    <a:pt x="1046" y="3966"/>
                  </a:cubicBezTo>
                  <a:cubicBezTo>
                    <a:pt x="1734" y="3551"/>
                    <a:pt x="2828" y="3040"/>
                    <a:pt x="4273" y="2912"/>
                  </a:cubicBezTo>
                  <a:cubicBezTo>
                    <a:pt x="4472" y="2896"/>
                    <a:pt x="4676" y="2887"/>
                    <a:pt x="4886" y="2887"/>
                  </a:cubicBezTo>
                  <a:cubicBezTo>
                    <a:pt x="5436" y="2887"/>
                    <a:pt x="6020" y="2948"/>
                    <a:pt x="6615" y="3092"/>
                  </a:cubicBezTo>
                  <a:cubicBezTo>
                    <a:pt x="7445" y="3282"/>
                    <a:pt x="8262" y="3685"/>
                    <a:pt x="9077" y="4197"/>
                  </a:cubicBezTo>
                  <a:cubicBezTo>
                    <a:pt x="9895" y="4698"/>
                    <a:pt x="10724" y="5295"/>
                    <a:pt x="11691" y="5751"/>
                  </a:cubicBezTo>
                  <a:cubicBezTo>
                    <a:pt x="12173" y="5976"/>
                    <a:pt x="12696" y="6158"/>
                    <a:pt x="13253" y="6233"/>
                  </a:cubicBezTo>
                  <a:cubicBezTo>
                    <a:pt x="13443" y="6260"/>
                    <a:pt x="13637" y="6273"/>
                    <a:pt x="13832" y="6273"/>
                  </a:cubicBezTo>
                  <a:cubicBezTo>
                    <a:pt x="14202" y="6273"/>
                    <a:pt x="14575" y="6225"/>
                    <a:pt x="14937" y="6132"/>
                  </a:cubicBezTo>
                  <a:cubicBezTo>
                    <a:pt x="16050" y="5848"/>
                    <a:pt x="16999" y="5228"/>
                    <a:pt x="17824" y="4571"/>
                  </a:cubicBezTo>
                  <a:cubicBezTo>
                    <a:pt x="18650" y="3902"/>
                    <a:pt x="19364" y="3181"/>
                    <a:pt x="20084" y="2547"/>
                  </a:cubicBezTo>
                  <a:cubicBezTo>
                    <a:pt x="20801" y="1908"/>
                    <a:pt x="21526" y="1344"/>
                    <a:pt x="22284" y="963"/>
                  </a:cubicBezTo>
                  <a:cubicBezTo>
                    <a:pt x="23034" y="575"/>
                    <a:pt x="23808" y="361"/>
                    <a:pt x="24518" y="246"/>
                  </a:cubicBezTo>
                  <a:cubicBezTo>
                    <a:pt x="24921" y="185"/>
                    <a:pt x="25304" y="159"/>
                    <a:pt x="25664" y="159"/>
                  </a:cubicBezTo>
                  <a:cubicBezTo>
                    <a:pt x="26586" y="159"/>
                    <a:pt x="27355" y="327"/>
                    <a:pt x="27906" y="496"/>
                  </a:cubicBezTo>
                  <a:cubicBezTo>
                    <a:pt x="28646" y="731"/>
                    <a:pt x="29041" y="949"/>
                    <a:pt x="29086" y="949"/>
                  </a:cubicBezTo>
                  <a:cubicBezTo>
                    <a:pt x="29088" y="949"/>
                    <a:pt x="29089" y="949"/>
                    <a:pt x="29090" y="948"/>
                  </a:cubicBezTo>
                  <a:cubicBezTo>
                    <a:pt x="29093" y="940"/>
                    <a:pt x="28996" y="880"/>
                    <a:pt x="28806" y="780"/>
                  </a:cubicBezTo>
                  <a:cubicBezTo>
                    <a:pt x="28615" y="675"/>
                    <a:pt x="28328" y="537"/>
                    <a:pt x="27939" y="402"/>
                  </a:cubicBezTo>
                  <a:cubicBezTo>
                    <a:pt x="27358" y="199"/>
                    <a:pt x="26528" y="0"/>
                    <a:pt x="255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616;p48">
              <a:extLst>
                <a:ext uri="{FF2B5EF4-FFF2-40B4-BE49-F238E27FC236}">
                  <a16:creationId xmlns:a16="http://schemas.microsoft.com/office/drawing/2014/main" id="{8B3152B3-F481-BD42-15F7-D76377585628}"/>
                </a:ext>
              </a:extLst>
            </p:cNvPr>
            <p:cNvSpPr/>
            <p:nvPr/>
          </p:nvSpPr>
          <p:spPr>
            <a:xfrm>
              <a:off x="1108817" y="1347370"/>
              <a:ext cx="49617" cy="134249"/>
            </a:xfrm>
            <a:custGeom>
              <a:avLst/>
              <a:gdLst/>
              <a:ahLst/>
              <a:cxnLst/>
              <a:rect l="l" t="t" r="r" b="b"/>
              <a:pathLst>
                <a:path w="3123" h="8450" extrusionOk="0">
                  <a:moveTo>
                    <a:pt x="0" y="1"/>
                  </a:moveTo>
                  <a:lnTo>
                    <a:pt x="0" y="8450"/>
                  </a:lnTo>
                  <a:lnTo>
                    <a:pt x="3122" y="8450"/>
                  </a:lnTo>
                  <a:lnTo>
                    <a:pt x="312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617;p48">
              <a:extLst>
                <a:ext uri="{FF2B5EF4-FFF2-40B4-BE49-F238E27FC236}">
                  <a16:creationId xmlns:a16="http://schemas.microsoft.com/office/drawing/2014/main" id="{28532FD6-23C5-67E4-50EF-C7B281E65F83}"/>
                </a:ext>
              </a:extLst>
            </p:cNvPr>
            <p:cNvSpPr/>
            <p:nvPr/>
          </p:nvSpPr>
          <p:spPr>
            <a:xfrm>
              <a:off x="1319421" y="1347370"/>
              <a:ext cx="49680" cy="134249"/>
            </a:xfrm>
            <a:custGeom>
              <a:avLst/>
              <a:gdLst/>
              <a:ahLst/>
              <a:cxnLst/>
              <a:rect l="l" t="t" r="r" b="b"/>
              <a:pathLst>
                <a:path w="3127" h="8450" extrusionOk="0">
                  <a:moveTo>
                    <a:pt x="1" y="1"/>
                  </a:moveTo>
                  <a:lnTo>
                    <a:pt x="1" y="8450"/>
                  </a:lnTo>
                  <a:lnTo>
                    <a:pt x="3126" y="8450"/>
                  </a:lnTo>
                  <a:lnTo>
                    <a:pt x="31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618;p48">
              <a:extLst>
                <a:ext uri="{FF2B5EF4-FFF2-40B4-BE49-F238E27FC236}">
                  <a16:creationId xmlns:a16="http://schemas.microsoft.com/office/drawing/2014/main" id="{267EC4CA-E4E0-D4D3-EF3F-881C6D6498C2}"/>
                </a:ext>
              </a:extLst>
            </p:cNvPr>
            <p:cNvSpPr/>
            <p:nvPr/>
          </p:nvSpPr>
          <p:spPr>
            <a:xfrm>
              <a:off x="1389628" y="1268504"/>
              <a:ext cx="49664" cy="213115"/>
            </a:xfrm>
            <a:custGeom>
              <a:avLst/>
              <a:gdLst/>
              <a:ahLst/>
              <a:cxnLst/>
              <a:rect l="l" t="t" r="r" b="b"/>
              <a:pathLst>
                <a:path w="3126" h="13414" extrusionOk="0">
                  <a:moveTo>
                    <a:pt x="0" y="0"/>
                  </a:moveTo>
                  <a:lnTo>
                    <a:pt x="0" y="13414"/>
                  </a:lnTo>
                  <a:lnTo>
                    <a:pt x="3126" y="13414"/>
                  </a:lnTo>
                  <a:lnTo>
                    <a:pt x="31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619;p48">
              <a:extLst>
                <a:ext uri="{FF2B5EF4-FFF2-40B4-BE49-F238E27FC236}">
                  <a16:creationId xmlns:a16="http://schemas.microsoft.com/office/drawing/2014/main" id="{A5C1541F-88B7-57A0-C71F-11FB61084B39}"/>
                </a:ext>
              </a:extLst>
            </p:cNvPr>
            <p:cNvSpPr/>
            <p:nvPr/>
          </p:nvSpPr>
          <p:spPr>
            <a:xfrm>
              <a:off x="1044552" y="1439343"/>
              <a:ext cx="49680" cy="45184"/>
            </a:xfrm>
            <a:custGeom>
              <a:avLst/>
              <a:gdLst/>
              <a:ahLst/>
              <a:cxnLst/>
              <a:rect l="l" t="t" r="r" b="b"/>
              <a:pathLst>
                <a:path w="3127" h="2844" extrusionOk="0">
                  <a:moveTo>
                    <a:pt x="0" y="1"/>
                  </a:moveTo>
                  <a:lnTo>
                    <a:pt x="0" y="2843"/>
                  </a:lnTo>
                  <a:lnTo>
                    <a:pt x="3126" y="2843"/>
                  </a:lnTo>
                  <a:lnTo>
                    <a:pt x="31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620;p48">
              <a:extLst>
                <a:ext uri="{FF2B5EF4-FFF2-40B4-BE49-F238E27FC236}">
                  <a16:creationId xmlns:a16="http://schemas.microsoft.com/office/drawing/2014/main" id="{5A30F842-61DE-AB68-79FA-71560D5C0D36}"/>
                </a:ext>
              </a:extLst>
            </p:cNvPr>
            <p:cNvSpPr/>
            <p:nvPr/>
          </p:nvSpPr>
          <p:spPr>
            <a:xfrm>
              <a:off x="1179008" y="1407965"/>
              <a:ext cx="49633" cy="73654"/>
            </a:xfrm>
            <a:custGeom>
              <a:avLst/>
              <a:gdLst/>
              <a:ahLst/>
              <a:cxnLst/>
              <a:rect l="l" t="t" r="r" b="b"/>
              <a:pathLst>
                <a:path w="3124" h="4636" extrusionOk="0">
                  <a:moveTo>
                    <a:pt x="1" y="0"/>
                  </a:moveTo>
                  <a:lnTo>
                    <a:pt x="1" y="4636"/>
                  </a:lnTo>
                  <a:lnTo>
                    <a:pt x="3124" y="4636"/>
                  </a:lnTo>
                  <a:lnTo>
                    <a:pt x="312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621;p48">
              <a:extLst>
                <a:ext uri="{FF2B5EF4-FFF2-40B4-BE49-F238E27FC236}">
                  <a16:creationId xmlns:a16="http://schemas.microsoft.com/office/drawing/2014/main" id="{E7BA8412-224D-6905-B447-C9BFCF08B70E}"/>
                </a:ext>
              </a:extLst>
            </p:cNvPr>
            <p:cNvSpPr/>
            <p:nvPr/>
          </p:nvSpPr>
          <p:spPr>
            <a:xfrm>
              <a:off x="1249214" y="1391092"/>
              <a:ext cx="49633" cy="90527"/>
            </a:xfrm>
            <a:custGeom>
              <a:avLst/>
              <a:gdLst/>
              <a:ahLst/>
              <a:cxnLst/>
              <a:rect l="l" t="t" r="r" b="b"/>
              <a:pathLst>
                <a:path w="3124" h="5698" extrusionOk="0">
                  <a:moveTo>
                    <a:pt x="0" y="1"/>
                  </a:moveTo>
                  <a:lnTo>
                    <a:pt x="0" y="5698"/>
                  </a:lnTo>
                  <a:lnTo>
                    <a:pt x="3123" y="5698"/>
                  </a:lnTo>
                  <a:lnTo>
                    <a:pt x="312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622;p48">
              <a:extLst>
                <a:ext uri="{FF2B5EF4-FFF2-40B4-BE49-F238E27FC236}">
                  <a16:creationId xmlns:a16="http://schemas.microsoft.com/office/drawing/2014/main" id="{324E67F7-95A0-7DBA-3DF1-14D2915E5F40}"/>
                </a:ext>
              </a:extLst>
            </p:cNvPr>
            <p:cNvSpPr/>
            <p:nvPr/>
          </p:nvSpPr>
          <p:spPr>
            <a:xfrm>
              <a:off x="1106783" y="1495426"/>
              <a:ext cx="53668" cy="4004"/>
            </a:xfrm>
            <a:custGeom>
              <a:avLst/>
              <a:gdLst/>
              <a:ahLst/>
              <a:cxnLst/>
              <a:rect l="l" t="t" r="r" b="b"/>
              <a:pathLst>
                <a:path w="3378" h="252" extrusionOk="0">
                  <a:moveTo>
                    <a:pt x="1690" y="0"/>
                  </a:moveTo>
                  <a:cubicBezTo>
                    <a:pt x="756" y="0"/>
                    <a:pt x="1" y="57"/>
                    <a:pt x="1" y="127"/>
                  </a:cubicBezTo>
                  <a:cubicBezTo>
                    <a:pt x="1" y="195"/>
                    <a:pt x="756" y="251"/>
                    <a:pt x="1690" y="251"/>
                  </a:cubicBezTo>
                  <a:cubicBezTo>
                    <a:pt x="2619" y="251"/>
                    <a:pt x="3378" y="195"/>
                    <a:pt x="3378" y="127"/>
                  </a:cubicBezTo>
                  <a:cubicBezTo>
                    <a:pt x="3378" y="57"/>
                    <a:pt x="2619" y="0"/>
                    <a:pt x="16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623;p48">
              <a:extLst>
                <a:ext uri="{FF2B5EF4-FFF2-40B4-BE49-F238E27FC236}">
                  <a16:creationId xmlns:a16="http://schemas.microsoft.com/office/drawing/2014/main" id="{164F8F65-0BB7-E72A-73DD-0EAA019DE6EB}"/>
                </a:ext>
              </a:extLst>
            </p:cNvPr>
            <p:cNvSpPr/>
            <p:nvPr/>
          </p:nvSpPr>
          <p:spPr>
            <a:xfrm>
              <a:off x="1045028" y="1495426"/>
              <a:ext cx="53652" cy="4004"/>
            </a:xfrm>
            <a:custGeom>
              <a:avLst/>
              <a:gdLst/>
              <a:ahLst/>
              <a:cxnLst/>
              <a:rect l="l" t="t" r="r" b="b"/>
              <a:pathLst>
                <a:path w="3377" h="252" extrusionOk="0">
                  <a:moveTo>
                    <a:pt x="1688" y="0"/>
                  </a:moveTo>
                  <a:cubicBezTo>
                    <a:pt x="755" y="0"/>
                    <a:pt x="0" y="57"/>
                    <a:pt x="0" y="127"/>
                  </a:cubicBezTo>
                  <a:cubicBezTo>
                    <a:pt x="0" y="195"/>
                    <a:pt x="755" y="251"/>
                    <a:pt x="1688" y="251"/>
                  </a:cubicBezTo>
                  <a:cubicBezTo>
                    <a:pt x="2622" y="251"/>
                    <a:pt x="3377" y="195"/>
                    <a:pt x="3377" y="127"/>
                  </a:cubicBezTo>
                  <a:cubicBezTo>
                    <a:pt x="3377" y="57"/>
                    <a:pt x="2622" y="0"/>
                    <a:pt x="16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624;p48">
              <a:extLst>
                <a:ext uri="{FF2B5EF4-FFF2-40B4-BE49-F238E27FC236}">
                  <a16:creationId xmlns:a16="http://schemas.microsoft.com/office/drawing/2014/main" id="{04F02E1B-7673-D9A9-5CCA-0680D52755ED}"/>
                </a:ext>
              </a:extLst>
            </p:cNvPr>
            <p:cNvSpPr/>
            <p:nvPr/>
          </p:nvSpPr>
          <p:spPr>
            <a:xfrm>
              <a:off x="1388421" y="1495426"/>
              <a:ext cx="60674" cy="4004"/>
            </a:xfrm>
            <a:custGeom>
              <a:avLst/>
              <a:gdLst/>
              <a:ahLst/>
              <a:cxnLst/>
              <a:rect l="l" t="t" r="r" b="b"/>
              <a:pathLst>
                <a:path w="3819" h="252" extrusionOk="0">
                  <a:moveTo>
                    <a:pt x="1910" y="0"/>
                  </a:moveTo>
                  <a:cubicBezTo>
                    <a:pt x="857" y="0"/>
                    <a:pt x="1" y="57"/>
                    <a:pt x="1" y="127"/>
                  </a:cubicBezTo>
                  <a:cubicBezTo>
                    <a:pt x="1" y="195"/>
                    <a:pt x="857" y="251"/>
                    <a:pt x="1910" y="251"/>
                  </a:cubicBezTo>
                  <a:cubicBezTo>
                    <a:pt x="2963" y="251"/>
                    <a:pt x="3819" y="195"/>
                    <a:pt x="3819" y="127"/>
                  </a:cubicBezTo>
                  <a:cubicBezTo>
                    <a:pt x="3819" y="57"/>
                    <a:pt x="2963" y="0"/>
                    <a:pt x="191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625;p48">
              <a:extLst>
                <a:ext uri="{FF2B5EF4-FFF2-40B4-BE49-F238E27FC236}">
                  <a16:creationId xmlns:a16="http://schemas.microsoft.com/office/drawing/2014/main" id="{6B4564ED-E7B9-EDB3-E730-C3DF0F741FCA}"/>
                </a:ext>
              </a:extLst>
            </p:cNvPr>
            <p:cNvSpPr/>
            <p:nvPr/>
          </p:nvSpPr>
          <p:spPr>
            <a:xfrm>
              <a:off x="1314671" y="1495426"/>
              <a:ext cx="60674" cy="4004"/>
            </a:xfrm>
            <a:custGeom>
              <a:avLst/>
              <a:gdLst/>
              <a:ahLst/>
              <a:cxnLst/>
              <a:rect l="l" t="t" r="r" b="b"/>
              <a:pathLst>
                <a:path w="3819" h="252" extrusionOk="0">
                  <a:moveTo>
                    <a:pt x="1909" y="0"/>
                  </a:moveTo>
                  <a:cubicBezTo>
                    <a:pt x="855" y="0"/>
                    <a:pt x="0" y="57"/>
                    <a:pt x="0" y="127"/>
                  </a:cubicBezTo>
                  <a:cubicBezTo>
                    <a:pt x="0" y="195"/>
                    <a:pt x="855" y="251"/>
                    <a:pt x="1909" y="251"/>
                  </a:cubicBezTo>
                  <a:cubicBezTo>
                    <a:pt x="2962" y="251"/>
                    <a:pt x="3818" y="195"/>
                    <a:pt x="3818" y="127"/>
                  </a:cubicBezTo>
                  <a:cubicBezTo>
                    <a:pt x="3818" y="57"/>
                    <a:pt x="2962" y="0"/>
                    <a:pt x="19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626;p48">
              <a:extLst>
                <a:ext uri="{FF2B5EF4-FFF2-40B4-BE49-F238E27FC236}">
                  <a16:creationId xmlns:a16="http://schemas.microsoft.com/office/drawing/2014/main" id="{9D798265-DAE9-98F0-A8B8-DE5A79314BF8}"/>
                </a:ext>
              </a:extLst>
            </p:cNvPr>
            <p:cNvSpPr/>
            <p:nvPr/>
          </p:nvSpPr>
          <p:spPr>
            <a:xfrm>
              <a:off x="1245243" y="1495426"/>
              <a:ext cx="53604" cy="4004"/>
            </a:xfrm>
            <a:custGeom>
              <a:avLst/>
              <a:gdLst/>
              <a:ahLst/>
              <a:cxnLst/>
              <a:rect l="l" t="t" r="r" b="b"/>
              <a:pathLst>
                <a:path w="3374" h="252" extrusionOk="0">
                  <a:moveTo>
                    <a:pt x="1689" y="0"/>
                  </a:moveTo>
                  <a:cubicBezTo>
                    <a:pt x="755" y="0"/>
                    <a:pt x="0" y="57"/>
                    <a:pt x="0" y="127"/>
                  </a:cubicBezTo>
                  <a:cubicBezTo>
                    <a:pt x="0" y="195"/>
                    <a:pt x="755" y="251"/>
                    <a:pt x="1689" y="251"/>
                  </a:cubicBezTo>
                  <a:cubicBezTo>
                    <a:pt x="2619" y="251"/>
                    <a:pt x="3373" y="195"/>
                    <a:pt x="3373" y="127"/>
                  </a:cubicBezTo>
                  <a:cubicBezTo>
                    <a:pt x="3373" y="57"/>
                    <a:pt x="2619" y="0"/>
                    <a:pt x="16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627;p48">
              <a:extLst>
                <a:ext uri="{FF2B5EF4-FFF2-40B4-BE49-F238E27FC236}">
                  <a16:creationId xmlns:a16="http://schemas.microsoft.com/office/drawing/2014/main" id="{14032892-D86C-942C-821E-90458794EDA4}"/>
                </a:ext>
              </a:extLst>
            </p:cNvPr>
            <p:cNvSpPr/>
            <p:nvPr/>
          </p:nvSpPr>
          <p:spPr>
            <a:xfrm>
              <a:off x="1172653" y="1495426"/>
              <a:ext cx="53668" cy="4004"/>
            </a:xfrm>
            <a:custGeom>
              <a:avLst/>
              <a:gdLst/>
              <a:ahLst/>
              <a:cxnLst/>
              <a:rect l="l" t="t" r="r" b="b"/>
              <a:pathLst>
                <a:path w="3378" h="252" extrusionOk="0">
                  <a:moveTo>
                    <a:pt x="1690" y="0"/>
                  </a:moveTo>
                  <a:cubicBezTo>
                    <a:pt x="756" y="0"/>
                    <a:pt x="1" y="57"/>
                    <a:pt x="1" y="127"/>
                  </a:cubicBezTo>
                  <a:cubicBezTo>
                    <a:pt x="1" y="195"/>
                    <a:pt x="756" y="251"/>
                    <a:pt x="1690" y="251"/>
                  </a:cubicBezTo>
                  <a:cubicBezTo>
                    <a:pt x="2623" y="251"/>
                    <a:pt x="3378" y="195"/>
                    <a:pt x="3378" y="127"/>
                  </a:cubicBezTo>
                  <a:cubicBezTo>
                    <a:pt x="3378" y="57"/>
                    <a:pt x="2623" y="0"/>
                    <a:pt x="16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3628;p48">
              <a:extLst>
                <a:ext uri="{FF2B5EF4-FFF2-40B4-BE49-F238E27FC236}">
                  <a16:creationId xmlns:a16="http://schemas.microsoft.com/office/drawing/2014/main" id="{B8C8F41E-6D9D-8D2C-6493-943AEC316AEE}"/>
                </a:ext>
              </a:extLst>
            </p:cNvPr>
            <p:cNvGrpSpPr/>
            <p:nvPr/>
          </p:nvGrpSpPr>
          <p:grpSpPr>
            <a:xfrm>
              <a:off x="957552" y="1663722"/>
              <a:ext cx="438257" cy="210144"/>
              <a:chOff x="957552" y="1663722"/>
              <a:chExt cx="438257" cy="210144"/>
            </a:xfrm>
          </p:grpSpPr>
          <p:sp>
            <p:nvSpPr>
              <p:cNvPr id="802" name="Google Shape;3629;p48">
                <a:extLst>
                  <a:ext uri="{FF2B5EF4-FFF2-40B4-BE49-F238E27FC236}">
                    <a16:creationId xmlns:a16="http://schemas.microsoft.com/office/drawing/2014/main" id="{2B49312F-06B6-2BB1-C3DD-CEA750E89F69}"/>
                  </a:ext>
                </a:extLst>
              </p:cNvPr>
              <p:cNvSpPr/>
              <p:nvPr/>
            </p:nvSpPr>
            <p:spPr>
              <a:xfrm>
                <a:off x="957552" y="1663722"/>
                <a:ext cx="438257" cy="210144"/>
              </a:xfrm>
              <a:custGeom>
                <a:avLst/>
                <a:gdLst/>
                <a:ahLst/>
                <a:cxnLst/>
                <a:rect l="l" t="t" r="r" b="b"/>
                <a:pathLst>
                  <a:path w="27585" h="13227" extrusionOk="0">
                    <a:moveTo>
                      <a:pt x="27103" y="67"/>
                    </a:moveTo>
                    <a:lnTo>
                      <a:pt x="27103" y="67"/>
                    </a:lnTo>
                    <a:cubicBezTo>
                      <a:pt x="27098" y="71"/>
                      <a:pt x="27177" y="60"/>
                      <a:pt x="27300" y="124"/>
                    </a:cubicBezTo>
                    <a:cubicBezTo>
                      <a:pt x="27360" y="157"/>
                      <a:pt x="27431" y="213"/>
                      <a:pt x="27476" y="303"/>
                    </a:cubicBezTo>
                    <a:cubicBezTo>
                      <a:pt x="27529" y="393"/>
                      <a:pt x="27524" y="516"/>
                      <a:pt x="27521" y="650"/>
                    </a:cubicBezTo>
                    <a:cubicBezTo>
                      <a:pt x="27517" y="1203"/>
                      <a:pt x="27513" y="2006"/>
                      <a:pt x="27510" y="3044"/>
                    </a:cubicBezTo>
                    <a:cubicBezTo>
                      <a:pt x="27506" y="4082"/>
                      <a:pt x="27502" y="5353"/>
                      <a:pt x="27498" y="6832"/>
                    </a:cubicBezTo>
                    <a:cubicBezTo>
                      <a:pt x="27495" y="7568"/>
                      <a:pt x="27495" y="8359"/>
                      <a:pt x="27491" y="9196"/>
                    </a:cubicBezTo>
                    <a:lnTo>
                      <a:pt x="27491" y="9831"/>
                    </a:lnTo>
                    <a:lnTo>
                      <a:pt x="27491" y="10156"/>
                    </a:lnTo>
                    <a:cubicBezTo>
                      <a:pt x="27491" y="10271"/>
                      <a:pt x="27491" y="10366"/>
                      <a:pt x="27439" y="10455"/>
                    </a:cubicBezTo>
                    <a:cubicBezTo>
                      <a:pt x="27390" y="10540"/>
                      <a:pt x="27305" y="10608"/>
                      <a:pt x="27210" y="10634"/>
                    </a:cubicBezTo>
                    <a:cubicBezTo>
                      <a:pt x="27165" y="10647"/>
                      <a:pt x="27113" y="10650"/>
                      <a:pt x="27058" y="10650"/>
                    </a:cubicBezTo>
                    <a:cubicBezTo>
                      <a:pt x="27015" y="10650"/>
                      <a:pt x="26970" y="10648"/>
                      <a:pt x="26925" y="10648"/>
                    </a:cubicBezTo>
                    <a:cubicBezTo>
                      <a:pt x="26912" y="10648"/>
                      <a:pt x="26899" y="10648"/>
                      <a:pt x="26886" y="10649"/>
                    </a:cubicBezTo>
                    <a:lnTo>
                      <a:pt x="26195" y="10649"/>
                    </a:lnTo>
                    <a:lnTo>
                      <a:pt x="26146" y="10645"/>
                    </a:lnTo>
                    <a:lnTo>
                      <a:pt x="26146" y="10697"/>
                    </a:lnTo>
                    <a:cubicBezTo>
                      <a:pt x="26146" y="11404"/>
                      <a:pt x="26146" y="12163"/>
                      <a:pt x="26143" y="12950"/>
                    </a:cubicBezTo>
                    <a:lnTo>
                      <a:pt x="26143" y="12950"/>
                    </a:lnTo>
                    <a:cubicBezTo>
                      <a:pt x="25505" y="12225"/>
                      <a:pt x="24827" y="11455"/>
                      <a:pt x="24122" y="10660"/>
                    </a:cubicBezTo>
                    <a:lnTo>
                      <a:pt x="24107" y="10638"/>
                    </a:lnTo>
                    <a:lnTo>
                      <a:pt x="24081" y="10638"/>
                    </a:lnTo>
                    <a:cubicBezTo>
                      <a:pt x="17836" y="10638"/>
                      <a:pt x="10321" y="10634"/>
                      <a:pt x="2238" y="10626"/>
                    </a:cubicBezTo>
                    <a:lnTo>
                      <a:pt x="710" y="10626"/>
                    </a:lnTo>
                    <a:cubicBezTo>
                      <a:pt x="655" y="10626"/>
                      <a:pt x="595" y="10628"/>
                      <a:pt x="541" y="10628"/>
                    </a:cubicBezTo>
                    <a:cubicBezTo>
                      <a:pt x="513" y="10628"/>
                      <a:pt x="487" y="10628"/>
                      <a:pt x="464" y="10626"/>
                    </a:cubicBezTo>
                    <a:cubicBezTo>
                      <a:pt x="393" y="10619"/>
                      <a:pt x="326" y="10593"/>
                      <a:pt x="269" y="10548"/>
                    </a:cubicBezTo>
                    <a:cubicBezTo>
                      <a:pt x="214" y="10504"/>
                      <a:pt x="172" y="10440"/>
                      <a:pt x="150" y="10373"/>
                    </a:cubicBezTo>
                    <a:cubicBezTo>
                      <a:pt x="127" y="10309"/>
                      <a:pt x="135" y="10235"/>
                      <a:pt x="135" y="10145"/>
                    </a:cubicBezTo>
                    <a:lnTo>
                      <a:pt x="135" y="9644"/>
                    </a:lnTo>
                    <a:lnTo>
                      <a:pt x="135" y="8644"/>
                    </a:lnTo>
                    <a:cubicBezTo>
                      <a:pt x="135" y="7318"/>
                      <a:pt x="131" y="6010"/>
                      <a:pt x="131" y="4725"/>
                    </a:cubicBezTo>
                    <a:lnTo>
                      <a:pt x="131" y="945"/>
                    </a:lnTo>
                    <a:lnTo>
                      <a:pt x="131" y="486"/>
                    </a:lnTo>
                    <a:cubicBezTo>
                      <a:pt x="135" y="352"/>
                      <a:pt x="217" y="228"/>
                      <a:pt x="333" y="169"/>
                    </a:cubicBezTo>
                    <a:cubicBezTo>
                      <a:pt x="385" y="142"/>
                      <a:pt x="438" y="130"/>
                      <a:pt x="500" y="130"/>
                    </a:cubicBezTo>
                    <a:cubicBezTo>
                      <a:pt x="509" y="130"/>
                      <a:pt x="518" y="131"/>
                      <a:pt x="527" y="131"/>
                    </a:cubicBezTo>
                    <a:lnTo>
                      <a:pt x="1207" y="131"/>
                    </a:lnTo>
                    <a:cubicBezTo>
                      <a:pt x="1812" y="127"/>
                      <a:pt x="2410" y="127"/>
                      <a:pt x="3000" y="127"/>
                    </a:cubicBezTo>
                    <a:cubicBezTo>
                      <a:pt x="7721" y="124"/>
                      <a:pt x="11971" y="116"/>
                      <a:pt x="15546" y="112"/>
                    </a:cubicBezTo>
                    <a:cubicBezTo>
                      <a:pt x="19113" y="105"/>
                      <a:pt x="22000" y="97"/>
                      <a:pt x="24002" y="93"/>
                    </a:cubicBezTo>
                    <a:cubicBezTo>
                      <a:pt x="24996" y="86"/>
                      <a:pt x="25769" y="83"/>
                      <a:pt x="26300" y="79"/>
                    </a:cubicBezTo>
                    <a:cubicBezTo>
                      <a:pt x="26560" y="75"/>
                      <a:pt x="26759" y="75"/>
                      <a:pt x="26897" y="71"/>
                    </a:cubicBezTo>
                    <a:cubicBezTo>
                      <a:pt x="27031" y="71"/>
                      <a:pt x="27103" y="67"/>
                      <a:pt x="27103" y="67"/>
                    </a:cubicBezTo>
                    <a:close/>
                    <a:moveTo>
                      <a:pt x="527" y="0"/>
                    </a:moveTo>
                    <a:cubicBezTo>
                      <a:pt x="445" y="0"/>
                      <a:pt x="352" y="15"/>
                      <a:pt x="277" y="57"/>
                    </a:cubicBezTo>
                    <a:cubicBezTo>
                      <a:pt x="116" y="135"/>
                      <a:pt x="8" y="303"/>
                      <a:pt x="4" y="478"/>
                    </a:cubicBezTo>
                    <a:lnTo>
                      <a:pt x="0" y="945"/>
                    </a:lnTo>
                    <a:lnTo>
                      <a:pt x="0" y="4725"/>
                    </a:lnTo>
                    <a:lnTo>
                      <a:pt x="0" y="8644"/>
                    </a:lnTo>
                    <a:lnTo>
                      <a:pt x="0" y="9644"/>
                    </a:lnTo>
                    <a:lnTo>
                      <a:pt x="0" y="10145"/>
                    </a:lnTo>
                    <a:lnTo>
                      <a:pt x="0" y="10271"/>
                    </a:lnTo>
                    <a:cubicBezTo>
                      <a:pt x="0" y="10321"/>
                      <a:pt x="8" y="10369"/>
                      <a:pt x="23" y="10414"/>
                    </a:cubicBezTo>
                    <a:cubicBezTo>
                      <a:pt x="53" y="10507"/>
                      <a:pt x="109" y="10590"/>
                      <a:pt x="188" y="10652"/>
                    </a:cubicBezTo>
                    <a:cubicBezTo>
                      <a:pt x="262" y="10712"/>
                      <a:pt x="355" y="10750"/>
                      <a:pt x="452" y="10761"/>
                    </a:cubicBezTo>
                    <a:cubicBezTo>
                      <a:pt x="501" y="10763"/>
                      <a:pt x="544" y="10763"/>
                      <a:pt x="585" y="10763"/>
                    </a:cubicBezTo>
                    <a:cubicBezTo>
                      <a:pt x="627" y="10763"/>
                      <a:pt x="667" y="10763"/>
                      <a:pt x="710" y="10764"/>
                    </a:cubicBezTo>
                    <a:lnTo>
                      <a:pt x="2238" y="10764"/>
                    </a:lnTo>
                    <a:cubicBezTo>
                      <a:pt x="10311" y="10757"/>
                      <a:pt x="17818" y="10754"/>
                      <a:pt x="24059" y="10754"/>
                    </a:cubicBezTo>
                    <a:lnTo>
                      <a:pt x="24060" y="10754"/>
                    </a:lnTo>
                    <a:cubicBezTo>
                      <a:pt x="24792" y="11582"/>
                      <a:pt x="25495" y="12378"/>
                      <a:pt x="26157" y="13122"/>
                    </a:cubicBezTo>
                    <a:lnTo>
                      <a:pt x="26247" y="13226"/>
                    </a:lnTo>
                    <a:lnTo>
                      <a:pt x="26247" y="13088"/>
                    </a:lnTo>
                    <a:cubicBezTo>
                      <a:pt x="26247" y="12268"/>
                      <a:pt x="26247" y="11477"/>
                      <a:pt x="26243" y="10742"/>
                    </a:cubicBezTo>
                    <a:lnTo>
                      <a:pt x="26886" y="10742"/>
                    </a:lnTo>
                    <a:cubicBezTo>
                      <a:pt x="26897" y="10742"/>
                      <a:pt x="26907" y="10742"/>
                      <a:pt x="26918" y="10742"/>
                    </a:cubicBezTo>
                    <a:cubicBezTo>
                      <a:pt x="26964" y="10742"/>
                      <a:pt x="27010" y="10744"/>
                      <a:pt x="27058" y="10744"/>
                    </a:cubicBezTo>
                    <a:cubicBezTo>
                      <a:pt x="27114" y="10744"/>
                      <a:pt x="27172" y="10740"/>
                      <a:pt x="27233" y="10724"/>
                    </a:cubicBezTo>
                    <a:cubicBezTo>
                      <a:pt x="27353" y="10690"/>
                      <a:pt x="27457" y="10608"/>
                      <a:pt x="27517" y="10500"/>
                    </a:cubicBezTo>
                    <a:cubicBezTo>
                      <a:pt x="27584" y="10395"/>
                      <a:pt x="27584" y="10261"/>
                      <a:pt x="27581" y="10156"/>
                    </a:cubicBezTo>
                    <a:lnTo>
                      <a:pt x="27581" y="9831"/>
                    </a:lnTo>
                    <a:cubicBezTo>
                      <a:pt x="27581" y="9618"/>
                      <a:pt x="27581" y="9405"/>
                      <a:pt x="27577" y="9196"/>
                    </a:cubicBezTo>
                    <a:cubicBezTo>
                      <a:pt x="27577" y="8359"/>
                      <a:pt x="27577" y="7568"/>
                      <a:pt x="27573" y="6832"/>
                    </a:cubicBezTo>
                    <a:cubicBezTo>
                      <a:pt x="27569" y="5353"/>
                      <a:pt x="27565" y="4082"/>
                      <a:pt x="27562" y="3044"/>
                    </a:cubicBezTo>
                    <a:cubicBezTo>
                      <a:pt x="27555" y="2006"/>
                      <a:pt x="27551" y="1203"/>
                      <a:pt x="27547" y="650"/>
                    </a:cubicBezTo>
                    <a:cubicBezTo>
                      <a:pt x="27551" y="519"/>
                      <a:pt x="27555" y="388"/>
                      <a:pt x="27495" y="295"/>
                    </a:cubicBezTo>
                    <a:cubicBezTo>
                      <a:pt x="27446" y="202"/>
                      <a:pt x="27372" y="142"/>
                      <a:pt x="27308" y="109"/>
                    </a:cubicBezTo>
                    <a:cubicBezTo>
                      <a:pt x="27244" y="79"/>
                      <a:pt x="27192" y="67"/>
                      <a:pt x="27155" y="67"/>
                    </a:cubicBezTo>
                    <a:cubicBezTo>
                      <a:pt x="27143" y="66"/>
                      <a:pt x="27134" y="66"/>
                      <a:pt x="27126" y="66"/>
                    </a:cubicBezTo>
                    <a:cubicBezTo>
                      <a:pt x="27111" y="66"/>
                      <a:pt x="27103" y="67"/>
                      <a:pt x="27103" y="67"/>
                    </a:cubicBezTo>
                    <a:cubicBezTo>
                      <a:pt x="27103" y="67"/>
                      <a:pt x="27031" y="60"/>
                      <a:pt x="26897" y="60"/>
                    </a:cubicBezTo>
                    <a:cubicBezTo>
                      <a:pt x="26759" y="57"/>
                      <a:pt x="26560" y="57"/>
                      <a:pt x="26300" y="52"/>
                    </a:cubicBezTo>
                    <a:cubicBezTo>
                      <a:pt x="25769" y="49"/>
                      <a:pt x="24996" y="45"/>
                      <a:pt x="24002" y="41"/>
                    </a:cubicBezTo>
                    <a:cubicBezTo>
                      <a:pt x="22000" y="34"/>
                      <a:pt x="19113" y="26"/>
                      <a:pt x="15546" y="19"/>
                    </a:cubicBezTo>
                    <a:cubicBezTo>
                      <a:pt x="11971" y="15"/>
                      <a:pt x="7721" y="7"/>
                      <a:pt x="3000" y="4"/>
                    </a:cubicBezTo>
                    <a:lnTo>
                      <a:pt x="1207" y="4"/>
                    </a:lnTo>
                    <a:lnTo>
                      <a:pt x="7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630;p48">
                <a:extLst>
                  <a:ext uri="{FF2B5EF4-FFF2-40B4-BE49-F238E27FC236}">
                    <a16:creationId xmlns:a16="http://schemas.microsoft.com/office/drawing/2014/main" id="{15B784C6-A921-C615-EC30-31D28E135886}"/>
                  </a:ext>
                </a:extLst>
              </p:cNvPr>
              <p:cNvSpPr/>
              <p:nvPr/>
            </p:nvSpPr>
            <p:spPr>
              <a:xfrm>
                <a:off x="980636" y="1708207"/>
                <a:ext cx="392326" cy="95563"/>
              </a:xfrm>
              <a:custGeom>
                <a:avLst/>
                <a:gdLst/>
                <a:ahLst/>
                <a:cxnLst/>
                <a:rect l="l" t="t" r="r" b="b"/>
                <a:pathLst>
                  <a:path w="24694" h="6015" extrusionOk="0">
                    <a:moveTo>
                      <a:pt x="12464" y="1"/>
                    </a:moveTo>
                    <a:cubicBezTo>
                      <a:pt x="11988" y="1"/>
                      <a:pt x="11506" y="114"/>
                      <a:pt x="11078" y="322"/>
                    </a:cubicBezTo>
                    <a:cubicBezTo>
                      <a:pt x="10149" y="775"/>
                      <a:pt x="9454" y="1611"/>
                      <a:pt x="8946" y="2515"/>
                    </a:cubicBezTo>
                    <a:cubicBezTo>
                      <a:pt x="8610" y="3120"/>
                      <a:pt x="8337" y="3766"/>
                      <a:pt x="7896" y="4297"/>
                    </a:cubicBezTo>
                    <a:cubicBezTo>
                      <a:pt x="7498" y="4776"/>
                      <a:pt x="6916" y="5158"/>
                      <a:pt x="6300" y="5158"/>
                    </a:cubicBezTo>
                    <a:cubicBezTo>
                      <a:pt x="6235" y="5158"/>
                      <a:pt x="6169" y="5154"/>
                      <a:pt x="6103" y="5145"/>
                    </a:cubicBezTo>
                    <a:cubicBezTo>
                      <a:pt x="4867" y="4980"/>
                      <a:pt x="4281" y="3370"/>
                      <a:pt x="3074" y="3057"/>
                    </a:cubicBezTo>
                    <a:cubicBezTo>
                      <a:pt x="2943" y="3023"/>
                      <a:pt x="2811" y="3008"/>
                      <a:pt x="2678" y="3008"/>
                    </a:cubicBezTo>
                    <a:cubicBezTo>
                      <a:pt x="2037" y="3008"/>
                      <a:pt x="1400" y="3373"/>
                      <a:pt x="979" y="3875"/>
                    </a:cubicBezTo>
                    <a:cubicBezTo>
                      <a:pt x="471" y="4480"/>
                      <a:pt x="221" y="5257"/>
                      <a:pt x="0" y="6015"/>
                    </a:cubicBezTo>
                    <a:lnTo>
                      <a:pt x="24693" y="5956"/>
                    </a:lnTo>
                    <a:cubicBezTo>
                      <a:pt x="24555" y="5014"/>
                      <a:pt x="24174" y="4073"/>
                      <a:pt x="23445" y="3460"/>
                    </a:cubicBezTo>
                    <a:cubicBezTo>
                      <a:pt x="23004" y="3089"/>
                      <a:pt x="22417" y="2869"/>
                      <a:pt x="21843" y="2869"/>
                    </a:cubicBezTo>
                    <a:cubicBezTo>
                      <a:pt x="21475" y="2869"/>
                      <a:pt x="21112" y="2959"/>
                      <a:pt x="20797" y="3158"/>
                    </a:cubicBezTo>
                    <a:cubicBezTo>
                      <a:pt x="20106" y="3599"/>
                      <a:pt x="19767" y="4442"/>
                      <a:pt x="19106" y="4932"/>
                    </a:cubicBezTo>
                    <a:cubicBezTo>
                      <a:pt x="18746" y="5199"/>
                      <a:pt x="18299" y="5334"/>
                      <a:pt x="17853" y="5334"/>
                    </a:cubicBezTo>
                    <a:cubicBezTo>
                      <a:pt x="17450" y="5334"/>
                      <a:pt x="17048" y="5224"/>
                      <a:pt x="16712" y="5003"/>
                    </a:cubicBezTo>
                    <a:cubicBezTo>
                      <a:pt x="15221" y="4032"/>
                      <a:pt x="15415" y="1604"/>
                      <a:pt x="14022" y="506"/>
                    </a:cubicBezTo>
                    <a:cubicBezTo>
                      <a:pt x="13580" y="160"/>
                      <a:pt x="13027" y="1"/>
                      <a:pt x="12464"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631;p48">
                <a:extLst>
                  <a:ext uri="{FF2B5EF4-FFF2-40B4-BE49-F238E27FC236}">
                    <a16:creationId xmlns:a16="http://schemas.microsoft.com/office/drawing/2014/main" id="{939FF638-0605-5091-7B1B-593B6743B1EA}"/>
                  </a:ext>
                </a:extLst>
              </p:cNvPr>
              <p:cNvSpPr/>
              <p:nvPr/>
            </p:nvSpPr>
            <p:spPr>
              <a:xfrm>
                <a:off x="988580" y="1725937"/>
                <a:ext cx="376438" cy="51110"/>
              </a:xfrm>
              <a:custGeom>
                <a:avLst/>
                <a:gdLst/>
                <a:ahLst/>
                <a:cxnLst/>
                <a:rect l="l" t="t" r="r" b="b"/>
                <a:pathLst>
                  <a:path w="23694" h="3217" extrusionOk="0">
                    <a:moveTo>
                      <a:pt x="21574" y="0"/>
                    </a:moveTo>
                    <a:cubicBezTo>
                      <a:pt x="21133" y="0"/>
                      <a:pt x="20636" y="53"/>
                      <a:pt x="20103" y="185"/>
                    </a:cubicBezTo>
                    <a:cubicBezTo>
                      <a:pt x="19547" y="323"/>
                      <a:pt x="18956" y="540"/>
                      <a:pt x="18348" y="820"/>
                    </a:cubicBezTo>
                    <a:cubicBezTo>
                      <a:pt x="17739" y="1097"/>
                      <a:pt x="17108" y="1437"/>
                      <a:pt x="16443" y="1780"/>
                    </a:cubicBezTo>
                    <a:cubicBezTo>
                      <a:pt x="15774" y="2120"/>
                      <a:pt x="15065" y="2468"/>
                      <a:pt x="14295" y="2721"/>
                    </a:cubicBezTo>
                    <a:cubicBezTo>
                      <a:pt x="13651" y="2937"/>
                      <a:pt x="12960" y="3083"/>
                      <a:pt x="12250" y="3083"/>
                    </a:cubicBezTo>
                    <a:cubicBezTo>
                      <a:pt x="12112" y="3083"/>
                      <a:pt x="11973" y="3077"/>
                      <a:pt x="11833" y="3066"/>
                    </a:cubicBezTo>
                    <a:cubicBezTo>
                      <a:pt x="10975" y="2998"/>
                      <a:pt x="10161" y="2755"/>
                      <a:pt x="9409" y="2452"/>
                    </a:cubicBezTo>
                    <a:cubicBezTo>
                      <a:pt x="8651" y="2154"/>
                      <a:pt x="7949" y="1795"/>
                      <a:pt x="7277" y="1459"/>
                    </a:cubicBezTo>
                    <a:cubicBezTo>
                      <a:pt x="5939" y="783"/>
                      <a:pt x="4674" y="237"/>
                      <a:pt x="3534" y="80"/>
                    </a:cubicBezTo>
                    <a:cubicBezTo>
                      <a:pt x="3214" y="32"/>
                      <a:pt x="2908" y="11"/>
                      <a:pt x="2622" y="11"/>
                    </a:cubicBezTo>
                    <a:cubicBezTo>
                      <a:pt x="1893" y="11"/>
                      <a:pt x="1287" y="147"/>
                      <a:pt x="864" y="316"/>
                    </a:cubicBezTo>
                    <a:cubicBezTo>
                      <a:pt x="565" y="432"/>
                      <a:pt x="352" y="559"/>
                      <a:pt x="210" y="649"/>
                    </a:cubicBezTo>
                    <a:cubicBezTo>
                      <a:pt x="147" y="694"/>
                      <a:pt x="95" y="727"/>
                      <a:pt x="53" y="757"/>
                    </a:cubicBezTo>
                    <a:cubicBezTo>
                      <a:pt x="19" y="783"/>
                      <a:pt x="1" y="798"/>
                      <a:pt x="1" y="798"/>
                    </a:cubicBezTo>
                    <a:cubicBezTo>
                      <a:pt x="1" y="798"/>
                      <a:pt x="2" y="799"/>
                      <a:pt x="3" y="799"/>
                    </a:cubicBezTo>
                    <a:cubicBezTo>
                      <a:pt x="34" y="799"/>
                      <a:pt x="311" y="573"/>
                      <a:pt x="883" y="365"/>
                    </a:cubicBezTo>
                    <a:cubicBezTo>
                      <a:pt x="1290" y="215"/>
                      <a:pt x="1860" y="93"/>
                      <a:pt x="2542" y="93"/>
                    </a:cubicBezTo>
                    <a:cubicBezTo>
                      <a:pt x="2847" y="93"/>
                      <a:pt x="3174" y="118"/>
                      <a:pt x="3519" y="175"/>
                    </a:cubicBezTo>
                    <a:cubicBezTo>
                      <a:pt x="4640" y="342"/>
                      <a:pt x="5887" y="887"/>
                      <a:pt x="7221" y="1571"/>
                    </a:cubicBezTo>
                    <a:cubicBezTo>
                      <a:pt x="7894" y="1907"/>
                      <a:pt x="8595" y="2273"/>
                      <a:pt x="9357" y="2576"/>
                    </a:cubicBezTo>
                    <a:cubicBezTo>
                      <a:pt x="10119" y="2882"/>
                      <a:pt x="10945" y="3133"/>
                      <a:pt x="11823" y="3200"/>
                    </a:cubicBezTo>
                    <a:cubicBezTo>
                      <a:pt x="11963" y="3211"/>
                      <a:pt x="12104" y="3217"/>
                      <a:pt x="12243" y="3217"/>
                    </a:cubicBezTo>
                    <a:cubicBezTo>
                      <a:pt x="12973" y="3217"/>
                      <a:pt x="13684" y="3068"/>
                      <a:pt x="14336" y="2849"/>
                    </a:cubicBezTo>
                    <a:cubicBezTo>
                      <a:pt x="15117" y="2587"/>
                      <a:pt x="15831" y="2236"/>
                      <a:pt x="16499" y="1889"/>
                    </a:cubicBezTo>
                    <a:cubicBezTo>
                      <a:pt x="17164" y="1545"/>
                      <a:pt x="17791" y="1201"/>
                      <a:pt x="18396" y="921"/>
                    </a:cubicBezTo>
                    <a:cubicBezTo>
                      <a:pt x="18998" y="641"/>
                      <a:pt x="19580" y="421"/>
                      <a:pt x="20125" y="279"/>
                    </a:cubicBezTo>
                    <a:cubicBezTo>
                      <a:pt x="20687" y="133"/>
                      <a:pt x="21208" y="77"/>
                      <a:pt x="21665" y="77"/>
                    </a:cubicBezTo>
                    <a:cubicBezTo>
                      <a:pt x="22098" y="77"/>
                      <a:pt x="22473" y="128"/>
                      <a:pt x="22770" y="201"/>
                    </a:cubicBezTo>
                    <a:cubicBezTo>
                      <a:pt x="23076" y="275"/>
                      <a:pt x="23304" y="372"/>
                      <a:pt x="23461" y="435"/>
                    </a:cubicBezTo>
                    <a:cubicBezTo>
                      <a:pt x="23528" y="466"/>
                      <a:pt x="23585" y="492"/>
                      <a:pt x="23633" y="514"/>
                    </a:cubicBezTo>
                    <a:cubicBezTo>
                      <a:pt x="23664" y="530"/>
                      <a:pt x="23685" y="538"/>
                      <a:pt x="23691" y="538"/>
                    </a:cubicBezTo>
                    <a:cubicBezTo>
                      <a:pt x="23693" y="538"/>
                      <a:pt x="23693" y="537"/>
                      <a:pt x="23693" y="537"/>
                    </a:cubicBezTo>
                    <a:cubicBezTo>
                      <a:pt x="23693" y="537"/>
                      <a:pt x="23402" y="323"/>
                      <a:pt x="22785" y="152"/>
                    </a:cubicBezTo>
                    <a:cubicBezTo>
                      <a:pt x="22464" y="62"/>
                      <a:pt x="22052" y="0"/>
                      <a:pt x="215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632;p48">
                <a:extLst>
                  <a:ext uri="{FF2B5EF4-FFF2-40B4-BE49-F238E27FC236}">
                    <a16:creationId xmlns:a16="http://schemas.microsoft.com/office/drawing/2014/main" id="{30AEE03D-3E04-915E-A906-C7554A71CF38}"/>
                  </a:ext>
                </a:extLst>
              </p:cNvPr>
              <p:cNvSpPr/>
              <p:nvPr/>
            </p:nvSpPr>
            <p:spPr>
              <a:xfrm>
                <a:off x="1172494" y="1703885"/>
                <a:ext cx="8675" cy="8675"/>
              </a:xfrm>
              <a:custGeom>
                <a:avLst/>
                <a:gdLst/>
                <a:ahLst/>
                <a:cxnLst/>
                <a:rect l="l" t="t" r="r" b="b"/>
                <a:pathLst>
                  <a:path w="546" h="546" extrusionOk="0">
                    <a:moveTo>
                      <a:pt x="273" y="1"/>
                    </a:moveTo>
                    <a:cubicBezTo>
                      <a:pt x="119" y="1"/>
                      <a:pt x="0" y="120"/>
                      <a:pt x="0" y="273"/>
                    </a:cubicBezTo>
                    <a:cubicBezTo>
                      <a:pt x="0" y="423"/>
                      <a:pt x="119" y="546"/>
                      <a:pt x="273" y="546"/>
                    </a:cubicBezTo>
                    <a:cubicBezTo>
                      <a:pt x="422" y="546"/>
                      <a:pt x="545" y="423"/>
                      <a:pt x="545" y="273"/>
                    </a:cubicBezTo>
                    <a:cubicBezTo>
                      <a:pt x="545" y="120"/>
                      <a:pt x="422" y="1"/>
                      <a:pt x="2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633;p48">
                <a:extLst>
                  <a:ext uri="{FF2B5EF4-FFF2-40B4-BE49-F238E27FC236}">
                    <a16:creationId xmlns:a16="http://schemas.microsoft.com/office/drawing/2014/main" id="{A8EA9E8B-505E-0E28-C7A2-D9D274B53BDE}"/>
                  </a:ext>
                </a:extLst>
              </p:cNvPr>
              <p:cNvSpPr/>
              <p:nvPr/>
            </p:nvSpPr>
            <p:spPr>
              <a:xfrm>
                <a:off x="1017193" y="1722172"/>
                <a:ext cx="8675" cy="8690"/>
              </a:xfrm>
              <a:custGeom>
                <a:avLst/>
                <a:gdLst/>
                <a:ahLst/>
                <a:cxnLst/>
                <a:rect l="l" t="t" r="r" b="b"/>
                <a:pathLst>
                  <a:path w="546" h="547" extrusionOk="0">
                    <a:moveTo>
                      <a:pt x="273" y="0"/>
                    </a:moveTo>
                    <a:cubicBezTo>
                      <a:pt x="123" y="0"/>
                      <a:pt x="0" y="124"/>
                      <a:pt x="0" y="273"/>
                    </a:cubicBezTo>
                    <a:cubicBezTo>
                      <a:pt x="0" y="426"/>
                      <a:pt x="123" y="546"/>
                      <a:pt x="273" y="546"/>
                    </a:cubicBezTo>
                    <a:cubicBezTo>
                      <a:pt x="423" y="546"/>
                      <a:pt x="545" y="426"/>
                      <a:pt x="545" y="273"/>
                    </a:cubicBezTo>
                    <a:cubicBezTo>
                      <a:pt x="545" y="124"/>
                      <a:pt x="423" y="0"/>
                      <a:pt x="2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634;p48">
                <a:extLst>
                  <a:ext uri="{FF2B5EF4-FFF2-40B4-BE49-F238E27FC236}">
                    <a16:creationId xmlns:a16="http://schemas.microsoft.com/office/drawing/2014/main" id="{6191226D-1998-F9EB-7024-7EA8BE535447}"/>
                  </a:ext>
                </a:extLst>
              </p:cNvPr>
              <p:cNvSpPr/>
              <p:nvPr/>
            </p:nvSpPr>
            <p:spPr>
              <a:xfrm>
                <a:off x="1326110" y="1722220"/>
                <a:ext cx="8690" cy="8690"/>
              </a:xfrm>
              <a:custGeom>
                <a:avLst/>
                <a:gdLst/>
                <a:ahLst/>
                <a:cxnLst/>
                <a:rect l="l" t="t" r="r" b="b"/>
                <a:pathLst>
                  <a:path w="547" h="547" extrusionOk="0">
                    <a:moveTo>
                      <a:pt x="274" y="1"/>
                    </a:moveTo>
                    <a:cubicBezTo>
                      <a:pt x="125" y="1"/>
                      <a:pt x="1" y="121"/>
                      <a:pt x="1" y="274"/>
                    </a:cubicBezTo>
                    <a:cubicBezTo>
                      <a:pt x="1" y="423"/>
                      <a:pt x="125" y="547"/>
                      <a:pt x="274" y="547"/>
                    </a:cubicBezTo>
                    <a:cubicBezTo>
                      <a:pt x="423" y="547"/>
                      <a:pt x="547" y="423"/>
                      <a:pt x="547" y="274"/>
                    </a:cubicBezTo>
                    <a:cubicBezTo>
                      <a:pt x="547" y="121"/>
                      <a:pt x="423" y="1"/>
                      <a:pt x="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 name="Google Shape;3635;p48">
              <a:extLst>
                <a:ext uri="{FF2B5EF4-FFF2-40B4-BE49-F238E27FC236}">
                  <a16:creationId xmlns:a16="http://schemas.microsoft.com/office/drawing/2014/main" id="{734F59D3-2160-6581-1EED-90C8E44900D0}"/>
                </a:ext>
              </a:extLst>
            </p:cNvPr>
            <p:cNvSpPr/>
            <p:nvPr/>
          </p:nvSpPr>
          <p:spPr>
            <a:xfrm>
              <a:off x="1270043" y="2677853"/>
              <a:ext cx="6673" cy="9612"/>
            </a:xfrm>
            <a:custGeom>
              <a:avLst/>
              <a:gdLst/>
              <a:ahLst/>
              <a:cxnLst/>
              <a:rect l="l" t="t" r="r" b="b"/>
              <a:pathLst>
                <a:path w="420" h="605" extrusionOk="0">
                  <a:moveTo>
                    <a:pt x="54" y="0"/>
                  </a:moveTo>
                  <a:cubicBezTo>
                    <a:pt x="47" y="0"/>
                    <a:pt x="42" y="2"/>
                    <a:pt x="38" y="5"/>
                  </a:cubicBezTo>
                  <a:cubicBezTo>
                    <a:pt x="1" y="35"/>
                    <a:pt x="64" y="173"/>
                    <a:pt x="154" y="334"/>
                  </a:cubicBezTo>
                  <a:cubicBezTo>
                    <a:pt x="238" y="483"/>
                    <a:pt x="318" y="604"/>
                    <a:pt x="365" y="604"/>
                  </a:cubicBezTo>
                  <a:cubicBezTo>
                    <a:pt x="368" y="604"/>
                    <a:pt x="371" y="604"/>
                    <a:pt x="374" y="603"/>
                  </a:cubicBezTo>
                  <a:cubicBezTo>
                    <a:pt x="419" y="588"/>
                    <a:pt x="397" y="423"/>
                    <a:pt x="299" y="252"/>
                  </a:cubicBezTo>
                  <a:cubicBezTo>
                    <a:pt x="214" y="100"/>
                    <a:pt x="101" y="0"/>
                    <a:pt x="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3636;p48">
              <a:extLst>
                <a:ext uri="{FF2B5EF4-FFF2-40B4-BE49-F238E27FC236}">
                  <a16:creationId xmlns:a16="http://schemas.microsoft.com/office/drawing/2014/main" id="{79F12A46-5A26-62AC-F369-7DADF081521F}"/>
                </a:ext>
              </a:extLst>
            </p:cNvPr>
            <p:cNvGrpSpPr/>
            <p:nvPr/>
          </p:nvGrpSpPr>
          <p:grpSpPr>
            <a:xfrm>
              <a:off x="1215819" y="1694083"/>
              <a:ext cx="599658" cy="1005154"/>
              <a:chOff x="1215819" y="1694083"/>
              <a:chExt cx="599658" cy="1005154"/>
            </a:xfrm>
          </p:grpSpPr>
          <p:sp>
            <p:nvSpPr>
              <p:cNvPr id="732" name="Google Shape;3637;p48">
                <a:extLst>
                  <a:ext uri="{FF2B5EF4-FFF2-40B4-BE49-F238E27FC236}">
                    <a16:creationId xmlns:a16="http://schemas.microsoft.com/office/drawing/2014/main" id="{DEDBF5D8-047F-545D-4131-3CB28717AA57}"/>
                  </a:ext>
                </a:extLst>
              </p:cNvPr>
              <p:cNvSpPr/>
              <p:nvPr/>
            </p:nvSpPr>
            <p:spPr>
              <a:xfrm>
                <a:off x="1670185" y="1715451"/>
                <a:ext cx="145291" cy="100616"/>
              </a:xfrm>
              <a:custGeom>
                <a:avLst/>
                <a:gdLst/>
                <a:ahLst/>
                <a:cxnLst/>
                <a:rect l="l" t="t" r="r" b="b"/>
                <a:pathLst>
                  <a:path w="9145" h="6333" extrusionOk="0">
                    <a:moveTo>
                      <a:pt x="508" y="1"/>
                    </a:moveTo>
                    <a:cubicBezTo>
                      <a:pt x="258" y="1"/>
                      <a:pt x="53" y="199"/>
                      <a:pt x="45" y="454"/>
                    </a:cubicBezTo>
                    <a:cubicBezTo>
                      <a:pt x="1" y="1902"/>
                      <a:pt x="82" y="6332"/>
                      <a:pt x="82" y="6332"/>
                    </a:cubicBezTo>
                    <a:lnTo>
                      <a:pt x="1390" y="5025"/>
                    </a:lnTo>
                    <a:lnTo>
                      <a:pt x="8681" y="5025"/>
                    </a:lnTo>
                    <a:cubicBezTo>
                      <a:pt x="8934" y="5025"/>
                      <a:pt x="9144" y="4819"/>
                      <a:pt x="9144" y="4562"/>
                    </a:cubicBezTo>
                    <a:lnTo>
                      <a:pt x="9144" y="464"/>
                    </a:lnTo>
                    <a:cubicBezTo>
                      <a:pt x="9144" y="211"/>
                      <a:pt x="8934" y="1"/>
                      <a:pt x="868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638;p48">
                <a:extLst>
                  <a:ext uri="{FF2B5EF4-FFF2-40B4-BE49-F238E27FC236}">
                    <a16:creationId xmlns:a16="http://schemas.microsoft.com/office/drawing/2014/main" id="{DAAD39F7-9A73-301F-6DCF-E8D037925D1A}"/>
                  </a:ext>
                </a:extLst>
              </p:cNvPr>
              <p:cNvSpPr/>
              <p:nvPr/>
            </p:nvSpPr>
            <p:spPr>
              <a:xfrm>
                <a:off x="1719262" y="1750070"/>
                <a:ext cx="10931" cy="10915"/>
              </a:xfrm>
              <a:custGeom>
                <a:avLst/>
                <a:gdLst/>
                <a:ahLst/>
                <a:cxnLst/>
                <a:rect l="l" t="t" r="r" b="b"/>
                <a:pathLst>
                  <a:path w="688" h="687" extrusionOk="0">
                    <a:moveTo>
                      <a:pt x="344" y="0"/>
                    </a:moveTo>
                    <a:cubicBezTo>
                      <a:pt x="153" y="0"/>
                      <a:pt x="1" y="153"/>
                      <a:pt x="1" y="344"/>
                    </a:cubicBezTo>
                    <a:cubicBezTo>
                      <a:pt x="1" y="534"/>
                      <a:pt x="153" y="687"/>
                      <a:pt x="344" y="687"/>
                    </a:cubicBezTo>
                    <a:cubicBezTo>
                      <a:pt x="531" y="687"/>
                      <a:pt x="687" y="534"/>
                      <a:pt x="687" y="344"/>
                    </a:cubicBezTo>
                    <a:cubicBezTo>
                      <a:pt x="687" y="153"/>
                      <a:pt x="531"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639;p48">
                <a:extLst>
                  <a:ext uri="{FF2B5EF4-FFF2-40B4-BE49-F238E27FC236}">
                    <a16:creationId xmlns:a16="http://schemas.microsoft.com/office/drawing/2014/main" id="{102A41F8-FD39-D4A2-59A2-715D65611EF5}"/>
                  </a:ext>
                </a:extLst>
              </p:cNvPr>
              <p:cNvSpPr/>
              <p:nvPr/>
            </p:nvSpPr>
            <p:spPr>
              <a:xfrm>
                <a:off x="1737596" y="1750070"/>
                <a:ext cx="10946" cy="10915"/>
              </a:xfrm>
              <a:custGeom>
                <a:avLst/>
                <a:gdLst/>
                <a:ahLst/>
                <a:cxnLst/>
                <a:rect l="l" t="t" r="r" b="b"/>
                <a:pathLst>
                  <a:path w="689" h="687" extrusionOk="0">
                    <a:moveTo>
                      <a:pt x="344" y="0"/>
                    </a:moveTo>
                    <a:cubicBezTo>
                      <a:pt x="154" y="0"/>
                      <a:pt x="0" y="153"/>
                      <a:pt x="0" y="344"/>
                    </a:cubicBezTo>
                    <a:cubicBezTo>
                      <a:pt x="0" y="534"/>
                      <a:pt x="154" y="687"/>
                      <a:pt x="344" y="687"/>
                    </a:cubicBezTo>
                    <a:cubicBezTo>
                      <a:pt x="535" y="687"/>
                      <a:pt x="688" y="534"/>
                      <a:pt x="688" y="344"/>
                    </a:cubicBezTo>
                    <a:cubicBezTo>
                      <a:pt x="688" y="153"/>
                      <a:pt x="535"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640;p48">
                <a:extLst>
                  <a:ext uri="{FF2B5EF4-FFF2-40B4-BE49-F238E27FC236}">
                    <a16:creationId xmlns:a16="http://schemas.microsoft.com/office/drawing/2014/main" id="{167AD047-829E-6B23-DF07-0B81BA1995F7}"/>
                  </a:ext>
                </a:extLst>
              </p:cNvPr>
              <p:cNvSpPr/>
              <p:nvPr/>
            </p:nvSpPr>
            <p:spPr>
              <a:xfrm>
                <a:off x="1755994" y="1750070"/>
                <a:ext cx="10867" cy="10915"/>
              </a:xfrm>
              <a:custGeom>
                <a:avLst/>
                <a:gdLst/>
                <a:ahLst/>
                <a:cxnLst/>
                <a:rect l="l" t="t" r="r" b="b"/>
                <a:pathLst>
                  <a:path w="684" h="687" extrusionOk="0">
                    <a:moveTo>
                      <a:pt x="344" y="0"/>
                    </a:moveTo>
                    <a:cubicBezTo>
                      <a:pt x="154" y="0"/>
                      <a:pt x="1" y="153"/>
                      <a:pt x="1" y="344"/>
                    </a:cubicBezTo>
                    <a:cubicBezTo>
                      <a:pt x="1" y="534"/>
                      <a:pt x="154" y="687"/>
                      <a:pt x="344" y="687"/>
                    </a:cubicBezTo>
                    <a:cubicBezTo>
                      <a:pt x="530" y="687"/>
                      <a:pt x="684" y="534"/>
                      <a:pt x="684" y="344"/>
                    </a:cubicBezTo>
                    <a:cubicBezTo>
                      <a:pt x="684" y="153"/>
                      <a:pt x="530"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641;p48">
                <a:extLst>
                  <a:ext uri="{FF2B5EF4-FFF2-40B4-BE49-F238E27FC236}">
                    <a16:creationId xmlns:a16="http://schemas.microsoft.com/office/drawing/2014/main" id="{08020832-42A4-FFAD-4F13-410210DEF712}"/>
                  </a:ext>
                </a:extLst>
              </p:cNvPr>
              <p:cNvSpPr/>
              <p:nvPr/>
            </p:nvSpPr>
            <p:spPr>
              <a:xfrm>
                <a:off x="1322631" y="2295218"/>
                <a:ext cx="395948" cy="403670"/>
              </a:xfrm>
              <a:custGeom>
                <a:avLst/>
                <a:gdLst/>
                <a:ahLst/>
                <a:cxnLst/>
                <a:rect l="l" t="t" r="r" b="b"/>
                <a:pathLst>
                  <a:path w="24922" h="25408" extrusionOk="0">
                    <a:moveTo>
                      <a:pt x="16924" y="2668"/>
                    </a:moveTo>
                    <a:lnTo>
                      <a:pt x="19265" y="11072"/>
                    </a:lnTo>
                    <a:lnTo>
                      <a:pt x="13876" y="11240"/>
                    </a:lnTo>
                    <a:lnTo>
                      <a:pt x="13611" y="11248"/>
                    </a:lnTo>
                    <a:lnTo>
                      <a:pt x="12949" y="11271"/>
                    </a:lnTo>
                    <a:lnTo>
                      <a:pt x="13125" y="2668"/>
                    </a:lnTo>
                    <a:close/>
                    <a:moveTo>
                      <a:pt x="10887" y="2769"/>
                    </a:moveTo>
                    <a:lnTo>
                      <a:pt x="11153" y="11326"/>
                    </a:lnTo>
                    <a:lnTo>
                      <a:pt x="4912" y="11521"/>
                    </a:lnTo>
                    <a:lnTo>
                      <a:pt x="7291" y="3681"/>
                    </a:lnTo>
                    <a:lnTo>
                      <a:pt x="7560" y="2791"/>
                    </a:lnTo>
                    <a:cubicBezTo>
                      <a:pt x="8557" y="2791"/>
                      <a:pt x="9722" y="2769"/>
                      <a:pt x="10887" y="2769"/>
                    </a:cubicBezTo>
                    <a:close/>
                    <a:moveTo>
                      <a:pt x="14010" y="0"/>
                    </a:moveTo>
                    <a:cubicBezTo>
                      <a:pt x="13382" y="0"/>
                      <a:pt x="12711" y="9"/>
                      <a:pt x="11994" y="28"/>
                    </a:cubicBezTo>
                    <a:cubicBezTo>
                      <a:pt x="3328" y="248"/>
                      <a:pt x="2757" y="1529"/>
                      <a:pt x="3197" y="2276"/>
                    </a:cubicBezTo>
                    <a:cubicBezTo>
                      <a:pt x="3389" y="2605"/>
                      <a:pt x="3756" y="2787"/>
                      <a:pt x="4133" y="2787"/>
                    </a:cubicBezTo>
                    <a:cubicBezTo>
                      <a:pt x="4158" y="2787"/>
                      <a:pt x="4184" y="2786"/>
                      <a:pt x="4209" y="2784"/>
                    </a:cubicBezTo>
                    <a:cubicBezTo>
                      <a:pt x="4422" y="2769"/>
                      <a:pt x="4702" y="2765"/>
                      <a:pt x="5035" y="2765"/>
                    </a:cubicBezTo>
                    <a:lnTo>
                      <a:pt x="4826" y="3681"/>
                    </a:lnTo>
                    <a:lnTo>
                      <a:pt x="0" y="25004"/>
                    </a:lnTo>
                    <a:lnTo>
                      <a:pt x="844" y="24929"/>
                    </a:lnTo>
                    <a:lnTo>
                      <a:pt x="4403" y="13190"/>
                    </a:lnTo>
                    <a:lnTo>
                      <a:pt x="11201" y="12929"/>
                    </a:lnTo>
                    <a:lnTo>
                      <a:pt x="11594" y="25407"/>
                    </a:lnTo>
                    <a:lnTo>
                      <a:pt x="12658" y="25407"/>
                    </a:lnTo>
                    <a:lnTo>
                      <a:pt x="12916" y="12862"/>
                    </a:lnTo>
                    <a:lnTo>
                      <a:pt x="12949" y="12862"/>
                    </a:lnTo>
                    <a:lnTo>
                      <a:pt x="13666" y="12835"/>
                    </a:lnTo>
                    <a:lnTo>
                      <a:pt x="19695" y="12604"/>
                    </a:lnTo>
                    <a:lnTo>
                      <a:pt x="23263" y="25407"/>
                    </a:lnTo>
                    <a:lnTo>
                      <a:pt x="24285" y="25407"/>
                    </a:lnTo>
                    <a:lnTo>
                      <a:pt x="19187" y="2668"/>
                    </a:lnTo>
                    <a:lnTo>
                      <a:pt x="21619" y="2668"/>
                    </a:lnTo>
                    <a:cubicBezTo>
                      <a:pt x="22689" y="2668"/>
                      <a:pt x="24921" y="0"/>
                      <a:pt x="14010"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642;p48">
                <a:extLst>
                  <a:ext uri="{FF2B5EF4-FFF2-40B4-BE49-F238E27FC236}">
                    <a16:creationId xmlns:a16="http://schemas.microsoft.com/office/drawing/2014/main" id="{E53CA6FA-20F1-E25C-05F6-A28F78E4CF58}"/>
                  </a:ext>
                </a:extLst>
              </p:cNvPr>
              <p:cNvSpPr/>
              <p:nvPr/>
            </p:nvSpPr>
            <p:spPr>
              <a:xfrm>
                <a:off x="1215819" y="2631286"/>
                <a:ext cx="145688" cy="67951"/>
              </a:xfrm>
              <a:custGeom>
                <a:avLst/>
                <a:gdLst/>
                <a:ahLst/>
                <a:cxnLst/>
                <a:rect l="l" t="t" r="r" b="b"/>
                <a:pathLst>
                  <a:path w="9170" h="4277" extrusionOk="0">
                    <a:moveTo>
                      <a:pt x="9128" y="1"/>
                    </a:moveTo>
                    <a:lnTo>
                      <a:pt x="4191" y="34"/>
                    </a:lnTo>
                    <a:lnTo>
                      <a:pt x="4191" y="2790"/>
                    </a:lnTo>
                    <a:cubicBezTo>
                      <a:pt x="4191" y="2790"/>
                      <a:pt x="0" y="3806"/>
                      <a:pt x="1016" y="4120"/>
                    </a:cubicBezTo>
                    <a:cubicBezTo>
                      <a:pt x="1394" y="4237"/>
                      <a:pt x="2565" y="4277"/>
                      <a:pt x="3905" y="4277"/>
                    </a:cubicBezTo>
                    <a:cubicBezTo>
                      <a:pt x="5812" y="4277"/>
                      <a:pt x="8062" y="4197"/>
                      <a:pt x="8863" y="4147"/>
                    </a:cubicBezTo>
                    <a:lnTo>
                      <a:pt x="9170" y="4124"/>
                    </a:lnTo>
                    <a:lnTo>
                      <a:pt x="9128"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643;p48">
                <a:extLst>
                  <a:ext uri="{FF2B5EF4-FFF2-40B4-BE49-F238E27FC236}">
                    <a16:creationId xmlns:a16="http://schemas.microsoft.com/office/drawing/2014/main" id="{BADE3896-EAF2-BC83-01F2-C83888FD228E}"/>
                  </a:ext>
                </a:extLst>
              </p:cNvPr>
              <p:cNvSpPr/>
              <p:nvPr/>
            </p:nvSpPr>
            <p:spPr>
              <a:xfrm>
                <a:off x="1230118" y="2691389"/>
                <a:ext cx="131151" cy="2701"/>
              </a:xfrm>
              <a:custGeom>
                <a:avLst/>
                <a:gdLst/>
                <a:ahLst/>
                <a:cxnLst/>
                <a:rect l="l" t="t" r="r" b="b"/>
                <a:pathLst>
                  <a:path w="8255" h="170" extrusionOk="0">
                    <a:moveTo>
                      <a:pt x="4127" y="1"/>
                    </a:moveTo>
                    <a:cubicBezTo>
                      <a:pt x="1848" y="1"/>
                      <a:pt x="0" y="38"/>
                      <a:pt x="0" y="87"/>
                    </a:cubicBezTo>
                    <a:cubicBezTo>
                      <a:pt x="0" y="131"/>
                      <a:pt x="1848" y="169"/>
                      <a:pt x="4127" y="169"/>
                    </a:cubicBezTo>
                    <a:cubicBezTo>
                      <a:pt x="6406" y="169"/>
                      <a:pt x="8254" y="131"/>
                      <a:pt x="8254" y="87"/>
                    </a:cubicBezTo>
                    <a:cubicBezTo>
                      <a:pt x="8254" y="38"/>
                      <a:pt x="6406" y="1"/>
                      <a:pt x="4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644;p48">
                <a:extLst>
                  <a:ext uri="{FF2B5EF4-FFF2-40B4-BE49-F238E27FC236}">
                    <a16:creationId xmlns:a16="http://schemas.microsoft.com/office/drawing/2014/main" id="{2715382F-01C8-76EB-B88F-7336D5DC16FD}"/>
                  </a:ext>
                </a:extLst>
              </p:cNvPr>
              <p:cNvSpPr/>
              <p:nvPr/>
            </p:nvSpPr>
            <p:spPr>
              <a:xfrm>
                <a:off x="1274618" y="2676502"/>
                <a:ext cx="7006" cy="8134"/>
              </a:xfrm>
              <a:custGeom>
                <a:avLst/>
                <a:gdLst/>
                <a:ahLst/>
                <a:cxnLst/>
                <a:rect l="l" t="t" r="r" b="b"/>
                <a:pathLst>
                  <a:path w="441" h="512" extrusionOk="0">
                    <a:moveTo>
                      <a:pt x="56" y="0"/>
                    </a:moveTo>
                    <a:cubicBezTo>
                      <a:pt x="46" y="0"/>
                      <a:pt x="39" y="3"/>
                      <a:pt x="34" y="8"/>
                    </a:cubicBezTo>
                    <a:cubicBezTo>
                      <a:pt x="0" y="41"/>
                      <a:pt x="68" y="165"/>
                      <a:pt x="164" y="296"/>
                    </a:cubicBezTo>
                    <a:cubicBezTo>
                      <a:pt x="256" y="418"/>
                      <a:pt x="341" y="511"/>
                      <a:pt x="387" y="511"/>
                    </a:cubicBezTo>
                    <a:cubicBezTo>
                      <a:pt x="392" y="511"/>
                      <a:pt x="396" y="510"/>
                      <a:pt x="400" y="508"/>
                    </a:cubicBezTo>
                    <a:cubicBezTo>
                      <a:pt x="441" y="486"/>
                      <a:pt x="407" y="341"/>
                      <a:pt x="302" y="198"/>
                    </a:cubicBezTo>
                    <a:cubicBezTo>
                      <a:pt x="211" y="75"/>
                      <a:pt x="107" y="0"/>
                      <a:pt x="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645;p48">
                <a:extLst>
                  <a:ext uri="{FF2B5EF4-FFF2-40B4-BE49-F238E27FC236}">
                    <a16:creationId xmlns:a16="http://schemas.microsoft.com/office/drawing/2014/main" id="{118185E2-F911-3C8A-113D-91106BFE6326}"/>
                  </a:ext>
                </a:extLst>
              </p:cNvPr>
              <p:cNvSpPr/>
              <p:nvPr/>
            </p:nvSpPr>
            <p:spPr>
              <a:xfrm>
                <a:off x="1337279" y="2677074"/>
                <a:ext cx="23100" cy="15427"/>
              </a:xfrm>
              <a:custGeom>
                <a:avLst/>
                <a:gdLst/>
                <a:ahLst/>
                <a:cxnLst/>
                <a:rect l="l" t="t" r="r" b="b"/>
                <a:pathLst>
                  <a:path w="1454" h="971" extrusionOk="0">
                    <a:moveTo>
                      <a:pt x="1148" y="0"/>
                    </a:moveTo>
                    <a:cubicBezTo>
                      <a:pt x="975" y="0"/>
                      <a:pt x="745" y="69"/>
                      <a:pt x="549" y="222"/>
                    </a:cubicBezTo>
                    <a:cubicBezTo>
                      <a:pt x="340" y="383"/>
                      <a:pt x="210" y="577"/>
                      <a:pt x="123" y="719"/>
                    </a:cubicBezTo>
                    <a:cubicBezTo>
                      <a:pt x="37" y="861"/>
                      <a:pt x="1" y="955"/>
                      <a:pt x="19" y="969"/>
                    </a:cubicBezTo>
                    <a:cubicBezTo>
                      <a:pt x="21" y="970"/>
                      <a:pt x="23" y="971"/>
                      <a:pt x="25" y="971"/>
                    </a:cubicBezTo>
                    <a:cubicBezTo>
                      <a:pt x="51" y="971"/>
                      <a:pt x="122" y="899"/>
                      <a:pt x="221" y="790"/>
                    </a:cubicBezTo>
                    <a:cubicBezTo>
                      <a:pt x="325" y="667"/>
                      <a:pt x="468" y="498"/>
                      <a:pt x="654" y="353"/>
                    </a:cubicBezTo>
                    <a:cubicBezTo>
                      <a:pt x="837" y="211"/>
                      <a:pt x="1039" y="140"/>
                      <a:pt x="1188" y="122"/>
                    </a:cubicBezTo>
                    <a:cubicBezTo>
                      <a:pt x="1251" y="114"/>
                      <a:pt x="1304" y="113"/>
                      <a:pt x="1346" y="113"/>
                    </a:cubicBezTo>
                    <a:cubicBezTo>
                      <a:pt x="1354" y="113"/>
                      <a:pt x="1362" y="113"/>
                      <a:pt x="1369" y="113"/>
                    </a:cubicBezTo>
                    <a:cubicBezTo>
                      <a:pt x="1413" y="113"/>
                      <a:pt x="1440" y="112"/>
                      <a:pt x="1446" y="99"/>
                    </a:cubicBezTo>
                    <a:cubicBezTo>
                      <a:pt x="1454" y="84"/>
                      <a:pt x="1360" y="13"/>
                      <a:pt x="1185" y="2"/>
                    </a:cubicBezTo>
                    <a:cubicBezTo>
                      <a:pt x="1173" y="1"/>
                      <a:pt x="1160" y="0"/>
                      <a:pt x="11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646;p48">
                <a:extLst>
                  <a:ext uri="{FF2B5EF4-FFF2-40B4-BE49-F238E27FC236}">
                    <a16:creationId xmlns:a16="http://schemas.microsoft.com/office/drawing/2014/main" id="{38FE68CC-5A0A-AF55-76C5-0DB975694097}"/>
                  </a:ext>
                </a:extLst>
              </p:cNvPr>
              <p:cNvSpPr/>
              <p:nvPr/>
            </p:nvSpPr>
            <p:spPr>
              <a:xfrm>
                <a:off x="1280370" y="2675994"/>
                <a:ext cx="8087" cy="3813"/>
              </a:xfrm>
              <a:custGeom>
                <a:avLst/>
                <a:gdLst/>
                <a:ahLst/>
                <a:cxnLst/>
                <a:rect l="l" t="t" r="r" b="b"/>
                <a:pathLst>
                  <a:path w="509" h="240" extrusionOk="0">
                    <a:moveTo>
                      <a:pt x="79" y="1"/>
                    </a:moveTo>
                    <a:cubicBezTo>
                      <a:pt x="52" y="1"/>
                      <a:pt x="32" y="7"/>
                      <a:pt x="23" y="21"/>
                    </a:cubicBezTo>
                    <a:cubicBezTo>
                      <a:pt x="1" y="59"/>
                      <a:pt x="87" y="156"/>
                      <a:pt x="225" y="208"/>
                    </a:cubicBezTo>
                    <a:cubicBezTo>
                      <a:pt x="285" y="230"/>
                      <a:pt x="343" y="240"/>
                      <a:pt x="390" y="240"/>
                    </a:cubicBezTo>
                    <a:cubicBezTo>
                      <a:pt x="453" y="240"/>
                      <a:pt x="497" y="223"/>
                      <a:pt x="501" y="197"/>
                    </a:cubicBezTo>
                    <a:cubicBezTo>
                      <a:pt x="509" y="148"/>
                      <a:pt x="408" y="96"/>
                      <a:pt x="285" y="51"/>
                    </a:cubicBezTo>
                    <a:cubicBezTo>
                      <a:pt x="204" y="22"/>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647;p48">
                <a:extLst>
                  <a:ext uri="{FF2B5EF4-FFF2-40B4-BE49-F238E27FC236}">
                    <a16:creationId xmlns:a16="http://schemas.microsoft.com/office/drawing/2014/main" id="{7B40B60E-D8A5-7D78-C731-43E79EEA6281}"/>
                  </a:ext>
                </a:extLst>
              </p:cNvPr>
              <p:cNvSpPr/>
              <p:nvPr/>
            </p:nvSpPr>
            <p:spPr>
              <a:xfrm>
                <a:off x="1281911" y="2670815"/>
                <a:ext cx="9517" cy="2685"/>
              </a:xfrm>
              <a:custGeom>
                <a:avLst/>
                <a:gdLst/>
                <a:ahLst/>
                <a:cxnLst/>
                <a:rect l="l" t="t" r="r" b="b"/>
                <a:pathLst>
                  <a:path w="599" h="169" extrusionOk="0">
                    <a:moveTo>
                      <a:pt x="303" y="0"/>
                    </a:moveTo>
                    <a:cubicBezTo>
                      <a:pt x="143" y="0"/>
                      <a:pt x="8" y="33"/>
                      <a:pt x="4" y="82"/>
                    </a:cubicBezTo>
                    <a:cubicBezTo>
                      <a:pt x="0" y="127"/>
                      <a:pt x="131" y="168"/>
                      <a:pt x="300" y="168"/>
                    </a:cubicBezTo>
                    <a:cubicBezTo>
                      <a:pt x="307" y="168"/>
                      <a:pt x="315" y="168"/>
                      <a:pt x="322" y="168"/>
                    </a:cubicBezTo>
                    <a:cubicBezTo>
                      <a:pt x="479" y="168"/>
                      <a:pt x="598" y="133"/>
                      <a:pt x="595" y="90"/>
                    </a:cubicBezTo>
                    <a:cubicBezTo>
                      <a:pt x="591" y="41"/>
                      <a:pt x="460" y="4"/>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648;p48">
                <a:extLst>
                  <a:ext uri="{FF2B5EF4-FFF2-40B4-BE49-F238E27FC236}">
                    <a16:creationId xmlns:a16="http://schemas.microsoft.com/office/drawing/2014/main" id="{5E090385-4F36-70A6-B348-21AEDC79DDE1}"/>
                  </a:ext>
                </a:extLst>
              </p:cNvPr>
              <p:cNvSpPr/>
              <p:nvPr/>
            </p:nvSpPr>
            <p:spPr>
              <a:xfrm>
                <a:off x="1381430" y="2631286"/>
                <a:ext cx="145704" cy="67951"/>
              </a:xfrm>
              <a:custGeom>
                <a:avLst/>
                <a:gdLst/>
                <a:ahLst/>
                <a:cxnLst/>
                <a:rect l="l" t="t" r="r" b="b"/>
                <a:pathLst>
                  <a:path w="9171" h="4277" extrusionOk="0">
                    <a:moveTo>
                      <a:pt x="9133" y="1"/>
                    </a:moveTo>
                    <a:lnTo>
                      <a:pt x="4191" y="34"/>
                    </a:lnTo>
                    <a:lnTo>
                      <a:pt x="4191" y="2790"/>
                    </a:lnTo>
                    <a:cubicBezTo>
                      <a:pt x="4191" y="2790"/>
                      <a:pt x="1" y="3806"/>
                      <a:pt x="1020" y="4120"/>
                    </a:cubicBezTo>
                    <a:cubicBezTo>
                      <a:pt x="1396" y="4237"/>
                      <a:pt x="2567" y="4277"/>
                      <a:pt x="3908" y="4277"/>
                    </a:cubicBezTo>
                    <a:cubicBezTo>
                      <a:pt x="5815" y="4277"/>
                      <a:pt x="8066" y="4197"/>
                      <a:pt x="8864" y="4147"/>
                    </a:cubicBezTo>
                    <a:lnTo>
                      <a:pt x="9170" y="4124"/>
                    </a:lnTo>
                    <a:lnTo>
                      <a:pt x="9133"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649;p48">
                <a:extLst>
                  <a:ext uri="{FF2B5EF4-FFF2-40B4-BE49-F238E27FC236}">
                    <a16:creationId xmlns:a16="http://schemas.microsoft.com/office/drawing/2014/main" id="{E548DEF7-7517-37FD-68BC-893E7626B619}"/>
                  </a:ext>
                </a:extLst>
              </p:cNvPr>
              <p:cNvSpPr/>
              <p:nvPr/>
            </p:nvSpPr>
            <p:spPr>
              <a:xfrm>
                <a:off x="1395792" y="2691389"/>
                <a:ext cx="131088" cy="2701"/>
              </a:xfrm>
              <a:custGeom>
                <a:avLst/>
                <a:gdLst/>
                <a:ahLst/>
                <a:cxnLst/>
                <a:rect l="l" t="t" r="r" b="b"/>
                <a:pathLst>
                  <a:path w="8251" h="170" extrusionOk="0">
                    <a:moveTo>
                      <a:pt x="4124" y="1"/>
                    </a:moveTo>
                    <a:cubicBezTo>
                      <a:pt x="1845" y="1"/>
                      <a:pt x="0" y="38"/>
                      <a:pt x="0" y="87"/>
                    </a:cubicBezTo>
                    <a:cubicBezTo>
                      <a:pt x="0" y="131"/>
                      <a:pt x="1845" y="169"/>
                      <a:pt x="4124" y="169"/>
                    </a:cubicBezTo>
                    <a:cubicBezTo>
                      <a:pt x="6402" y="169"/>
                      <a:pt x="8251" y="131"/>
                      <a:pt x="8251" y="87"/>
                    </a:cubicBezTo>
                    <a:cubicBezTo>
                      <a:pt x="8251" y="38"/>
                      <a:pt x="6402" y="1"/>
                      <a:pt x="41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650;p48">
                <a:extLst>
                  <a:ext uri="{FF2B5EF4-FFF2-40B4-BE49-F238E27FC236}">
                    <a16:creationId xmlns:a16="http://schemas.microsoft.com/office/drawing/2014/main" id="{FA314AAA-ACEF-F038-9DD0-6B6DB32A897F}"/>
                  </a:ext>
                </a:extLst>
              </p:cNvPr>
              <p:cNvSpPr/>
              <p:nvPr/>
            </p:nvSpPr>
            <p:spPr>
              <a:xfrm>
                <a:off x="1440293" y="2676502"/>
                <a:ext cx="7022" cy="8134"/>
              </a:xfrm>
              <a:custGeom>
                <a:avLst/>
                <a:gdLst/>
                <a:ahLst/>
                <a:cxnLst/>
                <a:rect l="l" t="t" r="r" b="b"/>
                <a:pathLst>
                  <a:path w="442" h="512" extrusionOk="0">
                    <a:moveTo>
                      <a:pt x="55" y="0"/>
                    </a:moveTo>
                    <a:cubicBezTo>
                      <a:pt x="46" y="0"/>
                      <a:pt x="39" y="3"/>
                      <a:pt x="35" y="8"/>
                    </a:cubicBezTo>
                    <a:cubicBezTo>
                      <a:pt x="1" y="41"/>
                      <a:pt x="68" y="165"/>
                      <a:pt x="165" y="296"/>
                    </a:cubicBezTo>
                    <a:cubicBezTo>
                      <a:pt x="253" y="418"/>
                      <a:pt x="341" y="511"/>
                      <a:pt x="387" y="511"/>
                    </a:cubicBezTo>
                    <a:cubicBezTo>
                      <a:pt x="392" y="511"/>
                      <a:pt x="396" y="510"/>
                      <a:pt x="400" y="508"/>
                    </a:cubicBezTo>
                    <a:cubicBezTo>
                      <a:pt x="442" y="486"/>
                      <a:pt x="404" y="341"/>
                      <a:pt x="299" y="198"/>
                    </a:cubicBezTo>
                    <a:cubicBezTo>
                      <a:pt x="211" y="75"/>
                      <a:pt x="104" y="0"/>
                      <a:pt x="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651;p48">
                <a:extLst>
                  <a:ext uri="{FF2B5EF4-FFF2-40B4-BE49-F238E27FC236}">
                    <a16:creationId xmlns:a16="http://schemas.microsoft.com/office/drawing/2014/main" id="{C34DF581-CA5C-2BF3-4414-1DD761FD1981}"/>
                  </a:ext>
                </a:extLst>
              </p:cNvPr>
              <p:cNvSpPr/>
              <p:nvPr/>
            </p:nvSpPr>
            <p:spPr>
              <a:xfrm>
                <a:off x="1435670" y="2677853"/>
                <a:ext cx="6657" cy="9612"/>
              </a:xfrm>
              <a:custGeom>
                <a:avLst/>
                <a:gdLst/>
                <a:ahLst/>
                <a:cxnLst/>
                <a:rect l="l" t="t" r="r" b="b"/>
                <a:pathLst>
                  <a:path w="419" h="605" extrusionOk="0">
                    <a:moveTo>
                      <a:pt x="54" y="0"/>
                    </a:moveTo>
                    <a:cubicBezTo>
                      <a:pt x="48" y="0"/>
                      <a:pt x="42" y="2"/>
                      <a:pt x="38" y="5"/>
                    </a:cubicBezTo>
                    <a:cubicBezTo>
                      <a:pt x="0" y="35"/>
                      <a:pt x="64" y="173"/>
                      <a:pt x="153" y="334"/>
                    </a:cubicBezTo>
                    <a:cubicBezTo>
                      <a:pt x="237" y="483"/>
                      <a:pt x="321" y="604"/>
                      <a:pt x="368" y="604"/>
                    </a:cubicBezTo>
                    <a:cubicBezTo>
                      <a:pt x="371" y="604"/>
                      <a:pt x="375" y="604"/>
                      <a:pt x="378" y="603"/>
                    </a:cubicBezTo>
                    <a:cubicBezTo>
                      <a:pt x="419" y="588"/>
                      <a:pt x="396" y="423"/>
                      <a:pt x="299" y="252"/>
                    </a:cubicBezTo>
                    <a:cubicBezTo>
                      <a:pt x="213" y="100"/>
                      <a:pt x="104" y="0"/>
                      <a:pt x="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652;p48">
                <a:extLst>
                  <a:ext uri="{FF2B5EF4-FFF2-40B4-BE49-F238E27FC236}">
                    <a16:creationId xmlns:a16="http://schemas.microsoft.com/office/drawing/2014/main" id="{8C6913C4-EDC9-4271-E8C2-DB0582B98754}"/>
                  </a:ext>
                </a:extLst>
              </p:cNvPr>
              <p:cNvSpPr/>
              <p:nvPr/>
            </p:nvSpPr>
            <p:spPr>
              <a:xfrm>
                <a:off x="1502954" y="2677074"/>
                <a:ext cx="23053" cy="15427"/>
              </a:xfrm>
              <a:custGeom>
                <a:avLst/>
                <a:gdLst/>
                <a:ahLst/>
                <a:cxnLst/>
                <a:rect l="l" t="t" r="r" b="b"/>
                <a:pathLst>
                  <a:path w="1451" h="971" extrusionOk="0">
                    <a:moveTo>
                      <a:pt x="1144" y="0"/>
                    </a:moveTo>
                    <a:cubicBezTo>
                      <a:pt x="972" y="0"/>
                      <a:pt x="745" y="69"/>
                      <a:pt x="550" y="222"/>
                    </a:cubicBezTo>
                    <a:cubicBezTo>
                      <a:pt x="341" y="383"/>
                      <a:pt x="206" y="577"/>
                      <a:pt x="120" y="719"/>
                    </a:cubicBezTo>
                    <a:cubicBezTo>
                      <a:pt x="38" y="861"/>
                      <a:pt x="1" y="955"/>
                      <a:pt x="20" y="969"/>
                    </a:cubicBezTo>
                    <a:cubicBezTo>
                      <a:pt x="21" y="970"/>
                      <a:pt x="23" y="971"/>
                      <a:pt x="26" y="971"/>
                    </a:cubicBezTo>
                    <a:cubicBezTo>
                      <a:pt x="51" y="971"/>
                      <a:pt x="119" y="899"/>
                      <a:pt x="218" y="790"/>
                    </a:cubicBezTo>
                    <a:cubicBezTo>
                      <a:pt x="326" y="667"/>
                      <a:pt x="468" y="498"/>
                      <a:pt x="651" y="353"/>
                    </a:cubicBezTo>
                    <a:cubicBezTo>
                      <a:pt x="834" y="211"/>
                      <a:pt x="1035" y="140"/>
                      <a:pt x="1185" y="122"/>
                    </a:cubicBezTo>
                    <a:cubicBezTo>
                      <a:pt x="1248" y="114"/>
                      <a:pt x="1302" y="113"/>
                      <a:pt x="1344" y="113"/>
                    </a:cubicBezTo>
                    <a:cubicBezTo>
                      <a:pt x="1352" y="113"/>
                      <a:pt x="1360" y="113"/>
                      <a:pt x="1367" y="113"/>
                    </a:cubicBezTo>
                    <a:cubicBezTo>
                      <a:pt x="1412" y="113"/>
                      <a:pt x="1439" y="112"/>
                      <a:pt x="1442" y="99"/>
                    </a:cubicBezTo>
                    <a:cubicBezTo>
                      <a:pt x="1450" y="84"/>
                      <a:pt x="1361" y="13"/>
                      <a:pt x="1181" y="2"/>
                    </a:cubicBezTo>
                    <a:cubicBezTo>
                      <a:pt x="1169" y="1"/>
                      <a:pt x="1157" y="0"/>
                      <a:pt x="11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653;p48">
                <a:extLst>
                  <a:ext uri="{FF2B5EF4-FFF2-40B4-BE49-F238E27FC236}">
                    <a16:creationId xmlns:a16="http://schemas.microsoft.com/office/drawing/2014/main" id="{2EB1FC72-A40D-B84F-00D0-08DE45DA38EA}"/>
                  </a:ext>
                </a:extLst>
              </p:cNvPr>
              <p:cNvSpPr/>
              <p:nvPr/>
            </p:nvSpPr>
            <p:spPr>
              <a:xfrm>
                <a:off x="1445997" y="2675994"/>
                <a:ext cx="8087" cy="3813"/>
              </a:xfrm>
              <a:custGeom>
                <a:avLst/>
                <a:gdLst/>
                <a:ahLst/>
                <a:cxnLst/>
                <a:rect l="l" t="t" r="r" b="b"/>
                <a:pathLst>
                  <a:path w="509" h="240" extrusionOk="0">
                    <a:moveTo>
                      <a:pt x="79" y="1"/>
                    </a:moveTo>
                    <a:cubicBezTo>
                      <a:pt x="53" y="1"/>
                      <a:pt x="34" y="7"/>
                      <a:pt x="26" y="21"/>
                    </a:cubicBezTo>
                    <a:cubicBezTo>
                      <a:pt x="0" y="59"/>
                      <a:pt x="86" y="156"/>
                      <a:pt x="228" y="208"/>
                    </a:cubicBezTo>
                    <a:cubicBezTo>
                      <a:pt x="289" y="230"/>
                      <a:pt x="346" y="240"/>
                      <a:pt x="392" y="240"/>
                    </a:cubicBezTo>
                    <a:cubicBezTo>
                      <a:pt x="454" y="240"/>
                      <a:pt x="496" y="223"/>
                      <a:pt x="500" y="197"/>
                    </a:cubicBezTo>
                    <a:cubicBezTo>
                      <a:pt x="508" y="148"/>
                      <a:pt x="407" y="96"/>
                      <a:pt x="284" y="51"/>
                    </a:cubicBezTo>
                    <a:cubicBezTo>
                      <a:pt x="204" y="22"/>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654;p48">
                <a:extLst>
                  <a:ext uri="{FF2B5EF4-FFF2-40B4-BE49-F238E27FC236}">
                    <a16:creationId xmlns:a16="http://schemas.microsoft.com/office/drawing/2014/main" id="{6E0BB1E0-2BFB-EB84-E3CB-0798622483F5}"/>
                  </a:ext>
                </a:extLst>
              </p:cNvPr>
              <p:cNvSpPr/>
              <p:nvPr/>
            </p:nvSpPr>
            <p:spPr>
              <a:xfrm>
                <a:off x="1447522" y="2670815"/>
                <a:ext cx="9517" cy="2685"/>
              </a:xfrm>
              <a:custGeom>
                <a:avLst/>
                <a:gdLst/>
                <a:ahLst/>
                <a:cxnLst/>
                <a:rect l="l" t="t" r="r" b="b"/>
                <a:pathLst>
                  <a:path w="599" h="169" extrusionOk="0">
                    <a:moveTo>
                      <a:pt x="304" y="0"/>
                    </a:moveTo>
                    <a:cubicBezTo>
                      <a:pt x="143" y="0"/>
                      <a:pt x="13" y="33"/>
                      <a:pt x="9" y="82"/>
                    </a:cubicBezTo>
                    <a:cubicBezTo>
                      <a:pt x="1" y="127"/>
                      <a:pt x="135" y="168"/>
                      <a:pt x="300" y="168"/>
                    </a:cubicBezTo>
                    <a:cubicBezTo>
                      <a:pt x="308" y="168"/>
                      <a:pt x="315" y="168"/>
                      <a:pt x="323" y="168"/>
                    </a:cubicBezTo>
                    <a:cubicBezTo>
                      <a:pt x="480" y="168"/>
                      <a:pt x="599" y="133"/>
                      <a:pt x="599" y="90"/>
                    </a:cubicBezTo>
                    <a:cubicBezTo>
                      <a:pt x="595" y="41"/>
                      <a:pt x="464" y="4"/>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655;p48">
                <a:extLst>
                  <a:ext uri="{FF2B5EF4-FFF2-40B4-BE49-F238E27FC236}">
                    <a16:creationId xmlns:a16="http://schemas.microsoft.com/office/drawing/2014/main" id="{2ED55867-FF41-CB56-85BE-FF5D183D8FD9}"/>
                  </a:ext>
                </a:extLst>
              </p:cNvPr>
              <p:cNvSpPr/>
              <p:nvPr/>
            </p:nvSpPr>
            <p:spPr>
              <a:xfrm>
                <a:off x="1553984" y="1743541"/>
                <a:ext cx="130103" cy="183199"/>
              </a:xfrm>
              <a:custGeom>
                <a:avLst/>
                <a:gdLst/>
                <a:ahLst/>
                <a:cxnLst/>
                <a:rect l="l" t="t" r="r" b="b"/>
                <a:pathLst>
                  <a:path w="8189" h="11531" extrusionOk="0">
                    <a:moveTo>
                      <a:pt x="2218" y="77"/>
                    </a:moveTo>
                    <a:cubicBezTo>
                      <a:pt x="2453" y="77"/>
                      <a:pt x="2717" y="126"/>
                      <a:pt x="2981" y="261"/>
                    </a:cubicBezTo>
                    <a:cubicBezTo>
                      <a:pt x="3516" y="527"/>
                      <a:pt x="3994" y="1151"/>
                      <a:pt x="4136" y="1935"/>
                    </a:cubicBezTo>
                    <a:cubicBezTo>
                      <a:pt x="4214" y="2327"/>
                      <a:pt x="4214" y="2753"/>
                      <a:pt x="4162" y="3186"/>
                    </a:cubicBezTo>
                    <a:cubicBezTo>
                      <a:pt x="4129" y="3507"/>
                      <a:pt x="4039" y="3836"/>
                      <a:pt x="3998" y="4187"/>
                    </a:cubicBezTo>
                    <a:cubicBezTo>
                      <a:pt x="3960" y="3940"/>
                      <a:pt x="3953" y="3690"/>
                      <a:pt x="3941" y="3444"/>
                    </a:cubicBezTo>
                    <a:cubicBezTo>
                      <a:pt x="3915" y="2842"/>
                      <a:pt x="3860" y="2230"/>
                      <a:pt x="3636" y="1670"/>
                    </a:cubicBezTo>
                    <a:cubicBezTo>
                      <a:pt x="3412" y="1110"/>
                      <a:pt x="3004" y="601"/>
                      <a:pt x="2443" y="374"/>
                    </a:cubicBezTo>
                    <a:cubicBezTo>
                      <a:pt x="2266" y="302"/>
                      <a:pt x="2072" y="267"/>
                      <a:pt x="1879" y="267"/>
                    </a:cubicBezTo>
                    <a:cubicBezTo>
                      <a:pt x="1665" y="267"/>
                      <a:pt x="1452" y="310"/>
                      <a:pt x="1260" y="396"/>
                    </a:cubicBezTo>
                    <a:cubicBezTo>
                      <a:pt x="1331" y="339"/>
                      <a:pt x="1443" y="265"/>
                      <a:pt x="1604" y="198"/>
                    </a:cubicBezTo>
                    <a:cubicBezTo>
                      <a:pt x="1758" y="131"/>
                      <a:pt x="1973" y="77"/>
                      <a:pt x="2218" y="77"/>
                    </a:cubicBezTo>
                    <a:close/>
                    <a:moveTo>
                      <a:pt x="2267" y="0"/>
                    </a:moveTo>
                    <a:cubicBezTo>
                      <a:pt x="1990" y="0"/>
                      <a:pt x="1750" y="68"/>
                      <a:pt x="1581" y="149"/>
                    </a:cubicBezTo>
                    <a:cubicBezTo>
                      <a:pt x="1424" y="224"/>
                      <a:pt x="1316" y="306"/>
                      <a:pt x="1249" y="370"/>
                    </a:cubicBezTo>
                    <a:cubicBezTo>
                      <a:pt x="1226" y="392"/>
                      <a:pt x="1211" y="411"/>
                      <a:pt x="1197" y="426"/>
                    </a:cubicBezTo>
                    <a:cubicBezTo>
                      <a:pt x="1043" y="504"/>
                      <a:pt x="909" y="608"/>
                      <a:pt x="800" y="743"/>
                    </a:cubicBezTo>
                    <a:lnTo>
                      <a:pt x="1" y="7948"/>
                    </a:lnTo>
                    <a:lnTo>
                      <a:pt x="5862" y="11530"/>
                    </a:lnTo>
                    <a:cubicBezTo>
                      <a:pt x="6313" y="11486"/>
                      <a:pt x="6777" y="11441"/>
                      <a:pt x="7195" y="11258"/>
                    </a:cubicBezTo>
                    <a:cubicBezTo>
                      <a:pt x="7613" y="11079"/>
                      <a:pt x="7991" y="10734"/>
                      <a:pt x="8087" y="10286"/>
                    </a:cubicBezTo>
                    <a:cubicBezTo>
                      <a:pt x="8189" y="9842"/>
                      <a:pt x="7931" y="9312"/>
                      <a:pt x="7482" y="9214"/>
                    </a:cubicBezTo>
                    <a:cubicBezTo>
                      <a:pt x="7281" y="9169"/>
                      <a:pt x="7027" y="9196"/>
                      <a:pt x="6908" y="9028"/>
                    </a:cubicBezTo>
                    <a:cubicBezTo>
                      <a:pt x="6796" y="8871"/>
                      <a:pt x="6874" y="8662"/>
                      <a:pt x="6937" y="8483"/>
                    </a:cubicBezTo>
                    <a:cubicBezTo>
                      <a:pt x="7143" y="7911"/>
                      <a:pt x="7177" y="7264"/>
                      <a:pt x="6956" y="6697"/>
                    </a:cubicBezTo>
                    <a:cubicBezTo>
                      <a:pt x="6810" y="6320"/>
                      <a:pt x="6545" y="5983"/>
                      <a:pt x="6213" y="5759"/>
                    </a:cubicBezTo>
                    <a:cubicBezTo>
                      <a:pt x="6261" y="5711"/>
                      <a:pt x="6306" y="5659"/>
                      <a:pt x="6339" y="5599"/>
                    </a:cubicBezTo>
                    <a:cubicBezTo>
                      <a:pt x="6441" y="5420"/>
                      <a:pt x="6477" y="5218"/>
                      <a:pt x="6477" y="5031"/>
                    </a:cubicBezTo>
                    <a:cubicBezTo>
                      <a:pt x="6470" y="4661"/>
                      <a:pt x="6355" y="4303"/>
                      <a:pt x="6101" y="4087"/>
                    </a:cubicBezTo>
                    <a:cubicBezTo>
                      <a:pt x="5972" y="3979"/>
                      <a:pt x="5809" y="3924"/>
                      <a:pt x="5656" y="3924"/>
                    </a:cubicBezTo>
                    <a:cubicBezTo>
                      <a:pt x="5511" y="3924"/>
                      <a:pt x="5375" y="3973"/>
                      <a:pt x="5286" y="4075"/>
                    </a:cubicBezTo>
                    <a:cubicBezTo>
                      <a:pt x="5100" y="4266"/>
                      <a:pt x="5115" y="4568"/>
                      <a:pt x="5275" y="4680"/>
                    </a:cubicBezTo>
                    <a:cubicBezTo>
                      <a:pt x="5356" y="4743"/>
                      <a:pt x="5441" y="4765"/>
                      <a:pt x="5516" y="4765"/>
                    </a:cubicBezTo>
                    <a:cubicBezTo>
                      <a:pt x="5578" y="4765"/>
                      <a:pt x="5633" y="4749"/>
                      <a:pt x="5671" y="4728"/>
                    </a:cubicBezTo>
                    <a:cubicBezTo>
                      <a:pt x="5757" y="4684"/>
                      <a:pt x="5768" y="4632"/>
                      <a:pt x="5768" y="4632"/>
                    </a:cubicBezTo>
                    <a:cubicBezTo>
                      <a:pt x="5768" y="4631"/>
                      <a:pt x="5768" y="4631"/>
                      <a:pt x="5767" y="4631"/>
                    </a:cubicBezTo>
                    <a:cubicBezTo>
                      <a:pt x="5761" y="4631"/>
                      <a:pt x="5733" y="4675"/>
                      <a:pt x="5660" y="4706"/>
                    </a:cubicBezTo>
                    <a:cubicBezTo>
                      <a:pt x="5630" y="4718"/>
                      <a:pt x="5590" y="4726"/>
                      <a:pt x="5545" y="4726"/>
                    </a:cubicBezTo>
                    <a:cubicBezTo>
                      <a:pt x="5472" y="4726"/>
                      <a:pt x="5385" y="4704"/>
                      <a:pt x="5308" y="4639"/>
                    </a:cubicBezTo>
                    <a:cubicBezTo>
                      <a:pt x="5182" y="4542"/>
                      <a:pt x="5174" y="4288"/>
                      <a:pt x="5343" y="4127"/>
                    </a:cubicBezTo>
                    <a:cubicBezTo>
                      <a:pt x="5414" y="4048"/>
                      <a:pt x="5524" y="4009"/>
                      <a:pt x="5642" y="4009"/>
                    </a:cubicBezTo>
                    <a:cubicBezTo>
                      <a:pt x="5776" y="4009"/>
                      <a:pt x="5922" y="4060"/>
                      <a:pt x="6037" y="4161"/>
                    </a:cubicBezTo>
                    <a:cubicBezTo>
                      <a:pt x="6258" y="4347"/>
                      <a:pt x="6365" y="4687"/>
                      <a:pt x="6365" y="5031"/>
                    </a:cubicBezTo>
                    <a:cubicBezTo>
                      <a:pt x="6365" y="5203"/>
                      <a:pt x="6329" y="5382"/>
                      <a:pt x="6235" y="5539"/>
                    </a:cubicBezTo>
                    <a:cubicBezTo>
                      <a:pt x="6201" y="5595"/>
                      <a:pt x="6156" y="5647"/>
                      <a:pt x="6108" y="5692"/>
                    </a:cubicBezTo>
                    <a:cubicBezTo>
                      <a:pt x="5970" y="5610"/>
                      <a:pt x="5820" y="5550"/>
                      <a:pt x="5663" y="5509"/>
                    </a:cubicBezTo>
                    <a:cubicBezTo>
                      <a:pt x="5327" y="5431"/>
                      <a:pt x="4965" y="5449"/>
                      <a:pt x="4659" y="5289"/>
                    </a:cubicBezTo>
                    <a:cubicBezTo>
                      <a:pt x="4401" y="5158"/>
                      <a:pt x="4218" y="4908"/>
                      <a:pt x="4114" y="4635"/>
                    </a:cubicBezTo>
                    <a:cubicBezTo>
                      <a:pt x="4110" y="4606"/>
                      <a:pt x="4106" y="4575"/>
                      <a:pt x="4106" y="4546"/>
                    </a:cubicBezTo>
                    <a:cubicBezTo>
                      <a:pt x="4106" y="4090"/>
                      <a:pt x="4248" y="3645"/>
                      <a:pt x="4293" y="3201"/>
                    </a:cubicBezTo>
                    <a:cubicBezTo>
                      <a:pt x="4345" y="2756"/>
                      <a:pt x="4341" y="2320"/>
                      <a:pt x="4259" y="1913"/>
                    </a:cubicBezTo>
                    <a:cubicBezTo>
                      <a:pt x="4102" y="1094"/>
                      <a:pt x="3594" y="444"/>
                      <a:pt x="3023" y="175"/>
                    </a:cubicBezTo>
                    <a:cubicBezTo>
                      <a:pt x="2758" y="48"/>
                      <a:pt x="2500" y="0"/>
                      <a:pt x="2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656;p48">
                <a:extLst>
                  <a:ext uri="{FF2B5EF4-FFF2-40B4-BE49-F238E27FC236}">
                    <a16:creationId xmlns:a16="http://schemas.microsoft.com/office/drawing/2014/main" id="{D5295223-8FD7-69E0-0172-C67EABFEAC8A}"/>
                  </a:ext>
                </a:extLst>
              </p:cNvPr>
              <p:cNvSpPr/>
              <p:nvPr/>
            </p:nvSpPr>
            <p:spPr>
              <a:xfrm>
                <a:off x="1466889" y="1696005"/>
                <a:ext cx="118330" cy="251801"/>
              </a:xfrm>
              <a:custGeom>
                <a:avLst/>
                <a:gdLst/>
                <a:ahLst/>
                <a:cxnLst/>
                <a:rect l="l" t="t" r="r" b="b"/>
                <a:pathLst>
                  <a:path w="7448" h="15849" extrusionOk="0">
                    <a:moveTo>
                      <a:pt x="3208" y="0"/>
                    </a:moveTo>
                    <a:lnTo>
                      <a:pt x="1476" y="900"/>
                    </a:lnTo>
                    <a:cubicBezTo>
                      <a:pt x="568" y="1371"/>
                      <a:pt x="0" y="2312"/>
                      <a:pt x="11" y="3331"/>
                    </a:cubicBezTo>
                    <a:cubicBezTo>
                      <a:pt x="23" y="4665"/>
                      <a:pt x="56" y="6473"/>
                      <a:pt x="145" y="7500"/>
                    </a:cubicBezTo>
                    <a:cubicBezTo>
                      <a:pt x="295" y="9263"/>
                      <a:pt x="2081" y="9409"/>
                      <a:pt x="2081" y="9409"/>
                    </a:cubicBezTo>
                    <a:cubicBezTo>
                      <a:pt x="2081" y="9409"/>
                      <a:pt x="2155" y="10044"/>
                      <a:pt x="2211" y="10675"/>
                    </a:cubicBezTo>
                    <a:cubicBezTo>
                      <a:pt x="2211" y="10679"/>
                      <a:pt x="1823" y="15849"/>
                      <a:pt x="3628" y="15849"/>
                    </a:cubicBezTo>
                    <a:cubicBezTo>
                      <a:pt x="3636" y="15849"/>
                      <a:pt x="3645" y="15849"/>
                      <a:pt x="3653" y="15848"/>
                    </a:cubicBezTo>
                    <a:cubicBezTo>
                      <a:pt x="5009" y="15814"/>
                      <a:pt x="5917" y="12968"/>
                      <a:pt x="6305" y="11475"/>
                    </a:cubicBezTo>
                    <a:lnTo>
                      <a:pt x="6506" y="10653"/>
                    </a:lnTo>
                    <a:lnTo>
                      <a:pt x="6506" y="10608"/>
                    </a:lnTo>
                    <a:cubicBezTo>
                      <a:pt x="6510" y="10589"/>
                      <a:pt x="6514" y="10575"/>
                      <a:pt x="6514" y="10575"/>
                    </a:cubicBezTo>
                    <a:lnTo>
                      <a:pt x="6506" y="10575"/>
                    </a:lnTo>
                    <a:lnTo>
                      <a:pt x="6465" y="5622"/>
                    </a:lnTo>
                    <a:lnTo>
                      <a:pt x="6522" y="5677"/>
                    </a:lnTo>
                    <a:cubicBezTo>
                      <a:pt x="6579" y="5743"/>
                      <a:pt x="6663" y="5771"/>
                      <a:pt x="6751" y="5771"/>
                    </a:cubicBezTo>
                    <a:cubicBezTo>
                      <a:pt x="6818" y="5771"/>
                      <a:pt x="6886" y="5755"/>
                      <a:pt x="6947" y="5729"/>
                    </a:cubicBezTo>
                    <a:cubicBezTo>
                      <a:pt x="7146" y="5648"/>
                      <a:pt x="7298" y="5476"/>
                      <a:pt x="7373" y="5278"/>
                    </a:cubicBezTo>
                    <a:cubicBezTo>
                      <a:pt x="7448" y="5080"/>
                      <a:pt x="7444" y="4855"/>
                      <a:pt x="7384" y="4654"/>
                    </a:cubicBezTo>
                    <a:cubicBezTo>
                      <a:pt x="7343" y="4516"/>
                      <a:pt x="7272" y="4385"/>
                      <a:pt x="7156" y="4303"/>
                    </a:cubicBezTo>
                    <a:cubicBezTo>
                      <a:pt x="7066" y="4243"/>
                      <a:pt x="6951" y="4222"/>
                      <a:pt x="6831" y="4222"/>
                    </a:cubicBezTo>
                    <a:cubicBezTo>
                      <a:pt x="6703" y="4222"/>
                      <a:pt x="6570" y="4246"/>
                      <a:pt x="6454" y="4273"/>
                    </a:cubicBezTo>
                    <a:lnTo>
                      <a:pt x="6439" y="2619"/>
                    </a:lnTo>
                    <a:lnTo>
                      <a:pt x="320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657;p48">
                <a:extLst>
                  <a:ext uri="{FF2B5EF4-FFF2-40B4-BE49-F238E27FC236}">
                    <a16:creationId xmlns:a16="http://schemas.microsoft.com/office/drawing/2014/main" id="{0600AD35-5185-5FD3-1E95-B093D3138442}"/>
                  </a:ext>
                </a:extLst>
              </p:cNvPr>
              <p:cNvSpPr/>
              <p:nvPr/>
            </p:nvSpPr>
            <p:spPr>
              <a:xfrm>
                <a:off x="1473641" y="1765783"/>
                <a:ext cx="7308" cy="7197"/>
              </a:xfrm>
              <a:custGeom>
                <a:avLst/>
                <a:gdLst/>
                <a:ahLst/>
                <a:cxnLst/>
                <a:rect l="l" t="t" r="r" b="b"/>
                <a:pathLst>
                  <a:path w="460" h="453" extrusionOk="0">
                    <a:moveTo>
                      <a:pt x="232" y="1"/>
                    </a:moveTo>
                    <a:cubicBezTo>
                      <a:pt x="229" y="1"/>
                      <a:pt x="227" y="1"/>
                      <a:pt x="225" y="1"/>
                    </a:cubicBezTo>
                    <a:cubicBezTo>
                      <a:pt x="98" y="1"/>
                      <a:pt x="1" y="105"/>
                      <a:pt x="5" y="232"/>
                    </a:cubicBezTo>
                    <a:cubicBezTo>
                      <a:pt x="8" y="356"/>
                      <a:pt x="109" y="453"/>
                      <a:pt x="236" y="453"/>
                    </a:cubicBezTo>
                    <a:cubicBezTo>
                      <a:pt x="360" y="449"/>
                      <a:pt x="460" y="344"/>
                      <a:pt x="456" y="221"/>
                    </a:cubicBezTo>
                    <a:cubicBezTo>
                      <a:pt x="453" y="96"/>
                      <a:pt x="352" y="1"/>
                      <a:pt x="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658;p48">
                <a:extLst>
                  <a:ext uri="{FF2B5EF4-FFF2-40B4-BE49-F238E27FC236}">
                    <a16:creationId xmlns:a16="http://schemas.microsoft.com/office/drawing/2014/main" id="{90D0F4C0-52A5-C9CB-0B00-A36662EF01A1}"/>
                  </a:ext>
                </a:extLst>
              </p:cNvPr>
              <p:cNvSpPr/>
              <p:nvPr/>
            </p:nvSpPr>
            <p:spPr>
              <a:xfrm>
                <a:off x="1469908" y="1761080"/>
                <a:ext cx="14553" cy="4607"/>
              </a:xfrm>
              <a:custGeom>
                <a:avLst/>
                <a:gdLst/>
                <a:ahLst/>
                <a:cxnLst/>
                <a:rect l="l" t="t" r="r" b="b"/>
                <a:pathLst>
                  <a:path w="916" h="290" extrusionOk="0">
                    <a:moveTo>
                      <a:pt x="487" y="0"/>
                    </a:moveTo>
                    <a:cubicBezTo>
                      <a:pt x="471" y="0"/>
                      <a:pt x="454" y="1"/>
                      <a:pt x="438" y="2"/>
                    </a:cubicBezTo>
                    <a:cubicBezTo>
                      <a:pt x="288" y="16"/>
                      <a:pt x="161" y="83"/>
                      <a:pt x="93" y="151"/>
                    </a:cubicBezTo>
                    <a:cubicBezTo>
                      <a:pt x="23" y="214"/>
                      <a:pt x="0" y="274"/>
                      <a:pt x="15" y="285"/>
                    </a:cubicBezTo>
                    <a:cubicBezTo>
                      <a:pt x="18" y="288"/>
                      <a:pt x="22" y="289"/>
                      <a:pt x="27" y="289"/>
                    </a:cubicBezTo>
                    <a:cubicBezTo>
                      <a:pt x="76" y="289"/>
                      <a:pt x="228" y="168"/>
                      <a:pt x="448" y="151"/>
                    </a:cubicBezTo>
                    <a:cubicBezTo>
                      <a:pt x="470" y="149"/>
                      <a:pt x="491" y="148"/>
                      <a:pt x="512" y="148"/>
                    </a:cubicBezTo>
                    <a:cubicBezTo>
                      <a:pt x="694" y="148"/>
                      <a:pt x="835" y="217"/>
                      <a:pt x="887" y="217"/>
                    </a:cubicBezTo>
                    <a:cubicBezTo>
                      <a:pt x="895" y="217"/>
                      <a:pt x="901" y="215"/>
                      <a:pt x="905" y="211"/>
                    </a:cubicBezTo>
                    <a:cubicBezTo>
                      <a:pt x="915" y="196"/>
                      <a:pt x="886" y="144"/>
                      <a:pt x="803" y="87"/>
                    </a:cubicBezTo>
                    <a:cubicBezTo>
                      <a:pt x="730" y="41"/>
                      <a:pt x="619" y="0"/>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659;p48">
                <a:extLst>
                  <a:ext uri="{FF2B5EF4-FFF2-40B4-BE49-F238E27FC236}">
                    <a16:creationId xmlns:a16="http://schemas.microsoft.com/office/drawing/2014/main" id="{980B0E17-0978-473F-C447-86676F086F0B}"/>
                  </a:ext>
                </a:extLst>
              </p:cNvPr>
              <p:cNvSpPr/>
              <p:nvPr/>
            </p:nvSpPr>
            <p:spPr>
              <a:xfrm>
                <a:off x="1515314" y="1764528"/>
                <a:ext cx="7245" cy="7197"/>
              </a:xfrm>
              <a:custGeom>
                <a:avLst/>
                <a:gdLst/>
                <a:ahLst/>
                <a:cxnLst/>
                <a:rect l="l" t="t" r="r" b="b"/>
                <a:pathLst>
                  <a:path w="456" h="453" extrusionOk="0">
                    <a:moveTo>
                      <a:pt x="231" y="1"/>
                    </a:moveTo>
                    <a:cubicBezTo>
                      <a:pt x="229" y="1"/>
                      <a:pt x="226" y="1"/>
                      <a:pt x="224" y="1"/>
                    </a:cubicBezTo>
                    <a:cubicBezTo>
                      <a:pt x="97" y="5"/>
                      <a:pt x="0" y="106"/>
                      <a:pt x="4" y="233"/>
                    </a:cubicBezTo>
                    <a:cubicBezTo>
                      <a:pt x="4" y="353"/>
                      <a:pt x="104" y="453"/>
                      <a:pt x="227" y="453"/>
                    </a:cubicBezTo>
                    <a:cubicBezTo>
                      <a:pt x="229" y="453"/>
                      <a:pt x="232" y="453"/>
                      <a:pt x="235" y="453"/>
                    </a:cubicBezTo>
                    <a:cubicBezTo>
                      <a:pt x="359" y="449"/>
                      <a:pt x="455" y="345"/>
                      <a:pt x="455" y="221"/>
                    </a:cubicBezTo>
                    <a:cubicBezTo>
                      <a:pt x="452" y="96"/>
                      <a:pt x="351"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660;p48">
                <a:extLst>
                  <a:ext uri="{FF2B5EF4-FFF2-40B4-BE49-F238E27FC236}">
                    <a16:creationId xmlns:a16="http://schemas.microsoft.com/office/drawing/2014/main" id="{4D35139A-46BD-6179-CBEC-4B3B05490FB4}"/>
                  </a:ext>
                </a:extLst>
              </p:cNvPr>
              <p:cNvSpPr/>
              <p:nvPr/>
            </p:nvSpPr>
            <p:spPr>
              <a:xfrm>
                <a:off x="1512820" y="1759825"/>
                <a:ext cx="14553" cy="4607"/>
              </a:xfrm>
              <a:custGeom>
                <a:avLst/>
                <a:gdLst/>
                <a:ahLst/>
                <a:cxnLst/>
                <a:rect l="l" t="t" r="r" b="b"/>
                <a:pathLst>
                  <a:path w="916" h="290" extrusionOk="0">
                    <a:moveTo>
                      <a:pt x="482" y="0"/>
                    </a:moveTo>
                    <a:cubicBezTo>
                      <a:pt x="467" y="0"/>
                      <a:pt x="452" y="1"/>
                      <a:pt x="437" y="2"/>
                    </a:cubicBezTo>
                    <a:cubicBezTo>
                      <a:pt x="283" y="14"/>
                      <a:pt x="161" y="85"/>
                      <a:pt x="93" y="148"/>
                    </a:cubicBezTo>
                    <a:cubicBezTo>
                      <a:pt x="19" y="215"/>
                      <a:pt x="0" y="271"/>
                      <a:pt x="11" y="286"/>
                    </a:cubicBezTo>
                    <a:cubicBezTo>
                      <a:pt x="13" y="288"/>
                      <a:pt x="17" y="289"/>
                      <a:pt x="21" y="289"/>
                    </a:cubicBezTo>
                    <a:cubicBezTo>
                      <a:pt x="69" y="289"/>
                      <a:pt x="225" y="165"/>
                      <a:pt x="448" y="148"/>
                    </a:cubicBezTo>
                    <a:cubicBezTo>
                      <a:pt x="470" y="146"/>
                      <a:pt x="491" y="145"/>
                      <a:pt x="512" y="145"/>
                    </a:cubicBezTo>
                    <a:cubicBezTo>
                      <a:pt x="693" y="145"/>
                      <a:pt x="834" y="214"/>
                      <a:pt x="883" y="214"/>
                    </a:cubicBezTo>
                    <a:cubicBezTo>
                      <a:pt x="892" y="214"/>
                      <a:pt x="897" y="212"/>
                      <a:pt x="900" y="207"/>
                    </a:cubicBezTo>
                    <a:cubicBezTo>
                      <a:pt x="915" y="193"/>
                      <a:pt x="881" y="140"/>
                      <a:pt x="803" y="88"/>
                    </a:cubicBezTo>
                    <a:cubicBezTo>
                      <a:pt x="729" y="41"/>
                      <a:pt x="613" y="0"/>
                      <a:pt x="4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661;p48">
                <a:extLst>
                  <a:ext uri="{FF2B5EF4-FFF2-40B4-BE49-F238E27FC236}">
                    <a16:creationId xmlns:a16="http://schemas.microsoft.com/office/drawing/2014/main" id="{2CA3B5A0-AFA9-4152-88AD-AA569E03426E}"/>
                  </a:ext>
                </a:extLst>
              </p:cNvPr>
              <p:cNvSpPr/>
              <p:nvPr/>
            </p:nvSpPr>
            <p:spPr>
              <a:xfrm>
                <a:off x="1489481" y="1763829"/>
                <a:ext cx="10581" cy="34253"/>
              </a:xfrm>
              <a:custGeom>
                <a:avLst/>
                <a:gdLst/>
                <a:ahLst/>
                <a:cxnLst/>
                <a:rect l="l" t="t" r="r" b="b"/>
                <a:pathLst>
                  <a:path w="666" h="2156" extrusionOk="0">
                    <a:moveTo>
                      <a:pt x="639" y="0"/>
                    </a:moveTo>
                    <a:cubicBezTo>
                      <a:pt x="607" y="0"/>
                      <a:pt x="415" y="576"/>
                      <a:pt x="202" y="1293"/>
                    </a:cubicBezTo>
                    <a:cubicBezTo>
                      <a:pt x="150" y="1472"/>
                      <a:pt x="102" y="1644"/>
                      <a:pt x="54" y="1805"/>
                    </a:cubicBezTo>
                    <a:cubicBezTo>
                      <a:pt x="35" y="1879"/>
                      <a:pt x="1" y="1969"/>
                      <a:pt x="38" y="2062"/>
                    </a:cubicBezTo>
                    <a:cubicBezTo>
                      <a:pt x="57" y="2107"/>
                      <a:pt x="106" y="2141"/>
                      <a:pt x="143" y="2148"/>
                    </a:cubicBezTo>
                    <a:cubicBezTo>
                      <a:pt x="166" y="2155"/>
                      <a:pt x="188" y="2156"/>
                      <a:pt x="208" y="2156"/>
                    </a:cubicBezTo>
                    <a:cubicBezTo>
                      <a:pt x="224" y="2156"/>
                      <a:pt x="238" y="2155"/>
                      <a:pt x="251" y="2155"/>
                    </a:cubicBezTo>
                    <a:cubicBezTo>
                      <a:pt x="497" y="2148"/>
                      <a:pt x="651" y="2137"/>
                      <a:pt x="651" y="2122"/>
                    </a:cubicBezTo>
                    <a:cubicBezTo>
                      <a:pt x="651" y="2107"/>
                      <a:pt x="497" y="2092"/>
                      <a:pt x="251" y="2081"/>
                    </a:cubicBezTo>
                    <a:cubicBezTo>
                      <a:pt x="188" y="2077"/>
                      <a:pt x="132" y="2070"/>
                      <a:pt x="116" y="2029"/>
                    </a:cubicBezTo>
                    <a:cubicBezTo>
                      <a:pt x="99" y="1980"/>
                      <a:pt x="121" y="1909"/>
                      <a:pt x="147" y="1831"/>
                    </a:cubicBezTo>
                    <a:cubicBezTo>
                      <a:pt x="195" y="1670"/>
                      <a:pt x="247" y="1502"/>
                      <a:pt x="304" y="1322"/>
                    </a:cubicBezTo>
                    <a:cubicBezTo>
                      <a:pt x="516" y="602"/>
                      <a:pt x="666" y="8"/>
                      <a:pt x="640" y="0"/>
                    </a:cubicBezTo>
                    <a:cubicBezTo>
                      <a:pt x="640" y="0"/>
                      <a:pt x="640" y="0"/>
                      <a:pt x="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662;p48">
                <a:extLst>
                  <a:ext uri="{FF2B5EF4-FFF2-40B4-BE49-F238E27FC236}">
                    <a16:creationId xmlns:a16="http://schemas.microsoft.com/office/drawing/2014/main" id="{94552835-298F-B5F4-CD8E-0F304F1274CF}"/>
                  </a:ext>
                </a:extLst>
              </p:cNvPr>
              <p:cNvSpPr/>
              <p:nvPr/>
            </p:nvSpPr>
            <p:spPr>
              <a:xfrm>
                <a:off x="1494120" y="1800720"/>
                <a:ext cx="21067" cy="11439"/>
              </a:xfrm>
              <a:custGeom>
                <a:avLst/>
                <a:gdLst/>
                <a:ahLst/>
                <a:cxnLst/>
                <a:rect l="l" t="t" r="r" b="b"/>
                <a:pathLst>
                  <a:path w="1326" h="720" extrusionOk="0">
                    <a:moveTo>
                      <a:pt x="1200" y="1"/>
                    </a:moveTo>
                    <a:lnTo>
                      <a:pt x="1200" y="1"/>
                    </a:lnTo>
                    <a:cubicBezTo>
                      <a:pt x="1184" y="1"/>
                      <a:pt x="485" y="435"/>
                      <a:pt x="0" y="446"/>
                    </a:cubicBezTo>
                    <a:cubicBezTo>
                      <a:pt x="0" y="446"/>
                      <a:pt x="200" y="720"/>
                      <a:pt x="532" y="720"/>
                    </a:cubicBezTo>
                    <a:cubicBezTo>
                      <a:pt x="618" y="720"/>
                      <a:pt x="713" y="701"/>
                      <a:pt x="815" y="655"/>
                    </a:cubicBezTo>
                    <a:cubicBezTo>
                      <a:pt x="1326" y="424"/>
                      <a:pt x="1200" y="2"/>
                      <a:pt x="1200" y="2"/>
                    </a:cubicBezTo>
                    <a:cubicBezTo>
                      <a:pt x="1200" y="1"/>
                      <a:pt x="1200" y="1"/>
                      <a:pt x="120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663;p48">
                <a:extLst>
                  <a:ext uri="{FF2B5EF4-FFF2-40B4-BE49-F238E27FC236}">
                    <a16:creationId xmlns:a16="http://schemas.microsoft.com/office/drawing/2014/main" id="{9F699B6E-1579-7563-E74E-68CC8700635E}"/>
                  </a:ext>
                </a:extLst>
              </p:cNvPr>
              <p:cNvSpPr/>
              <p:nvPr/>
            </p:nvSpPr>
            <p:spPr>
              <a:xfrm>
                <a:off x="1499935" y="1832018"/>
                <a:ext cx="36859" cy="20320"/>
              </a:xfrm>
              <a:custGeom>
                <a:avLst/>
                <a:gdLst/>
                <a:ahLst/>
                <a:cxnLst/>
                <a:rect l="l" t="t" r="r" b="b"/>
                <a:pathLst>
                  <a:path w="2320" h="1279" extrusionOk="0">
                    <a:moveTo>
                      <a:pt x="2320" y="0"/>
                    </a:moveTo>
                    <a:cubicBezTo>
                      <a:pt x="1189" y="833"/>
                      <a:pt x="1" y="848"/>
                      <a:pt x="1" y="848"/>
                    </a:cubicBezTo>
                    <a:lnTo>
                      <a:pt x="49" y="1278"/>
                    </a:lnTo>
                    <a:cubicBezTo>
                      <a:pt x="71" y="1278"/>
                      <a:pt x="93" y="1278"/>
                      <a:pt x="115" y="1278"/>
                    </a:cubicBezTo>
                    <a:cubicBezTo>
                      <a:pt x="1832" y="1278"/>
                      <a:pt x="2320" y="0"/>
                      <a:pt x="232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664;p48">
                <a:extLst>
                  <a:ext uri="{FF2B5EF4-FFF2-40B4-BE49-F238E27FC236}">
                    <a16:creationId xmlns:a16="http://schemas.microsoft.com/office/drawing/2014/main" id="{8FC315D7-8706-E0D1-370F-DE9067482F3F}"/>
                  </a:ext>
                </a:extLst>
              </p:cNvPr>
              <p:cNvSpPr/>
              <p:nvPr/>
            </p:nvSpPr>
            <p:spPr>
              <a:xfrm>
                <a:off x="1462091" y="1694083"/>
                <a:ext cx="120824" cy="69953"/>
              </a:xfrm>
              <a:custGeom>
                <a:avLst/>
                <a:gdLst/>
                <a:ahLst/>
                <a:cxnLst/>
                <a:rect l="l" t="t" r="r" b="b"/>
                <a:pathLst>
                  <a:path w="7605" h="4403" extrusionOk="0">
                    <a:moveTo>
                      <a:pt x="3713" y="1"/>
                    </a:moveTo>
                    <a:cubicBezTo>
                      <a:pt x="0" y="1"/>
                      <a:pt x="63" y="3666"/>
                      <a:pt x="63" y="3666"/>
                    </a:cubicBezTo>
                    <a:cubicBezTo>
                      <a:pt x="209" y="3686"/>
                      <a:pt x="347" y="3695"/>
                      <a:pt x="481" y="3695"/>
                    </a:cubicBezTo>
                    <a:cubicBezTo>
                      <a:pt x="1054" y="3695"/>
                      <a:pt x="1543" y="3529"/>
                      <a:pt x="2154" y="3374"/>
                    </a:cubicBezTo>
                    <a:cubicBezTo>
                      <a:pt x="2905" y="3184"/>
                      <a:pt x="3619" y="2687"/>
                      <a:pt x="3884" y="1959"/>
                    </a:cubicBezTo>
                    <a:cubicBezTo>
                      <a:pt x="3969" y="2437"/>
                      <a:pt x="4198" y="2892"/>
                      <a:pt x="4526" y="3251"/>
                    </a:cubicBezTo>
                    <a:cubicBezTo>
                      <a:pt x="4574" y="3307"/>
                      <a:pt x="4651" y="3357"/>
                      <a:pt x="4716" y="3357"/>
                    </a:cubicBezTo>
                    <a:cubicBezTo>
                      <a:pt x="4747" y="3357"/>
                      <a:pt x="4775" y="3346"/>
                      <a:pt x="4795" y="3318"/>
                    </a:cubicBezTo>
                    <a:cubicBezTo>
                      <a:pt x="4829" y="3273"/>
                      <a:pt x="4817" y="3210"/>
                      <a:pt x="4803" y="3158"/>
                    </a:cubicBezTo>
                    <a:cubicBezTo>
                      <a:pt x="4754" y="2952"/>
                      <a:pt x="4702" y="2747"/>
                      <a:pt x="4650" y="2542"/>
                    </a:cubicBezTo>
                    <a:lnTo>
                      <a:pt x="4650" y="2542"/>
                    </a:lnTo>
                    <a:cubicBezTo>
                      <a:pt x="4941" y="3009"/>
                      <a:pt x="5243" y="3483"/>
                      <a:pt x="5673" y="3826"/>
                    </a:cubicBezTo>
                    <a:cubicBezTo>
                      <a:pt x="5975" y="4067"/>
                      <a:pt x="6711" y="4402"/>
                      <a:pt x="7054" y="4402"/>
                    </a:cubicBezTo>
                    <a:cubicBezTo>
                      <a:pt x="7200" y="4402"/>
                      <a:pt x="7274" y="4342"/>
                      <a:pt x="7215" y="4188"/>
                    </a:cubicBezTo>
                    <a:cubicBezTo>
                      <a:pt x="7163" y="4062"/>
                      <a:pt x="7604" y="61"/>
                      <a:pt x="3802" y="1"/>
                    </a:cubicBezTo>
                    <a:cubicBezTo>
                      <a:pt x="3772" y="1"/>
                      <a:pt x="3742" y="1"/>
                      <a:pt x="37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665;p48">
                <a:extLst>
                  <a:ext uri="{FF2B5EF4-FFF2-40B4-BE49-F238E27FC236}">
                    <a16:creationId xmlns:a16="http://schemas.microsoft.com/office/drawing/2014/main" id="{49B3EDBE-0D25-D686-216D-0B803C1CE3EF}"/>
                  </a:ext>
                </a:extLst>
              </p:cNvPr>
              <p:cNvSpPr/>
              <p:nvPr/>
            </p:nvSpPr>
            <p:spPr>
              <a:xfrm>
                <a:off x="1569951" y="1769056"/>
                <a:ext cx="10168" cy="13536"/>
              </a:xfrm>
              <a:custGeom>
                <a:avLst/>
                <a:gdLst/>
                <a:ahLst/>
                <a:cxnLst/>
                <a:rect l="l" t="t" r="r" b="b"/>
                <a:pathLst>
                  <a:path w="640" h="852" extrusionOk="0">
                    <a:moveTo>
                      <a:pt x="233" y="0"/>
                    </a:moveTo>
                    <a:cubicBezTo>
                      <a:pt x="76" y="0"/>
                      <a:pt x="4" y="75"/>
                      <a:pt x="12" y="86"/>
                    </a:cubicBezTo>
                    <a:cubicBezTo>
                      <a:pt x="15" y="90"/>
                      <a:pt x="20" y="92"/>
                      <a:pt x="29" y="92"/>
                    </a:cubicBezTo>
                    <a:cubicBezTo>
                      <a:pt x="49" y="92"/>
                      <a:pt x="83" y="85"/>
                      <a:pt x="129" y="85"/>
                    </a:cubicBezTo>
                    <a:cubicBezTo>
                      <a:pt x="159" y="85"/>
                      <a:pt x="194" y="88"/>
                      <a:pt x="233" y="97"/>
                    </a:cubicBezTo>
                    <a:cubicBezTo>
                      <a:pt x="356" y="116"/>
                      <a:pt x="509" y="235"/>
                      <a:pt x="505" y="426"/>
                    </a:cubicBezTo>
                    <a:cubicBezTo>
                      <a:pt x="509" y="616"/>
                      <a:pt x="356" y="733"/>
                      <a:pt x="228" y="755"/>
                    </a:cubicBezTo>
                    <a:cubicBezTo>
                      <a:pt x="194" y="762"/>
                      <a:pt x="163" y="764"/>
                      <a:pt x="136" y="764"/>
                    </a:cubicBezTo>
                    <a:cubicBezTo>
                      <a:pt x="85" y="764"/>
                      <a:pt x="48" y="757"/>
                      <a:pt x="28" y="757"/>
                    </a:cubicBezTo>
                    <a:cubicBezTo>
                      <a:pt x="19" y="757"/>
                      <a:pt x="14" y="758"/>
                      <a:pt x="12" y="762"/>
                    </a:cubicBezTo>
                    <a:cubicBezTo>
                      <a:pt x="1" y="773"/>
                      <a:pt x="76" y="852"/>
                      <a:pt x="230" y="852"/>
                    </a:cubicBezTo>
                    <a:cubicBezTo>
                      <a:pt x="233" y="852"/>
                      <a:pt x="237" y="852"/>
                      <a:pt x="240" y="852"/>
                    </a:cubicBezTo>
                    <a:cubicBezTo>
                      <a:pt x="318" y="848"/>
                      <a:pt x="419" y="818"/>
                      <a:pt x="502" y="747"/>
                    </a:cubicBezTo>
                    <a:cubicBezTo>
                      <a:pt x="587" y="672"/>
                      <a:pt x="640" y="553"/>
                      <a:pt x="640" y="426"/>
                    </a:cubicBezTo>
                    <a:cubicBezTo>
                      <a:pt x="640" y="299"/>
                      <a:pt x="587" y="179"/>
                      <a:pt x="502" y="105"/>
                    </a:cubicBezTo>
                    <a:cubicBezTo>
                      <a:pt x="419" y="30"/>
                      <a:pt x="322" y="4"/>
                      <a:pt x="244" y="0"/>
                    </a:cubicBezTo>
                    <a:cubicBezTo>
                      <a:pt x="240" y="0"/>
                      <a:pt x="236" y="0"/>
                      <a:pt x="233"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666;p48">
                <a:extLst>
                  <a:ext uri="{FF2B5EF4-FFF2-40B4-BE49-F238E27FC236}">
                    <a16:creationId xmlns:a16="http://schemas.microsoft.com/office/drawing/2014/main" id="{FBDB1D4D-618B-748B-B767-1DC004B8D1F6}"/>
                  </a:ext>
                </a:extLst>
              </p:cNvPr>
              <p:cNvSpPr/>
              <p:nvPr/>
            </p:nvSpPr>
            <p:spPr>
              <a:xfrm>
                <a:off x="1376505" y="1864000"/>
                <a:ext cx="304547" cy="330905"/>
              </a:xfrm>
              <a:custGeom>
                <a:avLst/>
                <a:gdLst/>
                <a:ahLst/>
                <a:cxnLst/>
                <a:rect l="l" t="t" r="r" b="b"/>
                <a:pathLst>
                  <a:path w="19169" h="20828" extrusionOk="0">
                    <a:moveTo>
                      <a:pt x="12199" y="1"/>
                    </a:moveTo>
                    <a:cubicBezTo>
                      <a:pt x="12199" y="4"/>
                      <a:pt x="12199" y="15"/>
                      <a:pt x="12195" y="34"/>
                    </a:cubicBezTo>
                    <a:lnTo>
                      <a:pt x="12195" y="79"/>
                    </a:lnTo>
                    <a:lnTo>
                      <a:pt x="11994" y="901"/>
                    </a:lnTo>
                    <a:cubicBezTo>
                      <a:pt x="11606" y="2394"/>
                      <a:pt x="10698" y="5240"/>
                      <a:pt x="9342" y="5274"/>
                    </a:cubicBezTo>
                    <a:cubicBezTo>
                      <a:pt x="9334" y="5275"/>
                      <a:pt x="9325" y="5275"/>
                      <a:pt x="9317" y="5275"/>
                    </a:cubicBezTo>
                    <a:cubicBezTo>
                      <a:pt x="7633" y="5275"/>
                      <a:pt x="7855" y="782"/>
                      <a:pt x="7893" y="172"/>
                    </a:cubicBezTo>
                    <a:lnTo>
                      <a:pt x="7893" y="172"/>
                    </a:lnTo>
                    <a:cubicBezTo>
                      <a:pt x="7788" y="191"/>
                      <a:pt x="7770" y="206"/>
                      <a:pt x="7770" y="206"/>
                    </a:cubicBezTo>
                    <a:cubicBezTo>
                      <a:pt x="7770" y="206"/>
                      <a:pt x="2387" y="504"/>
                      <a:pt x="0" y="5222"/>
                    </a:cubicBezTo>
                    <a:lnTo>
                      <a:pt x="4146" y="8255"/>
                    </a:lnTo>
                    <a:lnTo>
                      <a:pt x="5162" y="7643"/>
                    </a:lnTo>
                    <a:lnTo>
                      <a:pt x="5162" y="7643"/>
                    </a:lnTo>
                    <a:cubicBezTo>
                      <a:pt x="5162" y="7643"/>
                      <a:pt x="5495" y="14321"/>
                      <a:pt x="4924" y="16136"/>
                    </a:cubicBezTo>
                    <a:cubicBezTo>
                      <a:pt x="4281" y="18190"/>
                      <a:pt x="3283" y="20465"/>
                      <a:pt x="3283" y="20465"/>
                    </a:cubicBezTo>
                    <a:cubicBezTo>
                      <a:pt x="4851" y="20343"/>
                      <a:pt x="6493" y="20287"/>
                      <a:pt x="8197" y="20287"/>
                    </a:cubicBezTo>
                    <a:cubicBezTo>
                      <a:pt x="11453" y="20287"/>
                      <a:pt x="14936" y="20491"/>
                      <a:pt x="18567" y="20827"/>
                    </a:cubicBezTo>
                    <a:lnTo>
                      <a:pt x="14869" y="7272"/>
                    </a:lnTo>
                    <a:cubicBezTo>
                      <a:pt x="16151" y="7194"/>
                      <a:pt x="17335" y="6966"/>
                      <a:pt x="18515" y="6533"/>
                    </a:cubicBezTo>
                    <a:lnTo>
                      <a:pt x="19169" y="6402"/>
                    </a:lnTo>
                    <a:cubicBezTo>
                      <a:pt x="19169" y="6402"/>
                      <a:pt x="17743" y="1"/>
                      <a:pt x="12797"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667;p48">
                <a:extLst>
                  <a:ext uri="{FF2B5EF4-FFF2-40B4-BE49-F238E27FC236}">
                    <a16:creationId xmlns:a16="http://schemas.microsoft.com/office/drawing/2014/main" id="{749D18BB-2B1E-626E-5668-61DF0F9B0D83}"/>
                  </a:ext>
                </a:extLst>
              </p:cNvPr>
              <p:cNvSpPr/>
              <p:nvPr/>
            </p:nvSpPr>
            <p:spPr>
              <a:xfrm>
                <a:off x="1534284" y="2016250"/>
                <a:ext cx="65727" cy="16745"/>
              </a:xfrm>
              <a:custGeom>
                <a:avLst/>
                <a:gdLst/>
                <a:ahLst/>
                <a:cxnLst/>
                <a:rect l="l" t="t" r="r" b="b"/>
                <a:pathLst>
                  <a:path w="4137" h="1054" extrusionOk="0">
                    <a:moveTo>
                      <a:pt x="10" y="1"/>
                    </a:moveTo>
                    <a:cubicBezTo>
                      <a:pt x="9" y="1"/>
                      <a:pt x="9" y="1"/>
                      <a:pt x="8" y="1"/>
                    </a:cubicBezTo>
                    <a:cubicBezTo>
                      <a:pt x="1" y="9"/>
                      <a:pt x="35" y="65"/>
                      <a:pt x="113" y="155"/>
                    </a:cubicBezTo>
                    <a:cubicBezTo>
                      <a:pt x="187" y="244"/>
                      <a:pt x="311" y="368"/>
                      <a:pt x="479" y="498"/>
                    </a:cubicBezTo>
                    <a:cubicBezTo>
                      <a:pt x="815" y="756"/>
                      <a:pt x="1372" y="1029"/>
                      <a:pt x="2033" y="1051"/>
                    </a:cubicBezTo>
                    <a:cubicBezTo>
                      <a:pt x="2067" y="1052"/>
                      <a:pt x="2101" y="1053"/>
                      <a:pt x="2135" y="1053"/>
                    </a:cubicBezTo>
                    <a:cubicBezTo>
                      <a:pt x="2753" y="1053"/>
                      <a:pt x="3288" y="834"/>
                      <a:pt x="3624" y="610"/>
                    </a:cubicBezTo>
                    <a:cubicBezTo>
                      <a:pt x="3804" y="494"/>
                      <a:pt x="3934" y="382"/>
                      <a:pt x="4016" y="296"/>
                    </a:cubicBezTo>
                    <a:cubicBezTo>
                      <a:pt x="4099" y="211"/>
                      <a:pt x="4136" y="158"/>
                      <a:pt x="4132" y="151"/>
                    </a:cubicBezTo>
                    <a:cubicBezTo>
                      <a:pt x="4131" y="150"/>
                      <a:pt x="4130" y="150"/>
                      <a:pt x="4129" y="150"/>
                    </a:cubicBezTo>
                    <a:cubicBezTo>
                      <a:pt x="4100" y="150"/>
                      <a:pt x="3921" y="334"/>
                      <a:pt x="3576" y="532"/>
                    </a:cubicBezTo>
                    <a:cubicBezTo>
                      <a:pt x="3239" y="727"/>
                      <a:pt x="2724" y="918"/>
                      <a:pt x="2136" y="918"/>
                    </a:cubicBezTo>
                    <a:cubicBezTo>
                      <a:pt x="2105" y="918"/>
                      <a:pt x="2073" y="918"/>
                      <a:pt x="2040" y="917"/>
                    </a:cubicBezTo>
                    <a:cubicBezTo>
                      <a:pt x="1409" y="894"/>
                      <a:pt x="875" y="651"/>
                      <a:pt x="535" y="420"/>
                    </a:cubicBezTo>
                    <a:cubicBezTo>
                      <a:pt x="203" y="196"/>
                      <a:pt x="35"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668;p48">
                <a:extLst>
                  <a:ext uri="{FF2B5EF4-FFF2-40B4-BE49-F238E27FC236}">
                    <a16:creationId xmlns:a16="http://schemas.microsoft.com/office/drawing/2014/main" id="{B18F6AF9-F471-7994-9293-B53D1C6B6450}"/>
                  </a:ext>
                </a:extLst>
              </p:cNvPr>
              <p:cNvSpPr/>
              <p:nvPr/>
            </p:nvSpPr>
            <p:spPr>
              <a:xfrm>
                <a:off x="1596658" y="1945105"/>
                <a:ext cx="41498" cy="130166"/>
              </a:xfrm>
              <a:custGeom>
                <a:avLst/>
                <a:gdLst/>
                <a:ahLst/>
                <a:cxnLst/>
                <a:rect l="l" t="t" r="r" b="b"/>
                <a:pathLst>
                  <a:path w="2612" h="8193" extrusionOk="0">
                    <a:moveTo>
                      <a:pt x="9" y="1"/>
                    </a:moveTo>
                    <a:cubicBezTo>
                      <a:pt x="9" y="1"/>
                      <a:pt x="9" y="1"/>
                      <a:pt x="8" y="1"/>
                    </a:cubicBezTo>
                    <a:cubicBezTo>
                      <a:pt x="0" y="5"/>
                      <a:pt x="34" y="121"/>
                      <a:pt x="102" y="326"/>
                    </a:cubicBezTo>
                    <a:cubicBezTo>
                      <a:pt x="176" y="557"/>
                      <a:pt x="277" y="852"/>
                      <a:pt x="393" y="1200"/>
                    </a:cubicBezTo>
                    <a:cubicBezTo>
                      <a:pt x="640" y="1936"/>
                      <a:pt x="979" y="2955"/>
                      <a:pt x="1338" y="4084"/>
                    </a:cubicBezTo>
                    <a:cubicBezTo>
                      <a:pt x="1696" y="5215"/>
                      <a:pt x="2007" y="6243"/>
                      <a:pt x="2227" y="6989"/>
                    </a:cubicBezTo>
                    <a:cubicBezTo>
                      <a:pt x="2331" y="7341"/>
                      <a:pt x="2421" y="7636"/>
                      <a:pt x="2488" y="7871"/>
                    </a:cubicBezTo>
                    <a:cubicBezTo>
                      <a:pt x="2555" y="8080"/>
                      <a:pt x="2593" y="8192"/>
                      <a:pt x="2604" y="8192"/>
                    </a:cubicBezTo>
                    <a:cubicBezTo>
                      <a:pt x="2612" y="8189"/>
                      <a:pt x="2589" y="8069"/>
                      <a:pt x="2541" y="7856"/>
                    </a:cubicBezTo>
                    <a:cubicBezTo>
                      <a:pt x="2492" y="7647"/>
                      <a:pt x="2417" y="7341"/>
                      <a:pt x="2317" y="6963"/>
                    </a:cubicBezTo>
                    <a:cubicBezTo>
                      <a:pt x="2119" y="6213"/>
                      <a:pt x="1827" y="5178"/>
                      <a:pt x="1469" y="4046"/>
                    </a:cubicBezTo>
                    <a:cubicBezTo>
                      <a:pt x="1110" y="2911"/>
                      <a:pt x="755" y="1899"/>
                      <a:pt x="483" y="1166"/>
                    </a:cubicBezTo>
                    <a:cubicBezTo>
                      <a:pt x="345" y="804"/>
                      <a:pt x="233" y="509"/>
                      <a:pt x="150" y="307"/>
                    </a:cubicBezTo>
                    <a:cubicBezTo>
                      <a:pt x="69" y="109"/>
                      <a:pt x="17"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669;p48">
                <a:extLst>
                  <a:ext uri="{FF2B5EF4-FFF2-40B4-BE49-F238E27FC236}">
                    <a16:creationId xmlns:a16="http://schemas.microsoft.com/office/drawing/2014/main" id="{8A2E1A53-08EA-D8B9-ADA4-E8780FB66925}"/>
                  </a:ext>
                </a:extLst>
              </p:cNvPr>
              <p:cNvSpPr/>
              <p:nvPr/>
            </p:nvSpPr>
            <p:spPr>
              <a:xfrm>
                <a:off x="1592321" y="1904020"/>
                <a:ext cx="20368" cy="8754"/>
              </a:xfrm>
              <a:custGeom>
                <a:avLst/>
                <a:gdLst/>
                <a:ahLst/>
                <a:cxnLst/>
                <a:rect l="l" t="t" r="r" b="b"/>
                <a:pathLst>
                  <a:path w="1282" h="551" extrusionOk="0">
                    <a:moveTo>
                      <a:pt x="36" y="0"/>
                    </a:moveTo>
                    <a:cubicBezTo>
                      <a:pt x="27" y="0"/>
                      <a:pt x="22" y="2"/>
                      <a:pt x="20" y="6"/>
                    </a:cubicBezTo>
                    <a:cubicBezTo>
                      <a:pt x="1" y="40"/>
                      <a:pt x="255" y="216"/>
                      <a:pt x="606" y="365"/>
                    </a:cubicBezTo>
                    <a:cubicBezTo>
                      <a:pt x="888" y="486"/>
                      <a:pt x="1143" y="551"/>
                      <a:pt x="1235" y="551"/>
                    </a:cubicBezTo>
                    <a:cubicBezTo>
                      <a:pt x="1256" y="551"/>
                      <a:pt x="1269" y="547"/>
                      <a:pt x="1271" y="540"/>
                    </a:cubicBezTo>
                    <a:cubicBezTo>
                      <a:pt x="1282" y="507"/>
                      <a:pt x="1002" y="387"/>
                      <a:pt x="658" y="238"/>
                    </a:cubicBezTo>
                    <a:cubicBezTo>
                      <a:pt x="354" y="109"/>
                      <a:pt x="102"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670;p48">
                <a:extLst>
                  <a:ext uri="{FF2B5EF4-FFF2-40B4-BE49-F238E27FC236}">
                    <a16:creationId xmlns:a16="http://schemas.microsoft.com/office/drawing/2014/main" id="{E053E527-F799-0637-85E2-8DD3C7304A68}"/>
                  </a:ext>
                </a:extLst>
              </p:cNvPr>
              <p:cNvSpPr/>
              <p:nvPr/>
            </p:nvSpPr>
            <p:spPr>
              <a:xfrm>
                <a:off x="1632198" y="1924452"/>
                <a:ext cx="8929" cy="23466"/>
              </a:xfrm>
              <a:custGeom>
                <a:avLst/>
                <a:gdLst/>
                <a:ahLst/>
                <a:cxnLst/>
                <a:rect l="l" t="t" r="r" b="b"/>
                <a:pathLst>
                  <a:path w="562" h="1477" extrusionOk="0">
                    <a:moveTo>
                      <a:pt x="522" y="1"/>
                    </a:moveTo>
                    <a:cubicBezTo>
                      <a:pt x="486" y="1"/>
                      <a:pt x="350" y="318"/>
                      <a:pt x="218" y="718"/>
                    </a:cubicBezTo>
                    <a:cubicBezTo>
                      <a:pt x="80" y="1126"/>
                      <a:pt x="1" y="1466"/>
                      <a:pt x="35" y="1476"/>
                    </a:cubicBezTo>
                    <a:cubicBezTo>
                      <a:pt x="36" y="1477"/>
                      <a:pt x="36" y="1477"/>
                      <a:pt x="37" y="1477"/>
                    </a:cubicBezTo>
                    <a:cubicBezTo>
                      <a:pt x="77" y="1477"/>
                      <a:pt x="212" y="1159"/>
                      <a:pt x="344" y="759"/>
                    </a:cubicBezTo>
                    <a:cubicBezTo>
                      <a:pt x="479" y="352"/>
                      <a:pt x="561" y="13"/>
                      <a:pt x="524" y="1"/>
                    </a:cubicBezTo>
                    <a:cubicBezTo>
                      <a:pt x="523" y="1"/>
                      <a:pt x="522" y="1"/>
                      <a:pt x="5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671;p48">
                <a:extLst>
                  <a:ext uri="{FF2B5EF4-FFF2-40B4-BE49-F238E27FC236}">
                    <a16:creationId xmlns:a16="http://schemas.microsoft.com/office/drawing/2014/main" id="{623E6DC3-B42D-2F04-60EB-E3B518EDBBDA}"/>
                  </a:ext>
                </a:extLst>
              </p:cNvPr>
              <p:cNvSpPr/>
              <p:nvPr/>
            </p:nvSpPr>
            <p:spPr>
              <a:xfrm>
                <a:off x="1561642" y="1952414"/>
                <a:ext cx="11169" cy="20860"/>
              </a:xfrm>
              <a:custGeom>
                <a:avLst/>
                <a:gdLst/>
                <a:ahLst/>
                <a:cxnLst/>
                <a:rect l="l" t="t" r="r" b="b"/>
                <a:pathLst>
                  <a:path w="703" h="1313" extrusionOk="0">
                    <a:moveTo>
                      <a:pt x="667" y="0"/>
                    </a:moveTo>
                    <a:cubicBezTo>
                      <a:pt x="626" y="0"/>
                      <a:pt x="483" y="284"/>
                      <a:pt x="311" y="639"/>
                    </a:cubicBezTo>
                    <a:cubicBezTo>
                      <a:pt x="139" y="997"/>
                      <a:pt x="1" y="1293"/>
                      <a:pt x="34" y="1311"/>
                    </a:cubicBezTo>
                    <a:cubicBezTo>
                      <a:pt x="35" y="1312"/>
                      <a:pt x="36" y="1312"/>
                      <a:pt x="38" y="1312"/>
                    </a:cubicBezTo>
                    <a:cubicBezTo>
                      <a:pt x="77" y="1312"/>
                      <a:pt x="264" y="1049"/>
                      <a:pt x="434" y="695"/>
                    </a:cubicBezTo>
                    <a:cubicBezTo>
                      <a:pt x="610" y="333"/>
                      <a:pt x="703" y="16"/>
                      <a:pt x="670" y="1"/>
                    </a:cubicBezTo>
                    <a:cubicBezTo>
                      <a:pt x="669" y="0"/>
                      <a:pt x="668"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672;p48">
                <a:extLst>
                  <a:ext uri="{FF2B5EF4-FFF2-40B4-BE49-F238E27FC236}">
                    <a16:creationId xmlns:a16="http://schemas.microsoft.com/office/drawing/2014/main" id="{1A10CD31-0073-B405-EBE2-BA4509AD9417}"/>
                  </a:ext>
                </a:extLst>
              </p:cNvPr>
              <p:cNvSpPr/>
              <p:nvPr/>
            </p:nvSpPr>
            <p:spPr>
              <a:xfrm>
                <a:off x="1532631" y="1977484"/>
                <a:ext cx="17174" cy="18175"/>
              </a:xfrm>
              <a:custGeom>
                <a:avLst/>
                <a:gdLst/>
                <a:ahLst/>
                <a:cxnLst/>
                <a:rect l="l" t="t" r="r" b="b"/>
                <a:pathLst>
                  <a:path w="1081" h="1144" extrusionOk="0">
                    <a:moveTo>
                      <a:pt x="35" y="1"/>
                    </a:moveTo>
                    <a:cubicBezTo>
                      <a:pt x="33" y="1"/>
                      <a:pt x="32" y="1"/>
                      <a:pt x="31" y="2"/>
                    </a:cubicBezTo>
                    <a:cubicBezTo>
                      <a:pt x="0" y="25"/>
                      <a:pt x="176" y="324"/>
                      <a:pt x="464" y="641"/>
                    </a:cubicBezTo>
                    <a:cubicBezTo>
                      <a:pt x="735" y="941"/>
                      <a:pt x="1000" y="1144"/>
                      <a:pt x="1047" y="1144"/>
                    </a:cubicBezTo>
                    <a:cubicBezTo>
                      <a:pt x="1050" y="1144"/>
                      <a:pt x="1052" y="1143"/>
                      <a:pt x="1053" y="1142"/>
                    </a:cubicBezTo>
                    <a:cubicBezTo>
                      <a:pt x="1080" y="1112"/>
                      <a:pt x="845" y="862"/>
                      <a:pt x="565" y="552"/>
                    </a:cubicBezTo>
                    <a:cubicBezTo>
                      <a:pt x="295" y="254"/>
                      <a:pt x="78" y="1"/>
                      <a:pt x="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673;p48">
                <a:extLst>
                  <a:ext uri="{FF2B5EF4-FFF2-40B4-BE49-F238E27FC236}">
                    <a16:creationId xmlns:a16="http://schemas.microsoft.com/office/drawing/2014/main" id="{2FF1460C-556D-5907-FE75-A1F0F269E509}"/>
                  </a:ext>
                </a:extLst>
              </p:cNvPr>
              <p:cNvSpPr/>
              <p:nvPr/>
            </p:nvSpPr>
            <p:spPr>
              <a:xfrm>
                <a:off x="1578562" y="1992212"/>
                <a:ext cx="22513" cy="22465"/>
              </a:xfrm>
              <a:custGeom>
                <a:avLst/>
                <a:gdLst/>
                <a:ahLst/>
                <a:cxnLst/>
                <a:rect l="l" t="t" r="r" b="b"/>
                <a:pathLst>
                  <a:path w="1417" h="1414" extrusionOk="0">
                    <a:moveTo>
                      <a:pt x="1382" y="1"/>
                    </a:moveTo>
                    <a:cubicBezTo>
                      <a:pt x="1337" y="1"/>
                      <a:pt x="1072" y="298"/>
                      <a:pt x="736" y="648"/>
                    </a:cubicBezTo>
                    <a:cubicBezTo>
                      <a:pt x="475" y="921"/>
                      <a:pt x="247" y="1145"/>
                      <a:pt x="153" y="1257"/>
                    </a:cubicBezTo>
                    <a:lnTo>
                      <a:pt x="154" y="1257"/>
                    </a:lnTo>
                    <a:lnTo>
                      <a:pt x="154" y="1257"/>
                    </a:lnTo>
                    <a:cubicBezTo>
                      <a:pt x="152" y="1258"/>
                      <a:pt x="151" y="1259"/>
                      <a:pt x="150" y="1261"/>
                    </a:cubicBezTo>
                    <a:lnTo>
                      <a:pt x="0" y="1414"/>
                    </a:lnTo>
                    <a:lnTo>
                      <a:pt x="191" y="1298"/>
                    </a:lnTo>
                    <a:cubicBezTo>
                      <a:pt x="314" y="1223"/>
                      <a:pt x="568" y="1018"/>
                      <a:pt x="834" y="745"/>
                    </a:cubicBezTo>
                    <a:cubicBezTo>
                      <a:pt x="1188" y="375"/>
                      <a:pt x="1416" y="24"/>
                      <a:pt x="1386" y="2"/>
                    </a:cubicBezTo>
                    <a:cubicBezTo>
                      <a:pt x="1385" y="1"/>
                      <a:pt x="1384" y="1"/>
                      <a:pt x="13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674;p48">
                <a:extLst>
                  <a:ext uri="{FF2B5EF4-FFF2-40B4-BE49-F238E27FC236}">
                    <a16:creationId xmlns:a16="http://schemas.microsoft.com/office/drawing/2014/main" id="{01ADF609-F498-6B6D-CD95-055322AF124D}"/>
                  </a:ext>
                </a:extLst>
              </p:cNvPr>
              <p:cNvSpPr/>
              <p:nvPr/>
            </p:nvSpPr>
            <p:spPr>
              <a:xfrm>
                <a:off x="1590255" y="2053299"/>
                <a:ext cx="21496" cy="12567"/>
              </a:xfrm>
              <a:custGeom>
                <a:avLst/>
                <a:gdLst/>
                <a:ahLst/>
                <a:cxnLst/>
                <a:rect l="l" t="t" r="r" b="b"/>
                <a:pathLst>
                  <a:path w="1353" h="791" extrusionOk="0">
                    <a:moveTo>
                      <a:pt x="31" y="1"/>
                    </a:moveTo>
                    <a:cubicBezTo>
                      <a:pt x="27" y="1"/>
                      <a:pt x="24" y="2"/>
                      <a:pt x="22" y="4"/>
                    </a:cubicBezTo>
                    <a:cubicBezTo>
                      <a:pt x="0" y="34"/>
                      <a:pt x="255" y="269"/>
                      <a:pt x="624" y="489"/>
                    </a:cubicBezTo>
                    <a:cubicBezTo>
                      <a:pt x="950" y="681"/>
                      <a:pt x="1244" y="790"/>
                      <a:pt x="1319" y="790"/>
                    </a:cubicBezTo>
                    <a:cubicBezTo>
                      <a:pt x="1329" y="790"/>
                      <a:pt x="1336" y="788"/>
                      <a:pt x="1337" y="784"/>
                    </a:cubicBezTo>
                    <a:cubicBezTo>
                      <a:pt x="1353" y="751"/>
                      <a:pt x="1053" y="586"/>
                      <a:pt x="691" y="374"/>
                    </a:cubicBezTo>
                    <a:cubicBezTo>
                      <a:pt x="358" y="176"/>
                      <a:pt x="86"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675;p48">
                <a:extLst>
                  <a:ext uri="{FF2B5EF4-FFF2-40B4-BE49-F238E27FC236}">
                    <a16:creationId xmlns:a16="http://schemas.microsoft.com/office/drawing/2014/main" id="{1CF95799-1852-4A46-98A9-0E7829A6F0D5}"/>
                  </a:ext>
                </a:extLst>
              </p:cNvPr>
              <p:cNvSpPr/>
              <p:nvPr/>
            </p:nvSpPr>
            <p:spPr>
              <a:xfrm>
                <a:off x="1545326" y="2048946"/>
                <a:ext cx="15030" cy="20527"/>
              </a:xfrm>
              <a:custGeom>
                <a:avLst/>
                <a:gdLst/>
                <a:ahLst/>
                <a:cxnLst/>
                <a:rect l="l" t="t" r="r" b="b"/>
                <a:pathLst>
                  <a:path w="946" h="1292" extrusionOk="0">
                    <a:moveTo>
                      <a:pt x="912" y="0"/>
                    </a:moveTo>
                    <a:cubicBezTo>
                      <a:pt x="873" y="0"/>
                      <a:pt x="656" y="265"/>
                      <a:pt x="419" y="607"/>
                    </a:cubicBezTo>
                    <a:cubicBezTo>
                      <a:pt x="173" y="965"/>
                      <a:pt x="1" y="1272"/>
                      <a:pt x="30" y="1291"/>
                    </a:cubicBezTo>
                    <a:cubicBezTo>
                      <a:pt x="31" y="1291"/>
                      <a:pt x="33" y="1291"/>
                      <a:pt x="34" y="1291"/>
                    </a:cubicBezTo>
                    <a:cubicBezTo>
                      <a:pt x="78" y="1291"/>
                      <a:pt x="293" y="1028"/>
                      <a:pt x="531" y="686"/>
                    </a:cubicBezTo>
                    <a:cubicBezTo>
                      <a:pt x="774" y="331"/>
                      <a:pt x="946" y="24"/>
                      <a:pt x="916" y="2"/>
                    </a:cubicBezTo>
                    <a:cubicBezTo>
                      <a:pt x="915" y="1"/>
                      <a:pt x="914" y="0"/>
                      <a:pt x="9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676;p48">
                <a:extLst>
                  <a:ext uri="{FF2B5EF4-FFF2-40B4-BE49-F238E27FC236}">
                    <a16:creationId xmlns:a16="http://schemas.microsoft.com/office/drawing/2014/main" id="{2CBCA0C2-39E0-63F5-7D34-5B73FA1505D7}"/>
                  </a:ext>
                </a:extLst>
              </p:cNvPr>
              <p:cNvSpPr/>
              <p:nvPr/>
            </p:nvSpPr>
            <p:spPr>
              <a:xfrm>
                <a:off x="1509722" y="2039763"/>
                <a:ext cx="16698" cy="12599"/>
              </a:xfrm>
              <a:custGeom>
                <a:avLst/>
                <a:gdLst/>
                <a:ahLst/>
                <a:cxnLst/>
                <a:rect l="l" t="t" r="r" b="b"/>
                <a:pathLst>
                  <a:path w="1051" h="793" extrusionOk="0">
                    <a:moveTo>
                      <a:pt x="33" y="0"/>
                    </a:moveTo>
                    <a:cubicBezTo>
                      <a:pt x="28" y="0"/>
                      <a:pt x="25" y="2"/>
                      <a:pt x="23" y="4"/>
                    </a:cubicBezTo>
                    <a:cubicBezTo>
                      <a:pt x="1" y="34"/>
                      <a:pt x="206" y="233"/>
                      <a:pt x="483" y="449"/>
                    </a:cubicBezTo>
                    <a:cubicBezTo>
                      <a:pt x="735" y="647"/>
                      <a:pt x="960" y="792"/>
                      <a:pt x="1014" y="792"/>
                    </a:cubicBezTo>
                    <a:cubicBezTo>
                      <a:pt x="1019" y="792"/>
                      <a:pt x="1022" y="791"/>
                      <a:pt x="1024" y="788"/>
                    </a:cubicBezTo>
                    <a:cubicBezTo>
                      <a:pt x="1050" y="759"/>
                      <a:pt x="845" y="561"/>
                      <a:pt x="568" y="345"/>
                    </a:cubicBezTo>
                    <a:cubicBezTo>
                      <a:pt x="312" y="146"/>
                      <a:pt x="86"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677;p48">
                <a:extLst>
                  <a:ext uri="{FF2B5EF4-FFF2-40B4-BE49-F238E27FC236}">
                    <a16:creationId xmlns:a16="http://schemas.microsoft.com/office/drawing/2014/main" id="{49BF79BB-9587-C678-2AC4-3C5EC4EBF5FC}"/>
                  </a:ext>
                </a:extLst>
              </p:cNvPr>
              <p:cNvSpPr/>
              <p:nvPr/>
            </p:nvSpPr>
            <p:spPr>
              <a:xfrm>
                <a:off x="1491674" y="2002205"/>
                <a:ext cx="16348" cy="11296"/>
              </a:xfrm>
              <a:custGeom>
                <a:avLst/>
                <a:gdLst/>
                <a:ahLst/>
                <a:cxnLst/>
                <a:rect l="l" t="t" r="r" b="b"/>
                <a:pathLst>
                  <a:path w="1029" h="711" extrusionOk="0">
                    <a:moveTo>
                      <a:pt x="995" y="0"/>
                    </a:moveTo>
                    <a:cubicBezTo>
                      <a:pt x="942" y="0"/>
                      <a:pt x="723" y="127"/>
                      <a:pt x="476" y="303"/>
                    </a:cubicBezTo>
                    <a:cubicBezTo>
                      <a:pt x="203" y="497"/>
                      <a:pt x="1" y="676"/>
                      <a:pt x="23" y="706"/>
                    </a:cubicBezTo>
                    <a:cubicBezTo>
                      <a:pt x="25" y="709"/>
                      <a:pt x="30" y="710"/>
                      <a:pt x="36" y="710"/>
                    </a:cubicBezTo>
                    <a:cubicBezTo>
                      <a:pt x="92" y="710"/>
                      <a:pt x="308" y="587"/>
                      <a:pt x="554" y="411"/>
                    </a:cubicBezTo>
                    <a:cubicBezTo>
                      <a:pt x="826" y="217"/>
                      <a:pt x="1028" y="37"/>
                      <a:pt x="1006" y="4"/>
                    </a:cubicBezTo>
                    <a:cubicBezTo>
                      <a:pt x="1004" y="1"/>
                      <a:pt x="1000" y="0"/>
                      <a:pt x="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678;p48">
                <a:extLst>
                  <a:ext uri="{FF2B5EF4-FFF2-40B4-BE49-F238E27FC236}">
                    <a16:creationId xmlns:a16="http://schemas.microsoft.com/office/drawing/2014/main" id="{502865F3-6714-7F19-9572-68FDE9A3A1F4}"/>
                  </a:ext>
                </a:extLst>
              </p:cNvPr>
              <p:cNvSpPr/>
              <p:nvPr/>
            </p:nvSpPr>
            <p:spPr>
              <a:xfrm>
                <a:off x="1488607" y="1961342"/>
                <a:ext cx="12583" cy="15379"/>
              </a:xfrm>
              <a:custGeom>
                <a:avLst/>
                <a:gdLst/>
                <a:ahLst/>
                <a:cxnLst/>
                <a:rect l="l" t="t" r="r" b="b"/>
                <a:pathLst>
                  <a:path w="792" h="968" extrusionOk="0">
                    <a:moveTo>
                      <a:pt x="36" y="1"/>
                    </a:moveTo>
                    <a:cubicBezTo>
                      <a:pt x="33" y="1"/>
                      <a:pt x="31" y="1"/>
                      <a:pt x="30" y="2"/>
                    </a:cubicBezTo>
                    <a:cubicBezTo>
                      <a:pt x="0" y="28"/>
                      <a:pt x="142" y="261"/>
                      <a:pt x="340" y="525"/>
                    </a:cubicBezTo>
                    <a:cubicBezTo>
                      <a:pt x="531" y="780"/>
                      <a:pt x="712" y="968"/>
                      <a:pt x="756" y="968"/>
                    </a:cubicBezTo>
                    <a:cubicBezTo>
                      <a:pt x="759" y="968"/>
                      <a:pt x="761" y="967"/>
                      <a:pt x="762" y="966"/>
                    </a:cubicBezTo>
                    <a:cubicBezTo>
                      <a:pt x="792" y="944"/>
                      <a:pt x="650" y="712"/>
                      <a:pt x="448" y="444"/>
                    </a:cubicBezTo>
                    <a:cubicBezTo>
                      <a:pt x="257" y="192"/>
                      <a:pt x="79" y="1"/>
                      <a:pt x="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679;p48">
                <a:extLst>
                  <a:ext uri="{FF2B5EF4-FFF2-40B4-BE49-F238E27FC236}">
                    <a16:creationId xmlns:a16="http://schemas.microsoft.com/office/drawing/2014/main" id="{81BE00BB-679A-95A7-60C1-A839A1C0DAFB}"/>
                  </a:ext>
                </a:extLst>
              </p:cNvPr>
              <p:cNvSpPr/>
              <p:nvPr/>
            </p:nvSpPr>
            <p:spPr>
              <a:xfrm>
                <a:off x="1573637" y="1890087"/>
                <a:ext cx="11232" cy="19033"/>
              </a:xfrm>
              <a:custGeom>
                <a:avLst/>
                <a:gdLst/>
                <a:ahLst/>
                <a:cxnLst/>
                <a:rect l="l" t="t" r="r" b="b"/>
                <a:pathLst>
                  <a:path w="707" h="1198" extrusionOk="0">
                    <a:moveTo>
                      <a:pt x="669" y="1"/>
                    </a:moveTo>
                    <a:cubicBezTo>
                      <a:pt x="627" y="1"/>
                      <a:pt x="465" y="248"/>
                      <a:pt x="292" y="566"/>
                    </a:cubicBezTo>
                    <a:cubicBezTo>
                      <a:pt x="116" y="898"/>
                      <a:pt x="1" y="1182"/>
                      <a:pt x="30" y="1197"/>
                    </a:cubicBezTo>
                    <a:cubicBezTo>
                      <a:pt x="32" y="1197"/>
                      <a:pt x="33" y="1198"/>
                      <a:pt x="34" y="1198"/>
                    </a:cubicBezTo>
                    <a:cubicBezTo>
                      <a:pt x="76" y="1198"/>
                      <a:pt x="242" y="950"/>
                      <a:pt x="411" y="629"/>
                    </a:cubicBezTo>
                    <a:cubicBezTo>
                      <a:pt x="591" y="300"/>
                      <a:pt x="706" y="17"/>
                      <a:pt x="673" y="2"/>
                    </a:cubicBezTo>
                    <a:cubicBezTo>
                      <a:pt x="672" y="1"/>
                      <a:pt x="671"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680;p48">
                <a:extLst>
                  <a:ext uri="{FF2B5EF4-FFF2-40B4-BE49-F238E27FC236}">
                    <a16:creationId xmlns:a16="http://schemas.microsoft.com/office/drawing/2014/main" id="{A576F4B5-0259-3CE5-96D0-2A44B5C27204}"/>
                  </a:ext>
                </a:extLst>
              </p:cNvPr>
              <p:cNvSpPr/>
              <p:nvPr/>
            </p:nvSpPr>
            <p:spPr>
              <a:xfrm>
                <a:off x="1462075" y="1901017"/>
                <a:ext cx="20606" cy="12440"/>
              </a:xfrm>
              <a:custGeom>
                <a:avLst/>
                <a:gdLst/>
                <a:ahLst/>
                <a:cxnLst/>
                <a:rect l="l" t="t" r="r" b="b"/>
                <a:pathLst>
                  <a:path w="1297" h="783" extrusionOk="0">
                    <a:moveTo>
                      <a:pt x="30" y="1"/>
                    </a:moveTo>
                    <a:cubicBezTo>
                      <a:pt x="25" y="1"/>
                      <a:pt x="21" y="2"/>
                      <a:pt x="19" y="5"/>
                    </a:cubicBezTo>
                    <a:cubicBezTo>
                      <a:pt x="0" y="38"/>
                      <a:pt x="266" y="236"/>
                      <a:pt x="613" y="450"/>
                    </a:cubicBezTo>
                    <a:cubicBezTo>
                      <a:pt x="927" y="642"/>
                      <a:pt x="1198" y="782"/>
                      <a:pt x="1261" y="782"/>
                    </a:cubicBezTo>
                    <a:cubicBezTo>
                      <a:pt x="1268" y="782"/>
                      <a:pt x="1272" y="781"/>
                      <a:pt x="1274" y="778"/>
                    </a:cubicBezTo>
                    <a:cubicBezTo>
                      <a:pt x="1296" y="748"/>
                      <a:pt x="1027" y="550"/>
                      <a:pt x="684" y="333"/>
                    </a:cubicBezTo>
                    <a:cubicBezTo>
                      <a:pt x="367" y="139"/>
                      <a:pt x="91"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681;p48">
                <a:extLst>
                  <a:ext uri="{FF2B5EF4-FFF2-40B4-BE49-F238E27FC236}">
                    <a16:creationId xmlns:a16="http://schemas.microsoft.com/office/drawing/2014/main" id="{D02EC35A-1640-57D3-7546-87701F1C0E03}"/>
                  </a:ext>
                </a:extLst>
              </p:cNvPr>
              <p:cNvSpPr/>
              <p:nvPr/>
            </p:nvSpPr>
            <p:spPr>
              <a:xfrm>
                <a:off x="1425105" y="1901065"/>
                <a:ext cx="9691" cy="14664"/>
              </a:xfrm>
              <a:custGeom>
                <a:avLst/>
                <a:gdLst/>
                <a:ahLst/>
                <a:cxnLst/>
                <a:rect l="l" t="t" r="r" b="b"/>
                <a:pathLst>
                  <a:path w="610" h="923" extrusionOk="0">
                    <a:moveTo>
                      <a:pt x="571" y="1"/>
                    </a:moveTo>
                    <a:cubicBezTo>
                      <a:pt x="532" y="1"/>
                      <a:pt x="389" y="185"/>
                      <a:pt x="247" y="428"/>
                    </a:cubicBezTo>
                    <a:cubicBezTo>
                      <a:pt x="98" y="678"/>
                      <a:pt x="0" y="902"/>
                      <a:pt x="31" y="921"/>
                    </a:cubicBezTo>
                    <a:cubicBezTo>
                      <a:pt x="32" y="922"/>
                      <a:pt x="34" y="922"/>
                      <a:pt x="36" y="922"/>
                    </a:cubicBezTo>
                    <a:cubicBezTo>
                      <a:pt x="77" y="922"/>
                      <a:pt x="220" y="737"/>
                      <a:pt x="363" y="495"/>
                    </a:cubicBezTo>
                    <a:cubicBezTo>
                      <a:pt x="512" y="240"/>
                      <a:pt x="610" y="21"/>
                      <a:pt x="576" y="2"/>
                    </a:cubicBezTo>
                    <a:cubicBezTo>
                      <a:pt x="574" y="1"/>
                      <a:pt x="573" y="1"/>
                      <a:pt x="5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682;p48">
                <a:extLst>
                  <a:ext uri="{FF2B5EF4-FFF2-40B4-BE49-F238E27FC236}">
                    <a16:creationId xmlns:a16="http://schemas.microsoft.com/office/drawing/2014/main" id="{F1CE3A21-713E-EC88-4997-DC66F212DC53}"/>
                  </a:ext>
                </a:extLst>
              </p:cNvPr>
              <p:cNvSpPr/>
              <p:nvPr/>
            </p:nvSpPr>
            <p:spPr>
              <a:xfrm>
                <a:off x="1465157" y="2166752"/>
                <a:ext cx="19415" cy="12710"/>
              </a:xfrm>
              <a:custGeom>
                <a:avLst/>
                <a:gdLst/>
                <a:ahLst/>
                <a:cxnLst/>
                <a:rect l="l" t="t" r="r" b="b"/>
                <a:pathLst>
                  <a:path w="1222" h="800" extrusionOk="0">
                    <a:moveTo>
                      <a:pt x="30" y="1"/>
                    </a:moveTo>
                    <a:cubicBezTo>
                      <a:pt x="25" y="1"/>
                      <a:pt x="21" y="2"/>
                      <a:pt x="20" y="4"/>
                    </a:cubicBezTo>
                    <a:cubicBezTo>
                      <a:pt x="1" y="39"/>
                      <a:pt x="247" y="240"/>
                      <a:pt x="572" y="456"/>
                    </a:cubicBezTo>
                    <a:cubicBezTo>
                      <a:pt x="872" y="658"/>
                      <a:pt x="1132" y="800"/>
                      <a:pt x="1192" y="800"/>
                    </a:cubicBezTo>
                    <a:cubicBezTo>
                      <a:pt x="1198" y="800"/>
                      <a:pt x="1202" y="799"/>
                      <a:pt x="1204" y="796"/>
                    </a:cubicBezTo>
                    <a:cubicBezTo>
                      <a:pt x="1222" y="766"/>
                      <a:pt x="975" y="561"/>
                      <a:pt x="647" y="344"/>
                    </a:cubicBezTo>
                    <a:cubicBezTo>
                      <a:pt x="349" y="146"/>
                      <a:pt x="89"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683;p48">
                <a:extLst>
                  <a:ext uri="{FF2B5EF4-FFF2-40B4-BE49-F238E27FC236}">
                    <a16:creationId xmlns:a16="http://schemas.microsoft.com/office/drawing/2014/main" id="{93DB7F9F-047E-F8E6-47FF-542CBE7B2429}"/>
                  </a:ext>
                </a:extLst>
              </p:cNvPr>
              <p:cNvSpPr/>
              <p:nvPr/>
            </p:nvSpPr>
            <p:spPr>
              <a:xfrm>
                <a:off x="1606508" y="2164528"/>
                <a:ext cx="15935" cy="16396"/>
              </a:xfrm>
              <a:custGeom>
                <a:avLst/>
                <a:gdLst/>
                <a:ahLst/>
                <a:cxnLst/>
                <a:rect l="l" t="t" r="r" b="b"/>
                <a:pathLst>
                  <a:path w="1003" h="1032" extrusionOk="0">
                    <a:moveTo>
                      <a:pt x="968" y="1"/>
                    </a:moveTo>
                    <a:cubicBezTo>
                      <a:pt x="919" y="1"/>
                      <a:pt x="700" y="202"/>
                      <a:pt x="453" y="470"/>
                    </a:cubicBezTo>
                    <a:cubicBezTo>
                      <a:pt x="191" y="753"/>
                      <a:pt x="1" y="1003"/>
                      <a:pt x="30" y="1030"/>
                    </a:cubicBezTo>
                    <a:cubicBezTo>
                      <a:pt x="32" y="1031"/>
                      <a:pt x="33" y="1032"/>
                      <a:pt x="36" y="1032"/>
                    </a:cubicBezTo>
                    <a:cubicBezTo>
                      <a:pt x="80" y="1032"/>
                      <a:pt x="305" y="829"/>
                      <a:pt x="554" y="560"/>
                    </a:cubicBezTo>
                    <a:cubicBezTo>
                      <a:pt x="811" y="275"/>
                      <a:pt x="1002" y="25"/>
                      <a:pt x="975" y="3"/>
                    </a:cubicBezTo>
                    <a:cubicBezTo>
                      <a:pt x="973" y="1"/>
                      <a:pt x="971"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684;p48">
                <a:extLst>
                  <a:ext uri="{FF2B5EF4-FFF2-40B4-BE49-F238E27FC236}">
                    <a16:creationId xmlns:a16="http://schemas.microsoft.com/office/drawing/2014/main" id="{151A4668-3DFD-B544-52F2-B679343E00A8}"/>
                  </a:ext>
                </a:extLst>
              </p:cNvPr>
              <p:cNvSpPr/>
              <p:nvPr/>
            </p:nvSpPr>
            <p:spPr>
              <a:xfrm>
                <a:off x="1527818" y="2163495"/>
                <a:ext cx="2621" cy="16507"/>
              </a:xfrm>
              <a:custGeom>
                <a:avLst/>
                <a:gdLst/>
                <a:ahLst/>
                <a:cxnLst/>
                <a:rect l="l" t="t" r="r" b="b"/>
                <a:pathLst>
                  <a:path w="165" h="1039" extrusionOk="0">
                    <a:moveTo>
                      <a:pt x="41" y="0"/>
                    </a:moveTo>
                    <a:cubicBezTo>
                      <a:pt x="40" y="0"/>
                      <a:pt x="39" y="0"/>
                      <a:pt x="39" y="1"/>
                    </a:cubicBezTo>
                    <a:cubicBezTo>
                      <a:pt x="1" y="8"/>
                      <a:pt x="31" y="239"/>
                      <a:pt x="27" y="520"/>
                    </a:cubicBezTo>
                    <a:cubicBezTo>
                      <a:pt x="31" y="799"/>
                      <a:pt x="1" y="1028"/>
                      <a:pt x="39" y="1039"/>
                    </a:cubicBezTo>
                    <a:cubicBezTo>
                      <a:pt x="39" y="1039"/>
                      <a:pt x="40" y="1039"/>
                      <a:pt x="40" y="1039"/>
                    </a:cubicBezTo>
                    <a:cubicBezTo>
                      <a:pt x="75" y="1039"/>
                      <a:pt x="165" y="814"/>
                      <a:pt x="161" y="520"/>
                    </a:cubicBezTo>
                    <a:cubicBezTo>
                      <a:pt x="165" y="224"/>
                      <a:pt x="76"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685;p48">
                <a:extLst>
                  <a:ext uri="{FF2B5EF4-FFF2-40B4-BE49-F238E27FC236}">
                    <a16:creationId xmlns:a16="http://schemas.microsoft.com/office/drawing/2014/main" id="{D41D2B3D-2A2C-ECE0-D1DF-F657209261C9}"/>
                  </a:ext>
                </a:extLst>
              </p:cNvPr>
              <p:cNvSpPr/>
              <p:nvPr/>
            </p:nvSpPr>
            <p:spPr>
              <a:xfrm>
                <a:off x="1557797" y="2169167"/>
                <a:ext cx="19589" cy="11693"/>
              </a:xfrm>
              <a:custGeom>
                <a:avLst/>
                <a:gdLst/>
                <a:ahLst/>
                <a:cxnLst/>
                <a:rect l="l" t="t" r="r" b="b"/>
                <a:pathLst>
                  <a:path w="1233" h="736" extrusionOk="0">
                    <a:moveTo>
                      <a:pt x="33" y="1"/>
                    </a:moveTo>
                    <a:cubicBezTo>
                      <a:pt x="25" y="1"/>
                      <a:pt x="21" y="2"/>
                      <a:pt x="19" y="6"/>
                    </a:cubicBezTo>
                    <a:cubicBezTo>
                      <a:pt x="0" y="35"/>
                      <a:pt x="250" y="226"/>
                      <a:pt x="583" y="424"/>
                    </a:cubicBezTo>
                    <a:cubicBezTo>
                      <a:pt x="878" y="605"/>
                      <a:pt x="1137" y="735"/>
                      <a:pt x="1200" y="735"/>
                    </a:cubicBezTo>
                    <a:cubicBezTo>
                      <a:pt x="1207" y="735"/>
                      <a:pt x="1212" y="734"/>
                      <a:pt x="1214" y="730"/>
                    </a:cubicBezTo>
                    <a:cubicBezTo>
                      <a:pt x="1233" y="697"/>
                      <a:pt x="983" y="510"/>
                      <a:pt x="654" y="308"/>
                    </a:cubicBezTo>
                    <a:cubicBezTo>
                      <a:pt x="355" y="131"/>
                      <a:pt x="96"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686;p48">
                <a:extLst>
                  <a:ext uri="{FF2B5EF4-FFF2-40B4-BE49-F238E27FC236}">
                    <a16:creationId xmlns:a16="http://schemas.microsoft.com/office/drawing/2014/main" id="{C2CA1536-87A5-0BC2-400A-A151F0C830EB}"/>
                  </a:ext>
                </a:extLst>
              </p:cNvPr>
              <p:cNvSpPr/>
              <p:nvPr/>
            </p:nvSpPr>
            <p:spPr>
              <a:xfrm>
                <a:off x="1428664" y="2184419"/>
                <a:ext cx="242840" cy="10518"/>
              </a:xfrm>
              <a:custGeom>
                <a:avLst/>
                <a:gdLst/>
                <a:ahLst/>
                <a:cxnLst/>
                <a:rect l="l" t="t" r="r" b="b"/>
                <a:pathLst>
                  <a:path w="15285" h="662" extrusionOk="0">
                    <a:moveTo>
                      <a:pt x="6391" y="1"/>
                    </a:moveTo>
                    <a:cubicBezTo>
                      <a:pt x="4779" y="1"/>
                      <a:pt x="3339" y="59"/>
                      <a:pt x="2238" y="121"/>
                    </a:cubicBezTo>
                    <a:cubicBezTo>
                      <a:pt x="1543" y="159"/>
                      <a:pt x="986" y="199"/>
                      <a:pt x="598" y="234"/>
                    </a:cubicBezTo>
                    <a:cubicBezTo>
                      <a:pt x="419" y="249"/>
                      <a:pt x="269" y="263"/>
                      <a:pt x="153" y="275"/>
                    </a:cubicBezTo>
                    <a:cubicBezTo>
                      <a:pt x="53" y="286"/>
                      <a:pt x="0" y="294"/>
                      <a:pt x="0" y="297"/>
                    </a:cubicBezTo>
                    <a:cubicBezTo>
                      <a:pt x="0" y="301"/>
                      <a:pt x="20" y="303"/>
                      <a:pt x="56" y="303"/>
                    </a:cubicBezTo>
                    <a:cubicBezTo>
                      <a:pt x="81" y="303"/>
                      <a:pt x="115" y="302"/>
                      <a:pt x="157" y="301"/>
                    </a:cubicBezTo>
                    <a:cubicBezTo>
                      <a:pt x="274" y="297"/>
                      <a:pt x="422" y="294"/>
                      <a:pt x="602" y="286"/>
                    </a:cubicBezTo>
                    <a:cubicBezTo>
                      <a:pt x="1009" y="267"/>
                      <a:pt x="1562" y="244"/>
                      <a:pt x="2241" y="215"/>
                    </a:cubicBezTo>
                    <a:cubicBezTo>
                      <a:pt x="3300" y="175"/>
                      <a:pt x="4666" y="135"/>
                      <a:pt x="6193" y="135"/>
                    </a:cubicBezTo>
                    <a:cubicBezTo>
                      <a:pt x="6665" y="135"/>
                      <a:pt x="7152" y="139"/>
                      <a:pt x="7650" y="147"/>
                    </a:cubicBezTo>
                    <a:cubicBezTo>
                      <a:pt x="9764" y="185"/>
                      <a:pt x="11669" y="353"/>
                      <a:pt x="13051" y="473"/>
                    </a:cubicBezTo>
                    <a:cubicBezTo>
                      <a:pt x="13727" y="536"/>
                      <a:pt x="14280" y="585"/>
                      <a:pt x="14684" y="622"/>
                    </a:cubicBezTo>
                    <a:cubicBezTo>
                      <a:pt x="14867" y="633"/>
                      <a:pt x="15012" y="644"/>
                      <a:pt x="15127" y="656"/>
                    </a:cubicBezTo>
                    <a:cubicBezTo>
                      <a:pt x="15189" y="660"/>
                      <a:pt x="15232" y="662"/>
                      <a:pt x="15257" y="662"/>
                    </a:cubicBezTo>
                    <a:cubicBezTo>
                      <a:pt x="15275" y="662"/>
                      <a:pt x="15284" y="661"/>
                      <a:pt x="15284" y="659"/>
                    </a:cubicBezTo>
                    <a:cubicBezTo>
                      <a:pt x="15284" y="652"/>
                      <a:pt x="15232" y="644"/>
                      <a:pt x="15132" y="630"/>
                    </a:cubicBezTo>
                    <a:cubicBezTo>
                      <a:pt x="15015" y="611"/>
                      <a:pt x="14870" y="592"/>
                      <a:pt x="14691" y="566"/>
                    </a:cubicBezTo>
                    <a:cubicBezTo>
                      <a:pt x="14306" y="518"/>
                      <a:pt x="13750" y="454"/>
                      <a:pt x="13058" y="379"/>
                    </a:cubicBezTo>
                    <a:cubicBezTo>
                      <a:pt x="11681" y="234"/>
                      <a:pt x="9771" y="51"/>
                      <a:pt x="7654" y="13"/>
                    </a:cubicBezTo>
                    <a:cubicBezTo>
                      <a:pt x="7224" y="5"/>
                      <a:pt x="6802" y="1"/>
                      <a:pt x="63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687;p48">
                <a:extLst>
                  <a:ext uri="{FF2B5EF4-FFF2-40B4-BE49-F238E27FC236}">
                    <a16:creationId xmlns:a16="http://schemas.microsoft.com/office/drawing/2014/main" id="{8F7C97D3-56C7-F169-C136-EF5A33CC332C}"/>
                  </a:ext>
                </a:extLst>
              </p:cNvPr>
              <p:cNvSpPr/>
              <p:nvPr/>
            </p:nvSpPr>
            <p:spPr>
              <a:xfrm>
                <a:off x="1596785" y="1945105"/>
                <a:ext cx="41371" cy="130166"/>
              </a:xfrm>
              <a:custGeom>
                <a:avLst/>
                <a:gdLst/>
                <a:ahLst/>
                <a:cxnLst/>
                <a:rect l="l" t="t" r="r" b="b"/>
                <a:pathLst>
                  <a:path w="2604" h="8193" extrusionOk="0">
                    <a:moveTo>
                      <a:pt x="0" y="1"/>
                    </a:moveTo>
                    <a:lnTo>
                      <a:pt x="8" y="54"/>
                    </a:lnTo>
                    <a:cubicBezTo>
                      <a:pt x="23" y="106"/>
                      <a:pt x="49" y="199"/>
                      <a:pt x="94" y="326"/>
                    </a:cubicBezTo>
                    <a:cubicBezTo>
                      <a:pt x="168" y="557"/>
                      <a:pt x="269" y="852"/>
                      <a:pt x="385" y="1200"/>
                    </a:cubicBezTo>
                    <a:cubicBezTo>
                      <a:pt x="632" y="1936"/>
                      <a:pt x="971" y="2955"/>
                      <a:pt x="1330" y="4084"/>
                    </a:cubicBezTo>
                    <a:cubicBezTo>
                      <a:pt x="1688" y="5215"/>
                      <a:pt x="1999" y="6243"/>
                      <a:pt x="2219" y="6989"/>
                    </a:cubicBezTo>
                    <a:cubicBezTo>
                      <a:pt x="2323" y="7341"/>
                      <a:pt x="2413" y="7636"/>
                      <a:pt x="2480" y="7871"/>
                    </a:cubicBezTo>
                    <a:cubicBezTo>
                      <a:pt x="2547" y="8077"/>
                      <a:pt x="2585" y="8192"/>
                      <a:pt x="2596" y="8192"/>
                    </a:cubicBezTo>
                    <a:cubicBezTo>
                      <a:pt x="2604" y="8189"/>
                      <a:pt x="2581" y="8069"/>
                      <a:pt x="2533" y="7856"/>
                    </a:cubicBezTo>
                    <a:cubicBezTo>
                      <a:pt x="2499" y="7699"/>
                      <a:pt x="2447" y="7494"/>
                      <a:pt x="2383" y="7244"/>
                    </a:cubicBezTo>
                    <a:lnTo>
                      <a:pt x="0"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688;p48">
                <a:extLst>
                  <a:ext uri="{FF2B5EF4-FFF2-40B4-BE49-F238E27FC236}">
                    <a16:creationId xmlns:a16="http://schemas.microsoft.com/office/drawing/2014/main" id="{25D7421A-D30F-3AED-1AA5-03653911E14C}"/>
                  </a:ext>
                </a:extLst>
              </p:cNvPr>
              <p:cNvSpPr/>
              <p:nvPr/>
            </p:nvSpPr>
            <p:spPr>
              <a:xfrm>
                <a:off x="1635408" y="2062673"/>
                <a:ext cx="4591" cy="14489"/>
              </a:xfrm>
              <a:custGeom>
                <a:avLst/>
                <a:gdLst/>
                <a:ahLst/>
                <a:cxnLst/>
                <a:rect l="l" t="t" r="r" b="b"/>
                <a:pathLst>
                  <a:path w="289" h="912" extrusionOk="0">
                    <a:moveTo>
                      <a:pt x="1" y="1"/>
                    </a:moveTo>
                    <a:lnTo>
                      <a:pt x="251" y="912"/>
                    </a:lnTo>
                    <a:cubicBezTo>
                      <a:pt x="266" y="897"/>
                      <a:pt x="277" y="882"/>
                      <a:pt x="288" y="867"/>
                    </a:cubicBezTo>
                    <a:lnTo>
                      <a:pt x="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689;p48">
                <a:extLst>
                  <a:ext uri="{FF2B5EF4-FFF2-40B4-BE49-F238E27FC236}">
                    <a16:creationId xmlns:a16="http://schemas.microsoft.com/office/drawing/2014/main" id="{38B84ACF-D31A-B421-46B7-65FC18B66ADC}"/>
                  </a:ext>
                </a:extLst>
              </p:cNvPr>
              <p:cNvSpPr/>
              <p:nvPr/>
            </p:nvSpPr>
            <p:spPr>
              <a:xfrm>
                <a:off x="1596896" y="1945947"/>
                <a:ext cx="42499" cy="136204"/>
              </a:xfrm>
              <a:custGeom>
                <a:avLst/>
                <a:gdLst/>
                <a:ahLst/>
                <a:cxnLst/>
                <a:rect l="l" t="t" r="r" b="b"/>
                <a:pathLst>
                  <a:path w="2675" h="8573" extrusionOk="0">
                    <a:moveTo>
                      <a:pt x="1" y="1"/>
                    </a:moveTo>
                    <a:lnTo>
                      <a:pt x="1293" y="8572"/>
                    </a:lnTo>
                    <a:cubicBezTo>
                      <a:pt x="1293" y="8572"/>
                      <a:pt x="2383" y="8562"/>
                      <a:pt x="2675" y="8259"/>
                    </a:cubicBezTo>
                    <a:lnTo>
                      <a:pt x="2425" y="7348"/>
                    </a:lnTo>
                    <a:lnTo>
                      <a:pt x="2376" y="7191"/>
                    </a:lnTo>
                    <a:lnTo>
                      <a:pt x="2376" y="7191"/>
                    </a:lnTo>
                    <a:cubicBezTo>
                      <a:pt x="2440" y="7441"/>
                      <a:pt x="2492" y="7646"/>
                      <a:pt x="2526" y="7803"/>
                    </a:cubicBezTo>
                    <a:cubicBezTo>
                      <a:pt x="2574" y="8016"/>
                      <a:pt x="2597" y="8136"/>
                      <a:pt x="2589" y="8139"/>
                    </a:cubicBezTo>
                    <a:cubicBezTo>
                      <a:pt x="2578" y="8139"/>
                      <a:pt x="2540" y="8024"/>
                      <a:pt x="2473" y="7818"/>
                    </a:cubicBezTo>
                    <a:cubicBezTo>
                      <a:pt x="2406" y="7583"/>
                      <a:pt x="2316" y="7288"/>
                      <a:pt x="2212" y="6936"/>
                    </a:cubicBezTo>
                    <a:cubicBezTo>
                      <a:pt x="1992" y="6190"/>
                      <a:pt x="1681" y="5162"/>
                      <a:pt x="1323" y="4031"/>
                    </a:cubicBezTo>
                    <a:cubicBezTo>
                      <a:pt x="964" y="2902"/>
                      <a:pt x="625" y="1883"/>
                      <a:pt x="378" y="1147"/>
                    </a:cubicBezTo>
                    <a:cubicBezTo>
                      <a:pt x="262" y="799"/>
                      <a:pt x="161" y="504"/>
                      <a:pt x="87" y="273"/>
                    </a:cubicBezTo>
                    <a:cubicBezTo>
                      <a:pt x="42" y="146"/>
                      <a:pt x="16" y="53"/>
                      <a:pt x="1" y="1"/>
                    </a:cubicBez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690;p48">
                <a:extLst>
                  <a:ext uri="{FF2B5EF4-FFF2-40B4-BE49-F238E27FC236}">
                    <a16:creationId xmlns:a16="http://schemas.microsoft.com/office/drawing/2014/main" id="{65F71852-EA8F-686B-A88C-04F5ECADE016}"/>
                  </a:ext>
                </a:extLst>
              </p:cNvPr>
              <p:cNvSpPr/>
              <p:nvPr/>
            </p:nvSpPr>
            <p:spPr>
              <a:xfrm>
                <a:off x="1273300" y="2185213"/>
                <a:ext cx="401398" cy="483536"/>
              </a:xfrm>
              <a:custGeom>
                <a:avLst/>
                <a:gdLst/>
                <a:ahLst/>
                <a:cxnLst/>
                <a:rect l="l" t="t" r="r" b="b"/>
                <a:pathLst>
                  <a:path w="25265" h="30435" extrusionOk="0">
                    <a:moveTo>
                      <a:pt x="15504" y="1"/>
                    </a:moveTo>
                    <a:cubicBezTo>
                      <a:pt x="14579" y="1"/>
                      <a:pt x="13673" y="26"/>
                      <a:pt x="12831" y="87"/>
                    </a:cubicBezTo>
                    <a:cubicBezTo>
                      <a:pt x="9779" y="322"/>
                      <a:pt x="8110" y="109"/>
                      <a:pt x="4756" y="426"/>
                    </a:cubicBezTo>
                    <a:cubicBezTo>
                      <a:pt x="2411" y="737"/>
                      <a:pt x="644" y="2704"/>
                      <a:pt x="587" y="5069"/>
                    </a:cubicBezTo>
                    <a:lnTo>
                      <a:pt x="1" y="30434"/>
                    </a:lnTo>
                    <a:lnTo>
                      <a:pt x="6171" y="30434"/>
                    </a:lnTo>
                    <a:lnTo>
                      <a:pt x="7146" y="7691"/>
                    </a:lnTo>
                    <a:lnTo>
                      <a:pt x="8965" y="7922"/>
                    </a:lnTo>
                    <a:cubicBezTo>
                      <a:pt x="8730" y="16438"/>
                      <a:pt x="9619" y="30434"/>
                      <a:pt x="9619" y="30434"/>
                    </a:cubicBezTo>
                    <a:lnTo>
                      <a:pt x="16469" y="30102"/>
                    </a:lnTo>
                    <a:lnTo>
                      <a:pt x="16081" y="8255"/>
                    </a:lnTo>
                    <a:lnTo>
                      <a:pt x="16081" y="8255"/>
                    </a:lnTo>
                    <a:cubicBezTo>
                      <a:pt x="16081" y="8255"/>
                      <a:pt x="16241" y="8266"/>
                      <a:pt x="16518" y="8266"/>
                    </a:cubicBezTo>
                    <a:cubicBezTo>
                      <a:pt x="18344" y="8266"/>
                      <a:pt x="25265" y="7793"/>
                      <a:pt x="25063" y="609"/>
                    </a:cubicBezTo>
                    <a:cubicBezTo>
                      <a:pt x="25063" y="609"/>
                      <a:pt x="20053" y="1"/>
                      <a:pt x="155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691;p48">
                <a:extLst>
                  <a:ext uri="{FF2B5EF4-FFF2-40B4-BE49-F238E27FC236}">
                    <a16:creationId xmlns:a16="http://schemas.microsoft.com/office/drawing/2014/main" id="{D1BC3746-49A7-946B-1572-661FA7140457}"/>
                  </a:ext>
                </a:extLst>
              </p:cNvPr>
              <p:cNvSpPr/>
              <p:nvPr/>
            </p:nvSpPr>
            <p:spPr>
              <a:xfrm>
                <a:off x="1414842" y="2185467"/>
                <a:ext cx="91687" cy="130913"/>
              </a:xfrm>
              <a:custGeom>
                <a:avLst/>
                <a:gdLst/>
                <a:ahLst/>
                <a:cxnLst/>
                <a:rect l="l" t="t" r="r" b="b"/>
                <a:pathLst>
                  <a:path w="5771" h="8240" extrusionOk="0">
                    <a:moveTo>
                      <a:pt x="5736" y="0"/>
                    </a:moveTo>
                    <a:cubicBezTo>
                      <a:pt x="5716" y="0"/>
                      <a:pt x="5685" y="1"/>
                      <a:pt x="5644" y="3"/>
                    </a:cubicBezTo>
                    <a:cubicBezTo>
                      <a:pt x="5566" y="7"/>
                      <a:pt x="5446" y="14"/>
                      <a:pt x="5297" y="29"/>
                    </a:cubicBezTo>
                    <a:cubicBezTo>
                      <a:pt x="4990" y="59"/>
                      <a:pt x="4554" y="111"/>
                      <a:pt x="4016" y="197"/>
                    </a:cubicBezTo>
                    <a:cubicBezTo>
                      <a:pt x="3481" y="295"/>
                      <a:pt x="2824" y="362"/>
                      <a:pt x="2152" y="664"/>
                    </a:cubicBezTo>
                    <a:cubicBezTo>
                      <a:pt x="1816" y="810"/>
                      <a:pt x="1483" y="1007"/>
                      <a:pt x="1180" y="1273"/>
                    </a:cubicBezTo>
                    <a:cubicBezTo>
                      <a:pt x="882" y="1538"/>
                      <a:pt x="624" y="1874"/>
                      <a:pt x="441" y="2255"/>
                    </a:cubicBezTo>
                    <a:cubicBezTo>
                      <a:pt x="75" y="3024"/>
                      <a:pt x="1" y="3846"/>
                      <a:pt x="1" y="4567"/>
                    </a:cubicBezTo>
                    <a:cubicBezTo>
                      <a:pt x="19" y="5281"/>
                      <a:pt x="34" y="5927"/>
                      <a:pt x="49" y="6480"/>
                    </a:cubicBezTo>
                    <a:cubicBezTo>
                      <a:pt x="60" y="7022"/>
                      <a:pt x="53" y="7462"/>
                      <a:pt x="49" y="7768"/>
                    </a:cubicBezTo>
                    <a:cubicBezTo>
                      <a:pt x="45" y="8071"/>
                      <a:pt x="41" y="8239"/>
                      <a:pt x="53" y="8239"/>
                    </a:cubicBezTo>
                    <a:cubicBezTo>
                      <a:pt x="53" y="8239"/>
                      <a:pt x="53" y="8239"/>
                      <a:pt x="53" y="8239"/>
                    </a:cubicBezTo>
                    <a:cubicBezTo>
                      <a:pt x="57" y="8239"/>
                      <a:pt x="64" y="8195"/>
                      <a:pt x="71" y="8120"/>
                    </a:cubicBezTo>
                    <a:cubicBezTo>
                      <a:pt x="79" y="8041"/>
                      <a:pt x="90" y="7922"/>
                      <a:pt x="101" y="7768"/>
                    </a:cubicBezTo>
                    <a:cubicBezTo>
                      <a:pt x="120" y="7466"/>
                      <a:pt x="142" y="7025"/>
                      <a:pt x="146" y="6480"/>
                    </a:cubicBezTo>
                    <a:cubicBezTo>
                      <a:pt x="153" y="5934"/>
                      <a:pt x="131" y="5284"/>
                      <a:pt x="123" y="4567"/>
                    </a:cubicBezTo>
                    <a:cubicBezTo>
                      <a:pt x="131" y="3858"/>
                      <a:pt x="209" y="3055"/>
                      <a:pt x="564" y="2315"/>
                    </a:cubicBezTo>
                    <a:cubicBezTo>
                      <a:pt x="740" y="1949"/>
                      <a:pt x="987" y="1628"/>
                      <a:pt x="1270" y="1371"/>
                    </a:cubicBezTo>
                    <a:cubicBezTo>
                      <a:pt x="1558" y="1116"/>
                      <a:pt x="1879" y="922"/>
                      <a:pt x="2200" y="776"/>
                    </a:cubicBezTo>
                    <a:cubicBezTo>
                      <a:pt x="2847" y="481"/>
                      <a:pt x="3500" y="399"/>
                      <a:pt x="4030" y="290"/>
                    </a:cubicBezTo>
                    <a:cubicBezTo>
                      <a:pt x="4564" y="194"/>
                      <a:pt x="5002" y="126"/>
                      <a:pt x="5300" y="81"/>
                    </a:cubicBezTo>
                    <a:cubicBezTo>
                      <a:pt x="5603" y="37"/>
                      <a:pt x="5771" y="11"/>
                      <a:pt x="5767" y="3"/>
                    </a:cubicBezTo>
                    <a:cubicBezTo>
                      <a:pt x="5767" y="1"/>
                      <a:pt x="5757" y="0"/>
                      <a:pt x="57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692;p48">
                <a:extLst>
                  <a:ext uri="{FF2B5EF4-FFF2-40B4-BE49-F238E27FC236}">
                    <a16:creationId xmlns:a16="http://schemas.microsoft.com/office/drawing/2014/main" id="{7F250ABB-D189-2688-86F4-F7F705E9456C}"/>
                  </a:ext>
                </a:extLst>
              </p:cNvPr>
              <p:cNvSpPr/>
              <p:nvPr/>
            </p:nvSpPr>
            <p:spPr>
              <a:xfrm>
                <a:off x="1377522" y="2282111"/>
                <a:ext cx="9914" cy="25309"/>
              </a:xfrm>
              <a:custGeom>
                <a:avLst/>
                <a:gdLst/>
                <a:ahLst/>
                <a:cxnLst/>
                <a:rect l="l" t="t" r="r" b="b"/>
                <a:pathLst>
                  <a:path w="624" h="1593" extrusionOk="0">
                    <a:moveTo>
                      <a:pt x="42" y="1"/>
                    </a:moveTo>
                    <a:cubicBezTo>
                      <a:pt x="42" y="1"/>
                      <a:pt x="41" y="1"/>
                      <a:pt x="41" y="1"/>
                    </a:cubicBezTo>
                    <a:cubicBezTo>
                      <a:pt x="0" y="8"/>
                      <a:pt x="71" y="393"/>
                      <a:pt x="250" y="823"/>
                    </a:cubicBezTo>
                    <a:cubicBezTo>
                      <a:pt x="428" y="1248"/>
                      <a:pt x="550" y="1592"/>
                      <a:pt x="585" y="1592"/>
                    </a:cubicBezTo>
                    <a:cubicBezTo>
                      <a:pt x="586" y="1592"/>
                      <a:pt x="586" y="1592"/>
                      <a:pt x="586" y="1592"/>
                    </a:cubicBezTo>
                    <a:cubicBezTo>
                      <a:pt x="624" y="1585"/>
                      <a:pt x="557" y="1204"/>
                      <a:pt x="377" y="774"/>
                    </a:cubicBezTo>
                    <a:cubicBezTo>
                      <a:pt x="199" y="346"/>
                      <a:pt x="76" y="1"/>
                      <a:pt x="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693;p48">
                <a:extLst>
                  <a:ext uri="{FF2B5EF4-FFF2-40B4-BE49-F238E27FC236}">
                    <a16:creationId xmlns:a16="http://schemas.microsoft.com/office/drawing/2014/main" id="{2F06D04F-C89F-9E8E-32C9-A9EAD6AF0D55}"/>
                  </a:ext>
                </a:extLst>
              </p:cNvPr>
              <p:cNvSpPr/>
              <p:nvPr/>
            </p:nvSpPr>
            <p:spPr>
              <a:xfrm>
                <a:off x="1385402" y="2274104"/>
                <a:ext cx="4051" cy="33316"/>
              </a:xfrm>
              <a:custGeom>
                <a:avLst/>
                <a:gdLst/>
                <a:ahLst/>
                <a:cxnLst/>
                <a:rect l="l" t="t" r="r" b="b"/>
                <a:pathLst>
                  <a:path w="255" h="2097" extrusionOk="0">
                    <a:moveTo>
                      <a:pt x="46" y="0"/>
                    </a:moveTo>
                    <a:cubicBezTo>
                      <a:pt x="46" y="0"/>
                      <a:pt x="46" y="0"/>
                      <a:pt x="46" y="0"/>
                    </a:cubicBezTo>
                    <a:cubicBezTo>
                      <a:pt x="1" y="5"/>
                      <a:pt x="56" y="475"/>
                      <a:pt x="90" y="1050"/>
                    </a:cubicBezTo>
                    <a:cubicBezTo>
                      <a:pt x="120" y="1625"/>
                      <a:pt x="49" y="2089"/>
                      <a:pt x="90" y="2096"/>
                    </a:cubicBezTo>
                    <a:cubicBezTo>
                      <a:pt x="91" y="2096"/>
                      <a:pt x="91" y="2096"/>
                      <a:pt x="91" y="2096"/>
                    </a:cubicBezTo>
                    <a:cubicBezTo>
                      <a:pt x="122" y="2096"/>
                      <a:pt x="254" y="1632"/>
                      <a:pt x="225" y="1043"/>
                    </a:cubicBezTo>
                    <a:cubicBezTo>
                      <a:pt x="191" y="459"/>
                      <a:pt x="76" y="0"/>
                      <a:pt x="4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694;p48">
                <a:extLst>
                  <a:ext uri="{FF2B5EF4-FFF2-40B4-BE49-F238E27FC236}">
                    <a16:creationId xmlns:a16="http://schemas.microsoft.com/office/drawing/2014/main" id="{1CCF1627-65F2-59AD-A1CE-7FC291187A6D}"/>
                  </a:ext>
                </a:extLst>
              </p:cNvPr>
              <p:cNvSpPr/>
              <p:nvPr/>
            </p:nvSpPr>
            <p:spPr>
              <a:xfrm>
                <a:off x="1520811" y="2281698"/>
                <a:ext cx="8516" cy="34682"/>
              </a:xfrm>
              <a:custGeom>
                <a:avLst/>
                <a:gdLst/>
                <a:ahLst/>
                <a:cxnLst/>
                <a:rect l="l" t="t" r="r" b="b"/>
                <a:pathLst>
                  <a:path w="536" h="2183" extrusionOk="0">
                    <a:moveTo>
                      <a:pt x="36" y="1"/>
                    </a:moveTo>
                    <a:cubicBezTo>
                      <a:pt x="36" y="1"/>
                      <a:pt x="35" y="1"/>
                      <a:pt x="35" y="1"/>
                    </a:cubicBezTo>
                    <a:cubicBezTo>
                      <a:pt x="1" y="8"/>
                      <a:pt x="91" y="498"/>
                      <a:pt x="199" y="1103"/>
                    </a:cubicBezTo>
                    <a:cubicBezTo>
                      <a:pt x="310" y="1704"/>
                      <a:pt x="461" y="2182"/>
                      <a:pt x="501" y="2182"/>
                    </a:cubicBezTo>
                    <a:cubicBezTo>
                      <a:pt x="501" y="2182"/>
                      <a:pt x="502" y="2182"/>
                      <a:pt x="502" y="2182"/>
                    </a:cubicBezTo>
                    <a:cubicBezTo>
                      <a:pt x="535" y="2175"/>
                      <a:pt x="442" y="1685"/>
                      <a:pt x="334" y="1080"/>
                    </a:cubicBezTo>
                    <a:cubicBezTo>
                      <a:pt x="226" y="479"/>
                      <a:pt x="75" y="1"/>
                      <a:pt x="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695;p48">
                <a:extLst>
                  <a:ext uri="{FF2B5EF4-FFF2-40B4-BE49-F238E27FC236}">
                    <a16:creationId xmlns:a16="http://schemas.microsoft.com/office/drawing/2014/main" id="{90F91FCD-C6AF-640E-92D5-CB4A90AF3ECE}"/>
                  </a:ext>
                </a:extLst>
              </p:cNvPr>
              <p:cNvSpPr/>
              <p:nvPr/>
            </p:nvSpPr>
            <p:spPr>
              <a:xfrm>
                <a:off x="1528644" y="2281650"/>
                <a:ext cx="4417" cy="34730"/>
              </a:xfrm>
              <a:custGeom>
                <a:avLst/>
                <a:gdLst/>
                <a:ahLst/>
                <a:cxnLst/>
                <a:rect l="l" t="t" r="r" b="b"/>
                <a:pathLst>
                  <a:path w="278" h="2186" extrusionOk="0">
                    <a:moveTo>
                      <a:pt x="159" y="0"/>
                    </a:moveTo>
                    <a:cubicBezTo>
                      <a:pt x="158" y="0"/>
                      <a:pt x="158" y="0"/>
                      <a:pt x="158" y="0"/>
                    </a:cubicBezTo>
                    <a:cubicBezTo>
                      <a:pt x="121" y="4"/>
                      <a:pt x="144" y="493"/>
                      <a:pt x="109" y="1094"/>
                    </a:cubicBezTo>
                    <a:cubicBezTo>
                      <a:pt x="76" y="1696"/>
                      <a:pt x="1" y="2178"/>
                      <a:pt x="39" y="2185"/>
                    </a:cubicBezTo>
                    <a:cubicBezTo>
                      <a:pt x="39" y="2185"/>
                      <a:pt x="39" y="2185"/>
                      <a:pt x="40" y="2185"/>
                    </a:cubicBezTo>
                    <a:cubicBezTo>
                      <a:pt x="75" y="2185"/>
                      <a:pt x="211" y="1707"/>
                      <a:pt x="244" y="1102"/>
                    </a:cubicBezTo>
                    <a:cubicBezTo>
                      <a:pt x="278" y="490"/>
                      <a:pt x="193" y="0"/>
                      <a:pt x="1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696;p48">
                <a:extLst>
                  <a:ext uri="{FF2B5EF4-FFF2-40B4-BE49-F238E27FC236}">
                    <a16:creationId xmlns:a16="http://schemas.microsoft.com/office/drawing/2014/main" id="{5E2C8938-6B3A-B7C8-7288-2AF4747D5EA8}"/>
                  </a:ext>
                </a:extLst>
              </p:cNvPr>
              <p:cNvSpPr/>
              <p:nvPr/>
            </p:nvSpPr>
            <p:spPr>
              <a:xfrm>
                <a:off x="1272887" y="2644108"/>
                <a:ext cx="95913" cy="2145"/>
              </a:xfrm>
              <a:custGeom>
                <a:avLst/>
                <a:gdLst/>
                <a:ahLst/>
                <a:cxnLst/>
                <a:rect l="l" t="t" r="r" b="b"/>
                <a:pathLst>
                  <a:path w="6037" h="135" extrusionOk="0">
                    <a:moveTo>
                      <a:pt x="3019" y="0"/>
                    </a:moveTo>
                    <a:cubicBezTo>
                      <a:pt x="1353" y="0"/>
                      <a:pt x="1" y="30"/>
                      <a:pt x="1" y="68"/>
                    </a:cubicBezTo>
                    <a:cubicBezTo>
                      <a:pt x="1" y="104"/>
                      <a:pt x="1353" y="135"/>
                      <a:pt x="3019" y="135"/>
                    </a:cubicBezTo>
                    <a:cubicBezTo>
                      <a:pt x="4685" y="135"/>
                      <a:pt x="6037" y="104"/>
                      <a:pt x="6037" y="68"/>
                    </a:cubicBezTo>
                    <a:cubicBezTo>
                      <a:pt x="6037" y="30"/>
                      <a:pt x="4685" y="0"/>
                      <a:pt x="30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697;p48">
                <a:extLst>
                  <a:ext uri="{FF2B5EF4-FFF2-40B4-BE49-F238E27FC236}">
                    <a16:creationId xmlns:a16="http://schemas.microsoft.com/office/drawing/2014/main" id="{B902AFA5-872B-6482-CA5F-AA0A98C712F4}"/>
                  </a:ext>
                </a:extLst>
              </p:cNvPr>
              <p:cNvSpPr/>
              <p:nvPr/>
            </p:nvSpPr>
            <p:spPr>
              <a:xfrm>
                <a:off x="1424517" y="2642328"/>
                <a:ext cx="109131" cy="2145"/>
              </a:xfrm>
              <a:custGeom>
                <a:avLst/>
                <a:gdLst/>
                <a:ahLst/>
                <a:cxnLst/>
                <a:rect l="l" t="t" r="r" b="b"/>
                <a:pathLst>
                  <a:path w="6869" h="135" extrusionOk="0">
                    <a:moveTo>
                      <a:pt x="3436" y="0"/>
                    </a:moveTo>
                    <a:cubicBezTo>
                      <a:pt x="1539" y="0"/>
                      <a:pt x="0" y="30"/>
                      <a:pt x="0" y="68"/>
                    </a:cubicBezTo>
                    <a:cubicBezTo>
                      <a:pt x="0" y="104"/>
                      <a:pt x="1539" y="135"/>
                      <a:pt x="3436" y="135"/>
                    </a:cubicBezTo>
                    <a:cubicBezTo>
                      <a:pt x="5330" y="135"/>
                      <a:pt x="6869" y="104"/>
                      <a:pt x="6869" y="68"/>
                    </a:cubicBezTo>
                    <a:cubicBezTo>
                      <a:pt x="6869" y="30"/>
                      <a:pt x="5330" y="0"/>
                      <a:pt x="34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698;p48">
                <a:extLst>
                  <a:ext uri="{FF2B5EF4-FFF2-40B4-BE49-F238E27FC236}">
                    <a16:creationId xmlns:a16="http://schemas.microsoft.com/office/drawing/2014/main" id="{8E0C504D-58A9-5864-1642-8F3CF9A66B47}"/>
                  </a:ext>
                </a:extLst>
              </p:cNvPr>
              <p:cNvSpPr/>
              <p:nvPr/>
            </p:nvSpPr>
            <p:spPr>
              <a:xfrm>
                <a:off x="1489672" y="2254228"/>
                <a:ext cx="168836" cy="387337"/>
              </a:xfrm>
              <a:custGeom>
                <a:avLst/>
                <a:gdLst/>
                <a:ahLst/>
                <a:cxnLst/>
                <a:rect l="l" t="t" r="r" b="b"/>
                <a:pathLst>
                  <a:path w="10627" h="24380" extrusionOk="0">
                    <a:moveTo>
                      <a:pt x="3164" y="1"/>
                    </a:moveTo>
                    <a:cubicBezTo>
                      <a:pt x="2716" y="8"/>
                      <a:pt x="2242" y="34"/>
                      <a:pt x="1767" y="153"/>
                    </a:cubicBezTo>
                    <a:cubicBezTo>
                      <a:pt x="1300" y="273"/>
                      <a:pt x="818" y="516"/>
                      <a:pt x="501" y="938"/>
                    </a:cubicBezTo>
                    <a:cubicBezTo>
                      <a:pt x="172" y="1356"/>
                      <a:pt x="52" y="1901"/>
                      <a:pt x="26" y="2432"/>
                    </a:cubicBezTo>
                    <a:cubicBezTo>
                      <a:pt x="0" y="2970"/>
                      <a:pt x="56" y="3511"/>
                      <a:pt x="75" y="4057"/>
                    </a:cubicBezTo>
                    <a:cubicBezTo>
                      <a:pt x="104" y="5159"/>
                      <a:pt x="135" y="6298"/>
                      <a:pt x="164" y="7467"/>
                    </a:cubicBezTo>
                    <a:cubicBezTo>
                      <a:pt x="295" y="12136"/>
                      <a:pt x="418" y="16364"/>
                      <a:pt x="482" y="19426"/>
                    </a:cubicBezTo>
                    <a:cubicBezTo>
                      <a:pt x="512" y="20950"/>
                      <a:pt x="535" y="22187"/>
                      <a:pt x="553" y="23050"/>
                    </a:cubicBezTo>
                    <a:cubicBezTo>
                      <a:pt x="561" y="23472"/>
                      <a:pt x="564" y="23805"/>
                      <a:pt x="571" y="24036"/>
                    </a:cubicBezTo>
                    <a:cubicBezTo>
                      <a:pt x="575" y="24144"/>
                      <a:pt x="575" y="24230"/>
                      <a:pt x="580" y="24294"/>
                    </a:cubicBezTo>
                    <a:cubicBezTo>
                      <a:pt x="580" y="24350"/>
                      <a:pt x="583" y="24379"/>
                      <a:pt x="587" y="24379"/>
                    </a:cubicBezTo>
                    <a:cubicBezTo>
                      <a:pt x="587" y="24379"/>
                      <a:pt x="590" y="24350"/>
                      <a:pt x="590" y="24294"/>
                    </a:cubicBezTo>
                    <a:cubicBezTo>
                      <a:pt x="594" y="24230"/>
                      <a:pt x="594" y="24144"/>
                      <a:pt x="597" y="24036"/>
                    </a:cubicBezTo>
                    <a:cubicBezTo>
                      <a:pt x="597" y="23805"/>
                      <a:pt x="602" y="23472"/>
                      <a:pt x="606" y="23050"/>
                    </a:cubicBezTo>
                    <a:cubicBezTo>
                      <a:pt x="606" y="22195"/>
                      <a:pt x="597" y="20955"/>
                      <a:pt x="580" y="19426"/>
                    </a:cubicBezTo>
                    <a:cubicBezTo>
                      <a:pt x="538" y="16364"/>
                      <a:pt x="430" y="12132"/>
                      <a:pt x="299" y="7464"/>
                    </a:cubicBezTo>
                    <a:cubicBezTo>
                      <a:pt x="269" y="6294"/>
                      <a:pt x="235" y="5155"/>
                      <a:pt x="206" y="4053"/>
                    </a:cubicBezTo>
                    <a:cubicBezTo>
                      <a:pt x="187" y="3500"/>
                      <a:pt x="131" y="2963"/>
                      <a:pt x="157" y="2439"/>
                    </a:cubicBezTo>
                    <a:cubicBezTo>
                      <a:pt x="180" y="1920"/>
                      <a:pt x="295" y="1405"/>
                      <a:pt x="597" y="1013"/>
                    </a:cubicBezTo>
                    <a:cubicBezTo>
                      <a:pt x="897" y="620"/>
                      <a:pt x="1345" y="389"/>
                      <a:pt x="1800" y="270"/>
                    </a:cubicBezTo>
                    <a:cubicBezTo>
                      <a:pt x="2256" y="150"/>
                      <a:pt x="2719" y="124"/>
                      <a:pt x="3168" y="113"/>
                    </a:cubicBezTo>
                    <a:cubicBezTo>
                      <a:pt x="4068" y="108"/>
                      <a:pt x="4905" y="105"/>
                      <a:pt x="5670" y="105"/>
                    </a:cubicBezTo>
                    <a:cubicBezTo>
                      <a:pt x="7194" y="98"/>
                      <a:pt x="8430" y="90"/>
                      <a:pt x="9297" y="86"/>
                    </a:cubicBezTo>
                    <a:cubicBezTo>
                      <a:pt x="9719" y="82"/>
                      <a:pt x="10048" y="75"/>
                      <a:pt x="10283" y="75"/>
                    </a:cubicBezTo>
                    <a:cubicBezTo>
                      <a:pt x="10391" y="72"/>
                      <a:pt x="10473" y="68"/>
                      <a:pt x="10541" y="68"/>
                    </a:cubicBezTo>
                    <a:cubicBezTo>
                      <a:pt x="10597" y="64"/>
                      <a:pt x="10627" y="64"/>
                      <a:pt x="10627" y="60"/>
                    </a:cubicBezTo>
                    <a:cubicBezTo>
                      <a:pt x="10627" y="60"/>
                      <a:pt x="10597" y="56"/>
                      <a:pt x="10541" y="53"/>
                    </a:cubicBezTo>
                    <a:cubicBezTo>
                      <a:pt x="10473" y="53"/>
                      <a:pt x="10391" y="49"/>
                      <a:pt x="10283" y="46"/>
                    </a:cubicBezTo>
                    <a:cubicBezTo>
                      <a:pt x="10048" y="46"/>
                      <a:pt x="9719" y="38"/>
                      <a:pt x="9297" y="34"/>
                    </a:cubicBezTo>
                    <a:cubicBezTo>
                      <a:pt x="8430" y="27"/>
                      <a:pt x="7194" y="19"/>
                      <a:pt x="5670" y="8"/>
                    </a:cubicBezTo>
                    <a:cubicBezTo>
                      <a:pt x="4905" y="4"/>
                      <a:pt x="4064" y="4"/>
                      <a:pt x="316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699;p48">
                <a:extLst>
                  <a:ext uri="{FF2B5EF4-FFF2-40B4-BE49-F238E27FC236}">
                    <a16:creationId xmlns:a16="http://schemas.microsoft.com/office/drawing/2014/main" id="{9218E330-AAE0-26AA-3178-E879C9788FD3}"/>
                  </a:ext>
                </a:extLst>
              </p:cNvPr>
              <p:cNvSpPr/>
              <p:nvPr/>
            </p:nvSpPr>
            <p:spPr>
              <a:xfrm>
                <a:off x="1404086" y="2309596"/>
                <a:ext cx="11487" cy="1430"/>
              </a:xfrm>
              <a:custGeom>
                <a:avLst/>
                <a:gdLst/>
                <a:ahLst/>
                <a:cxnLst/>
                <a:rect l="l" t="t" r="r" b="b"/>
                <a:pathLst>
                  <a:path w="723" h="90" extrusionOk="0">
                    <a:moveTo>
                      <a:pt x="1" y="0"/>
                    </a:moveTo>
                    <a:lnTo>
                      <a:pt x="1" y="0"/>
                    </a:lnTo>
                    <a:lnTo>
                      <a:pt x="722" y="90"/>
                    </a:lnTo>
                    <a:lnTo>
                      <a:pt x="722" y="90"/>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700;p48">
                <a:extLst>
                  <a:ext uri="{FF2B5EF4-FFF2-40B4-BE49-F238E27FC236}">
                    <a16:creationId xmlns:a16="http://schemas.microsoft.com/office/drawing/2014/main" id="{69B47792-20EE-1C64-3E77-0F4FA0E332CC}"/>
                  </a:ext>
                </a:extLst>
              </p:cNvPr>
              <p:cNvSpPr/>
              <p:nvPr/>
            </p:nvSpPr>
            <p:spPr>
              <a:xfrm>
                <a:off x="1400527" y="2235116"/>
                <a:ext cx="17826" cy="75910"/>
              </a:xfrm>
              <a:custGeom>
                <a:avLst/>
                <a:gdLst/>
                <a:ahLst/>
                <a:cxnLst/>
                <a:rect l="l" t="t" r="r" b="b"/>
                <a:pathLst>
                  <a:path w="1122" h="4778" extrusionOk="0">
                    <a:moveTo>
                      <a:pt x="1121" y="280"/>
                    </a:moveTo>
                    <a:lnTo>
                      <a:pt x="1121" y="280"/>
                    </a:lnTo>
                    <a:cubicBezTo>
                      <a:pt x="1050" y="677"/>
                      <a:pt x="1028" y="1073"/>
                      <a:pt x="1024" y="1442"/>
                    </a:cubicBezTo>
                    <a:cubicBezTo>
                      <a:pt x="1028" y="1809"/>
                      <a:pt x="1036" y="2156"/>
                      <a:pt x="1043" y="2481"/>
                    </a:cubicBezTo>
                    <a:lnTo>
                      <a:pt x="1121" y="280"/>
                    </a:lnTo>
                    <a:close/>
                    <a:moveTo>
                      <a:pt x="1043" y="1"/>
                    </a:moveTo>
                    <a:cubicBezTo>
                      <a:pt x="1" y="1782"/>
                      <a:pt x="225" y="4677"/>
                      <a:pt x="225" y="4688"/>
                    </a:cubicBezTo>
                    <a:lnTo>
                      <a:pt x="946" y="4778"/>
                    </a:lnTo>
                    <a:cubicBezTo>
                      <a:pt x="946" y="4737"/>
                      <a:pt x="950" y="4692"/>
                      <a:pt x="950" y="4643"/>
                    </a:cubicBezTo>
                    <a:cubicBezTo>
                      <a:pt x="954" y="4337"/>
                      <a:pt x="961" y="3897"/>
                      <a:pt x="950" y="3355"/>
                    </a:cubicBezTo>
                    <a:cubicBezTo>
                      <a:pt x="935" y="2802"/>
                      <a:pt x="920" y="2156"/>
                      <a:pt x="902" y="1442"/>
                    </a:cubicBezTo>
                    <a:cubicBezTo>
                      <a:pt x="902" y="987"/>
                      <a:pt x="931" y="494"/>
                      <a:pt x="1043" y="1"/>
                    </a:cubicBez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701;p48">
                <a:extLst>
                  <a:ext uri="{FF2B5EF4-FFF2-40B4-BE49-F238E27FC236}">
                    <a16:creationId xmlns:a16="http://schemas.microsoft.com/office/drawing/2014/main" id="{B1EC5A26-C949-CD44-B93C-936CCABE3121}"/>
                  </a:ext>
                </a:extLst>
              </p:cNvPr>
              <p:cNvSpPr/>
              <p:nvPr/>
            </p:nvSpPr>
            <p:spPr>
              <a:xfrm>
                <a:off x="1414842" y="2232685"/>
                <a:ext cx="3813" cy="78405"/>
              </a:xfrm>
              <a:custGeom>
                <a:avLst/>
                <a:gdLst/>
                <a:ahLst/>
                <a:cxnLst/>
                <a:rect l="l" t="t" r="r" b="b"/>
                <a:pathLst>
                  <a:path w="240" h="4935" extrusionOk="0">
                    <a:moveTo>
                      <a:pt x="239" y="0"/>
                    </a:moveTo>
                    <a:lnTo>
                      <a:pt x="239" y="0"/>
                    </a:lnTo>
                    <a:cubicBezTo>
                      <a:pt x="206" y="49"/>
                      <a:pt x="172" y="102"/>
                      <a:pt x="142" y="154"/>
                    </a:cubicBezTo>
                    <a:cubicBezTo>
                      <a:pt x="30" y="647"/>
                      <a:pt x="1" y="1140"/>
                      <a:pt x="1" y="1595"/>
                    </a:cubicBezTo>
                    <a:cubicBezTo>
                      <a:pt x="19" y="2309"/>
                      <a:pt x="34" y="2955"/>
                      <a:pt x="49" y="3508"/>
                    </a:cubicBezTo>
                    <a:cubicBezTo>
                      <a:pt x="60" y="4050"/>
                      <a:pt x="53" y="4490"/>
                      <a:pt x="49" y="4796"/>
                    </a:cubicBezTo>
                    <a:cubicBezTo>
                      <a:pt x="49" y="4845"/>
                      <a:pt x="45" y="4890"/>
                      <a:pt x="45" y="4931"/>
                    </a:cubicBezTo>
                    <a:lnTo>
                      <a:pt x="56" y="4934"/>
                    </a:lnTo>
                    <a:lnTo>
                      <a:pt x="142" y="2634"/>
                    </a:lnTo>
                    <a:cubicBezTo>
                      <a:pt x="135" y="2309"/>
                      <a:pt x="127" y="1962"/>
                      <a:pt x="123" y="1595"/>
                    </a:cubicBezTo>
                    <a:cubicBezTo>
                      <a:pt x="127" y="1226"/>
                      <a:pt x="149" y="830"/>
                      <a:pt x="220" y="433"/>
                    </a:cubicBezTo>
                    <a:lnTo>
                      <a:pt x="239" y="0"/>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702;p48">
                <a:extLst>
                  <a:ext uri="{FF2B5EF4-FFF2-40B4-BE49-F238E27FC236}">
                    <a16:creationId xmlns:a16="http://schemas.microsoft.com/office/drawing/2014/main" id="{AC86B0B6-1767-4516-A62D-3D837CCF8FC9}"/>
                  </a:ext>
                </a:extLst>
              </p:cNvPr>
              <p:cNvSpPr/>
              <p:nvPr/>
            </p:nvSpPr>
            <p:spPr>
              <a:xfrm>
                <a:off x="1341425" y="2259058"/>
                <a:ext cx="70588" cy="383921"/>
              </a:xfrm>
              <a:custGeom>
                <a:avLst/>
                <a:gdLst/>
                <a:ahLst/>
                <a:cxnLst/>
                <a:rect l="l" t="t" r="r" b="b"/>
                <a:pathLst>
                  <a:path w="4443" h="24165" extrusionOk="0">
                    <a:moveTo>
                      <a:pt x="2872" y="1"/>
                    </a:moveTo>
                    <a:cubicBezTo>
                      <a:pt x="2649" y="1"/>
                      <a:pt x="2406" y="23"/>
                      <a:pt x="2148" y="88"/>
                    </a:cubicBezTo>
                    <a:cubicBezTo>
                      <a:pt x="1910" y="152"/>
                      <a:pt x="1659" y="249"/>
                      <a:pt x="1431" y="417"/>
                    </a:cubicBezTo>
                    <a:cubicBezTo>
                      <a:pt x="1200" y="578"/>
                      <a:pt x="1002" y="813"/>
                      <a:pt x="864" y="1097"/>
                    </a:cubicBezTo>
                    <a:cubicBezTo>
                      <a:pt x="580" y="1664"/>
                      <a:pt x="550" y="2364"/>
                      <a:pt x="531" y="3076"/>
                    </a:cubicBezTo>
                    <a:cubicBezTo>
                      <a:pt x="509" y="3798"/>
                      <a:pt x="486" y="4563"/>
                      <a:pt x="460" y="5374"/>
                    </a:cubicBezTo>
                    <a:cubicBezTo>
                      <a:pt x="416" y="6991"/>
                      <a:pt x="364" y="8773"/>
                      <a:pt x="311" y="10637"/>
                    </a:cubicBezTo>
                    <a:cubicBezTo>
                      <a:pt x="217" y="14368"/>
                      <a:pt x="131" y="17748"/>
                      <a:pt x="68" y="20206"/>
                    </a:cubicBezTo>
                    <a:cubicBezTo>
                      <a:pt x="42" y="21420"/>
                      <a:pt x="23" y="22410"/>
                      <a:pt x="9" y="23104"/>
                    </a:cubicBezTo>
                    <a:cubicBezTo>
                      <a:pt x="5" y="23437"/>
                      <a:pt x="1" y="23702"/>
                      <a:pt x="1" y="23892"/>
                    </a:cubicBezTo>
                    <a:lnTo>
                      <a:pt x="1" y="24098"/>
                    </a:lnTo>
                    <a:cubicBezTo>
                      <a:pt x="1" y="24142"/>
                      <a:pt x="5" y="24165"/>
                      <a:pt x="5" y="24165"/>
                    </a:cubicBezTo>
                    <a:cubicBezTo>
                      <a:pt x="9" y="24165"/>
                      <a:pt x="12" y="24142"/>
                      <a:pt x="16" y="24098"/>
                    </a:cubicBezTo>
                    <a:cubicBezTo>
                      <a:pt x="19" y="24042"/>
                      <a:pt x="23" y="23975"/>
                      <a:pt x="27" y="23892"/>
                    </a:cubicBezTo>
                    <a:cubicBezTo>
                      <a:pt x="35" y="23702"/>
                      <a:pt x="45" y="23440"/>
                      <a:pt x="61" y="23104"/>
                    </a:cubicBezTo>
                    <a:cubicBezTo>
                      <a:pt x="87" y="22410"/>
                      <a:pt x="121" y="21423"/>
                      <a:pt x="162" y="20206"/>
                    </a:cubicBezTo>
                    <a:cubicBezTo>
                      <a:pt x="236" y="17748"/>
                      <a:pt x="337" y="14371"/>
                      <a:pt x="445" y="10640"/>
                    </a:cubicBezTo>
                    <a:cubicBezTo>
                      <a:pt x="494" y="8777"/>
                      <a:pt x="543" y="6995"/>
                      <a:pt x="588" y="5377"/>
                    </a:cubicBezTo>
                    <a:cubicBezTo>
                      <a:pt x="606" y="4567"/>
                      <a:pt x="624" y="3801"/>
                      <a:pt x="643" y="3081"/>
                    </a:cubicBezTo>
                    <a:cubicBezTo>
                      <a:pt x="659" y="2364"/>
                      <a:pt x="685" y="1683"/>
                      <a:pt x="950" y="1138"/>
                    </a:cubicBezTo>
                    <a:cubicBezTo>
                      <a:pt x="1076" y="869"/>
                      <a:pt x="1264" y="642"/>
                      <a:pt x="1480" y="485"/>
                    </a:cubicBezTo>
                    <a:cubicBezTo>
                      <a:pt x="1700" y="324"/>
                      <a:pt x="1939" y="227"/>
                      <a:pt x="2167" y="163"/>
                    </a:cubicBezTo>
                    <a:cubicBezTo>
                      <a:pt x="2443" y="88"/>
                      <a:pt x="2703" y="65"/>
                      <a:pt x="2940" y="65"/>
                    </a:cubicBezTo>
                    <a:cubicBezTo>
                      <a:pt x="3104" y="65"/>
                      <a:pt x="3257" y="76"/>
                      <a:pt x="3396" y="88"/>
                    </a:cubicBezTo>
                    <a:cubicBezTo>
                      <a:pt x="3732" y="126"/>
                      <a:pt x="3994" y="182"/>
                      <a:pt x="4173" y="212"/>
                    </a:cubicBezTo>
                    <a:cubicBezTo>
                      <a:pt x="4255" y="227"/>
                      <a:pt x="4319" y="238"/>
                      <a:pt x="4375" y="249"/>
                    </a:cubicBezTo>
                    <a:cubicBezTo>
                      <a:pt x="4408" y="255"/>
                      <a:pt x="4429" y="258"/>
                      <a:pt x="4438" y="258"/>
                    </a:cubicBezTo>
                    <a:cubicBezTo>
                      <a:pt x="4441" y="258"/>
                      <a:pt x="4442" y="258"/>
                      <a:pt x="4442" y="257"/>
                    </a:cubicBezTo>
                    <a:cubicBezTo>
                      <a:pt x="4442" y="257"/>
                      <a:pt x="4420" y="249"/>
                      <a:pt x="4375" y="235"/>
                    </a:cubicBezTo>
                    <a:cubicBezTo>
                      <a:pt x="4322" y="223"/>
                      <a:pt x="4259" y="208"/>
                      <a:pt x="4177" y="185"/>
                    </a:cubicBezTo>
                    <a:cubicBezTo>
                      <a:pt x="4001" y="145"/>
                      <a:pt x="3743" y="85"/>
                      <a:pt x="3400" y="36"/>
                    </a:cubicBezTo>
                    <a:cubicBezTo>
                      <a:pt x="3242" y="17"/>
                      <a:pt x="3065" y="1"/>
                      <a:pt x="28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703;p48">
                <a:extLst>
                  <a:ext uri="{FF2B5EF4-FFF2-40B4-BE49-F238E27FC236}">
                    <a16:creationId xmlns:a16="http://schemas.microsoft.com/office/drawing/2014/main" id="{10D1EDFD-F3B7-856D-46C0-AE06CEB91872}"/>
                  </a:ext>
                </a:extLst>
              </p:cNvPr>
              <p:cNvSpPr/>
              <p:nvPr/>
            </p:nvSpPr>
            <p:spPr>
              <a:xfrm>
                <a:off x="1264355" y="1952366"/>
                <a:ext cx="267339" cy="186265"/>
              </a:xfrm>
              <a:custGeom>
                <a:avLst/>
                <a:gdLst/>
                <a:ahLst/>
                <a:cxnLst/>
                <a:rect l="l" t="t" r="r" b="b"/>
                <a:pathLst>
                  <a:path w="16827" h="11724" extrusionOk="0">
                    <a:moveTo>
                      <a:pt x="8818" y="0"/>
                    </a:moveTo>
                    <a:cubicBezTo>
                      <a:pt x="8818" y="0"/>
                      <a:pt x="2305" y="6529"/>
                      <a:pt x="1061" y="7993"/>
                    </a:cubicBezTo>
                    <a:cubicBezTo>
                      <a:pt x="0" y="9240"/>
                      <a:pt x="691" y="11594"/>
                      <a:pt x="1580" y="11695"/>
                    </a:cubicBezTo>
                    <a:cubicBezTo>
                      <a:pt x="1762" y="11715"/>
                      <a:pt x="2511" y="11724"/>
                      <a:pt x="3587" y="11724"/>
                    </a:cubicBezTo>
                    <a:cubicBezTo>
                      <a:pt x="7755" y="11724"/>
                      <a:pt x="16827" y="11601"/>
                      <a:pt x="16827" y="11601"/>
                    </a:cubicBezTo>
                    <a:lnTo>
                      <a:pt x="16636" y="8661"/>
                    </a:lnTo>
                    <a:cubicBezTo>
                      <a:pt x="16636" y="8661"/>
                      <a:pt x="15625" y="8666"/>
                      <a:pt x="14259" y="8666"/>
                    </a:cubicBezTo>
                    <a:cubicBezTo>
                      <a:pt x="11484" y="8666"/>
                      <a:pt x="7246" y="8647"/>
                      <a:pt x="7063" y="8535"/>
                    </a:cubicBezTo>
                    <a:cubicBezTo>
                      <a:pt x="6790" y="8363"/>
                      <a:pt x="12442" y="2648"/>
                      <a:pt x="12442" y="2648"/>
                    </a:cubicBezTo>
                    <a:lnTo>
                      <a:pt x="881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704;p48">
                <a:extLst>
                  <a:ext uri="{FF2B5EF4-FFF2-40B4-BE49-F238E27FC236}">
                    <a16:creationId xmlns:a16="http://schemas.microsoft.com/office/drawing/2014/main" id="{43BF9A05-4310-24E3-9EAA-405FB9C7315F}"/>
                  </a:ext>
                </a:extLst>
              </p:cNvPr>
              <p:cNvSpPr/>
              <p:nvPr/>
            </p:nvSpPr>
            <p:spPr>
              <a:xfrm>
                <a:off x="1448539" y="1965886"/>
                <a:ext cx="288056" cy="171267"/>
              </a:xfrm>
              <a:custGeom>
                <a:avLst/>
                <a:gdLst/>
                <a:ahLst/>
                <a:cxnLst/>
                <a:rect l="l" t="t" r="r" b="b"/>
                <a:pathLst>
                  <a:path w="18131" h="10780" extrusionOk="0">
                    <a:moveTo>
                      <a:pt x="14445" y="1"/>
                    </a:moveTo>
                    <a:lnTo>
                      <a:pt x="10209" y="894"/>
                    </a:lnTo>
                    <a:cubicBezTo>
                      <a:pt x="10209" y="894"/>
                      <a:pt x="11987" y="6312"/>
                      <a:pt x="12050" y="6959"/>
                    </a:cubicBezTo>
                    <a:cubicBezTo>
                      <a:pt x="12110" y="7605"/>
                      <a:pt x="1" y="7635"/>
                      <a:pt x="1" y="7635"/>
                    </a:cubicBezTo>
                    <a:lnTo>
                      <a:pt x="935" y="10668"/>
                    </a:lnTo>
                    <a:cubicBezTo>
                      <a:pt x="935" y="10668"/>
                      <a:pt x="6502" y="10779"/>
                      <a:pt x="10906" y="10779"/>
                    </a:cubicBezTo>
                    <a:cubicBezTo>
                      <a:pt x="13108" y="10779"/>
                      <a:pt x="15018" y="10752"/>
                      <a:pt x="15797" y="10668"/>
                    </a:cubicBezTo>
                    <a:cubicBezTo>
                      <a:pt x="18131" y="10418"/>
                      <a:pt x="16902" y="7419"/>
                      <a:pt x="16663" y="6709"/>
                    </a:cubicBezTo>
                    <a:cubicBezTo>
                      <a:pt x="16424" y="5999"/>
                      <a:pt x="14445" y="1"/>
                      <a:pt x="1444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705;p48">
                <a:extLst>
                  <a:ext uri="{FF2B5EF4-FFF2-40B4-BE49-F238E27FC236}">
                    <a16:creationId xmlns:a16="http://schemas.microsoft.com/office/drawing/2014/main" id="{8BDD5E9A-DCD0-45ED-65F1-C7DF84D4315E}"/>
                  </a:ext>
                </a:extLst>
              </p:cNvPr>
              <p:cNvSpPr/>
              <p:nvPr/>
            </p:nvSpPr>
            <p:spPr>
              <a:xfrm>
                <a:off x="1258000" y="1933126"/>
                <a:ext cx="400619" cy="201136"/>
              </a:xfrm>
              <a:custGeom>
                <a:avLst/>
                <a:gdLst/>
                <a:ahLst/>
                <a:cxnLst/>
                <a:rect l="l" t="t" r="r" b="b"/>
                <a:pathLst>
                  <a:path w="25216" h="12660" extrusionOk="0">
                    <a:moveTo>
                      <a:pt x="13473" y="1"/>
                    </a:moveTo>
                    <a:lnTo>
                      <a:pt x="0" y="191"/>
                    </a:lnTo>
                    <a:lnTo>
                      <a:pt x="4501" y="12659"/>
                    </a:lnTo>
                    <a:lnTo>
                      <a:pt x="25216" y="12648"/>
                    </a:lnTo>
                    <a:lnTo>
                      <a:pt x="25074" y="12039"/>
                    </a:lnTo>
                    <a:lnTo>
                      <a:pt x="17301" y="11755"/>
                    </a:lnTo>
                    <a:lnTo>
                      <a:pt x="134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706;p48">
                <a:extLst>
                  <a:ext uri="{FF2B5EF4-FFF2-40B4-BE49-F238E27FC236}">
                    <a16:creationId xmlns:a16="http://schemas.microsoft.com/office/drawing/2014/main" id="{0F26F1F5-8DB8-55EE-90C2-50AF3B304905}"/>
                  </a:ext>
                </a:extLst>
              </p:cNvPr>
              <p:cNvSpPr/>
              <p:nvPr/>
            </p:nvSpPr>
            <p:spPr>
              <a:xfrm>
                <a:off x="1380715" y="2014931"/>
                <a:ext cx="25293" cy="26850"/>
              </a:xfrm>
              <a:custGeom>
                <a:avLst/>
                <a:gdLst/>
                <a:ahLst/>
                <a:cxnLst/>
                <a:rect l="l" t="t" r="r" b="b"/>
                <a:pathLst>
                  <a:path w="1592" h="1690" extrusionOk="0">
                    <a:moveTo>
                      <a:pt x="761" y="0"/>
                    </a:moveTo>
                    <a:cubicBezTo>
                      <a:pt x="724" y="0"/>
                      <a:pt x="687" y="3"/>
                      <a:pt x="651" y="10"/>
                    </a:cubicBezTo>
                    <a:cubicBezTo>
                      <a:pt x="254" y="81"/>
                      <a:pt x="1" y="510"/>
                      <a:pt x="82" y="970"/>
                    </a:cubicBezTo>
                    <a:cubicBezTo>
                      <a:pt x="157" y="1389"/>
                      <a:pt x="482" y="1689"/>
                      <a:pt x="834" y="1689"/>
                    </a:cubicBezTo>
                    <a:cubicBezTo>
                      <a:pt x="871" y="1689"/>
                      <a:pt x="908" y="1686"/>
                      <a:pt x="946" y="1679"/>
                    </a:cubicBezTo>
                    <a:cubicBezTo>
                      <a:pt x="1337" y="1608"/>
                      <a:pt x="1592" y="1179"/>
                      <a:pt x="1509" y="720"/>
                    </a:cubicBezTo>
                    <a:cubicBezTo>
                      <a:pt x="1435" y="300"/>
                      <a:pt x="1112" y="0"/>
                      <a:pt x="7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3707;p48">
              <a:extLst>
                <a:ext uri="{FF2B5EF4-FFF2-40B4-BE49-F238E27FC236}">
                  <a16:creationId xmlns:a16="http://schemas.microsoft.com/office/drawing/2014/main" id="{1A4D8EBD-E932-1B42-4B42-270213F45FA4}"/>
                </a:ext>
              </a:extLst>
            </p:cNvPr>
            <p:cNvSpPr/>
            <p:nvPr/>
          </p:nvSpPr>
          <p:spPr>
            <a:xfrm>
              <a:off x="1034447" y="2129893"/>
              <a:ext cx="993096" cy="568995"/>
            </a:xfrm>
            <a:custGeom>
              <a:avLst/>
              <a:gdLst/>
              <a:ahLst/>
              <a:cxnLst/>
              <a:rect l="l" t="t" r="r" b="b"/>
              <a:pathLst>
                <a:path w="62508" h="35814" extrusionOk="0">
                  <a:moveTo>
                    <a:pt x="1" y="1"/>
                  </a:moveTo>
                  <a:lnTo>
                    <a:pt x="1" y="35787"/>
                  </a:lnTo>
                  <a:lnTo>
                    <a:pt x="1066" y="35787"/>
                  </a:lnTo>
                  <a:lnTo>
                    <a:pt x="1066" y="2108"/>
                  </a:lnTo>
                  <a:lnTo>
                    <a:pt x="50003" y="2108"/>
                  </a:lnTo>
                  <a:lnTo>
                    <a:pt x="50003" y="35813"/>
                  </a:lnTo>
                  <a:lnTo>
                    <a:pt x="62508" y="35813"/>
                  </a:lnTo>
                  <a:lnTo>
                    <a:pt x="62508" y="2108"/>
                  </a:lnTo>
                  <a:lnTo>
                    <a:pt x="6250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708;p48">
              <a:extLst>
                <a:ext uri="{FF2B5EF4-FFF2-40B4-BE49-F238E27FC236}">
                  <a16:creationId xmlns:a16="http://schemas.microsoft.com/office/drawing/2014/main" id="{022B77C7-8FCA-CDBC-49CF-280F0FF12041}"/>
                </a:ext>
              </a:extLst>
            </p:cNvPr>
            <p:cNvSpPr/>
            <p:nvPr/>
          </p:nvSpPr>
          <p:spPr>
            <a:xfrm>
              <a:off x="795372" y="2633241"/>
              <a:ext cx="141589" cy="66028"/>
            </a:xfrm>
            <a:custGeom>
              <a:avLst/>
              <a:gdLst/>
              <a:ahLst/>
              <a:cxnLst/>
              <a:rect l="l" t="t" r="r" b="b"/>
              <a:pathLst>
                <a:path w="8912" h="4156" extrusionOk="0">
                  <a:moveTo>
                    <a:pt x="42" y="1"/>
                  </a:moveTo>
                  <a:lnTo>
                    <a:pt x="1" y="4005"/>
                  </a:lnTo>
                  <a:lnTo>
                    <a:pt x="299" y="4027"/>
                  </a:lnTo>
                  <a:cubicBezTo>
                    <a:pt x="1076" y="4078"/>
                    <a:pt x="3267" y="4155"/>
                    <a:pt x="5122" y="4155"/>
                  </a:cubicBezTo>
                  <a:cubicBezTo>
                    <a:pt x="6422" y="4155"/>
                    <a:pt x="7558" y="4117"/>
                    <a:pt x="7922" y="4005"/>
                  </a:cubicBezTo>
                  <a:cubicBezTo>
                    <a:pt x="8912" y="3698"/>
                    <a:pt x="4841" y="2709"/>
                    <a:pt x="4841" y="2709"/>
                  </a:cubicBezTo>
                  <a:lnTo>
                    <a:pt x="4841" y="30"/>
                  </a:lnTo>
                  <a:lnTo>
                    <a:pt x="42"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709;p48">
              <a:extLst>
                <a:ext uri="{FF2B5EF4-FFF2-40B4-BE49-F238E27FC236}">
                  <a16:creationId xmlns:a16="http://schemas.microsoft.com/office/drawing/2014/main" id="{BA4F5D52-8320-66B6-9B70-86E03F6B5325}"/>
                </a:ext>
              </a:extLst>
            </p:cNvPr>
            <p:cNvSpPr/>
            <p:nvPr/>
          </p:nvSpPr>
          <p:spPr>
            <a:xfrm>
              <a:off x="795594" y="2691627"/>
              <a:ext cx="127434" cy="2621"/>
            </a:xfrm>
            <a:custGeom>
              <a:avLst/>
              <a:gdLst/>
              <a:ahLst/>
              <a:cxnLst/>
              <a:rect l="l" t="t" r="r" b="b"/>
              <a:pathLst>
                <a:path w="8021" h="165" extrusionOk="0">
                  <a:moveTo>
                    <a:pt x="4012" y="1"/>
                  </a:moveTo>
                  <a:cubicBezTo>
                    <a:pt x="1798" y="1"/>
                    <a:pt x="1" y="39"/>
                    <a:pt x="1" y="83"/>
                  </a:cubicBezTo>
                  <a:cubicBezTo>
                    <a:pt x="1" y="128"/>
                    <a:pt x="1798" y="165"/>
                    <a:pt x="4012" y="165"/>
                  </a:cubicBezTo>
                  <a:cubicBezTo>
                    <a:pt x="6228" y="165"/>
                    <a:pt x="8020" y="128"/>
                    <a:pt x="8020" y="83"/>
                  </a:cubicBezTo>
                  <a:cubicBezTo>
                    <a:pt x="8020" y="39"/>
                    <a:pt x="6228" y="1"/>
                    <a:pt x="40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710;p48">
              <a:extLst>
                <a:ext uri="{FF2B5EF4-FFF2-40B4-BE49-F238E27FC236}">
                  <a16:creationId xmlns:a16="http://schemas.microsoft.com/office/drawing/2014/main" id="{83717D06-C134-48E9-1609-EEAD5BCB976D}"/>
                </a:ext>
              </a:extLst>
            </p:cNvPr>
            <p:cNvSpPr/>
            <p:nvPr/>
          </p:nvSpPr>
          <p:spPr>
            <a:xfrm>
              <a:off x="872998" y="2677154"/>
              <a:ext cx="6768" cy="7880"/>
            </a:xfrm>
            <a:custGeom>
              <a:avLst/>
              <a:gdLst/>
              <a:ahLst/>
              <a:cxnLst/>
              <a:rect l="l" t="t" r="r" b="b"/>
              <a:pathLst>
                <a:path w="426" h="496" extrusionOk="0">
                  <a:moveTo>
                    <a:pt x="373" y="0"/>
                  </a:moveTo>
                  <a:cubicBezTo>
                    <a:pt x="323" y="0"/>
                    <a:pt x="222" y="72"/>
                    <a:pt x="135" y="191"/>
                  </a:cubicBezTo>
                  <a:cubicBezTo>
                    <a:pt x="33" y="329"/>
                    <a:pt x="0" y="471"/>
                    <a:pt x="37" y="493"/>
                  </a:cubicBezTo>
                  <a:cubicBezTo>
                    <a:pt x="40" y="495"/>
                    <a:pt x="44" y="496"/>
                    <a:pt x="48" y="496"/>
                  </a:cubicBezTo>
                  <a:cubicBezTo>
                    <a:pt x="94" y="496"/>
                    <a:pt x="180" y="405"/>
                    <a:pt x="269" y="288"/>
                  </a:cubicBezTo>
                  <a:cubicBezTo>
                    <a:pt x="362" y="157"/>
                    <a:pt x="426" y="41"/>
                    <a:pt x="395" y="8"/>
                  </a:cubicBezTo>
                  <a:cubicBezTo>
                    <a:pt x="390" y="3"/>
                    <a:pt x="382" y="0"/>
                    <a:pt x="3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711;p48">
              <a:extLst>
                <a:ext uri="{FF2B5EF4-FFF2-40B4-BE49-F238E27FC236}">
                  <a16:creationId xmlns:a16="http://schemas.microsoft.com/office/drawing/2014/main" id="{6BD5D6F3-BC80-F395-8C49-893033E2E985}"/>
                </a:ext>
              </a:extLst>
            </p:cNvPr>
            <p:cNvSpPr/>
            <p:nvPr/>
          </p:nvSpPr>
          <p:spPr>
            <a:xfrm>
              <a:off x="877796" y="2678456"/>
              <a:ext cx="6482" cy="9358"/>
            </a:xfrm>
            <a:custGeom>
              <a:avLst/>
              <a:gdLst/>
              <a:ahLst/>
              <a:cxnLst/>
              <a:rect l="l" t="t" r="r" b="b"/>
              <a:pathLst>
                <a:path w="408" h="589" extrusionOk="0">
                  <a:moveTo>
                    <a:pt x="357" y="0"/>
                  </a:moveTo>
                  <a:cubicBezTo>
                    <a:pt x="310" y="0"/>
                    <a:pt x="200" y="97"/>
                    <a:pt x="116" y="247"/>
                  </a:cubicBezTo>
                  <a:cubicBezTo>
                    <a:pt x="23" y="411"/>
                    <a:pt x="0" y="573"/>
                    <a:pt x="41" y="587"/>
                  </a:cubicBezTo>
                  <a:cubicBezTo>
                    <a:pt x="44" y="588"/>
                    <a:pt x="47" y="588"/>
                    <a:pt x="49" y="588"/>
                  </a:cubicBezTo>
                  <a:cubicBezTo>
                    <a:pt x="96" y="588"/>
                    <a:pt x="177" y="470"/>
                    <a:pt x="258" y="326"/>
                  </a:cubicBezTo>
                  <a:cubicBezTo>
                    <a:pt x="344" y="169"/>
                    <a:pt x="407" y="35"/>
                    <a:pt x="370" y="4"/>
                  </a:cubicBezTo>
                  <a:cubicBezTo>
                    <a:pt x="367" y="2"/>
                    <a:pt x="362" y="0"/>
                    <a:pt x="3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712;p48">
              <a:extLst>
                <a:ext uri="{FF2B5EF4-FFF2-40B4-BE49-F238E27FC236}">
                  <a16:creationId xmlns:a16="http://schemas.microsoft.com/office/drawing/2014/main" id="{F31E13E0-553A-6C18-DF86-5B99CB4C4A92}"/>
                </a:ext>
              </a:extLst>
            </p:cNvPr>
            <p:cNvSpPr/>
            <p:nvPr/>
          </p:nvSpPr>
          <p:spPr>
            <a:xfrm>
              <a:off x="796500" y="2677726"/>
              <a:ext cx="22385" cy="14966"/>
            </a:xfrm>
            <a:custGeom>
              <a:avLst/>
              <a:gdLst/>
              <a:ahLst/>
              <a:cxnLst/>
              <a:rect l="l" t="t" r="r" b="b"/>
              <a:pathLst>
                <a:path w="1409" h="942" extrusionOk="0">
                  <a:moveTo>
                    <a:pt x="300" y="1"/>
                  </a:moveTo>
                  <a:cubicBezTo>
                    <a:pt x="287" y="1"/>
                    <a:pt x="274" y="1"/>
                    <a:pt x="262" y="2"/>
                  </a:cubicBezTo>
                  <a:cubicBezTo>
                    <a:pt x="86" y="13"/>
                    <a:pt x="0" y="76"/>
                    <a:pt x="8" y="95"/>
                  </a:cubicBezTo>
                  <a:cubicBezTo>
                    <a:pt x="12" y="106"/>
                    <a:pt x="38" y="106"/>
                    <a:pt x="81" y="106"/>
                  </a:cubicBezTo>
                  <a:cubicBezTo>
                    <a:pt x="125" y="106"/>
                    <a:pt x="185" y="106"/>
                    <a:pt x="258" y="117"/>
                  </a:cubicBezTo>
                  <a:cubicBezTo>
                    <a:pt x="404" y="133"/>
                    <a:pt x="598" y="204"/>
                    <a:pt x="778" y="342"/>
                  </a:cubicBezTo>
                  <a:cubicBezTo>
                    <a:pt x="957" y="484"/>
                    <a:pt x="1091" y="648"/>
                    <a:pt x="1195" y="764"/>
                  </a:cubicBezTo>
                  <a:cubicBezTo>
                    <a:pt x="1291" y="872"/>
                    <a:pt x="1358" y="942"/>
                    <a:pt x="1384" y="942"/>
                  </a:cubicBezTo>
                  <a:cubicBezTo>
                    <a:pt x="1386" y="942"/>
                    <a:pt x="1388" y="941"/>
                    <a:pt x="1390" y="940"/>
                  </a:cubicBezTo>
                  <a:cubicBezTo>
                    <a:pt x="1409" y="928"/>
                    <a:pt x="1371" y="835"/>
                    <a:pt x="1289" y="697"/>
                  </a:cubicBezTo>
                  <a:cubicBezTo>
                    <a:pt x="1207" y="562"/>
                    <a:pt x="1080" y="372"/>
                    <a:pt x="874" y="215"/>
                  </a:cubicBezTo>
                  <a:cubicBezTo>
                    <a:pt x="687" y="65"/>
                    <a:pt x="465" y="1"/>
                    <a:pt x="3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713;p48">
              <a:extLst>
                <a:ext uri="{FF2B5EF4-FFF2-40B4-BE49-F238E27FC236}">
                  <a16:creationId xmlns:a16="http://schemas.microsoft.com/office/drawing/2014/main" id="{B3B581D8-936E-EE9D-B1CA-116FF11FD5E9}"/>
                </a:ext>
              </a:extLst>
            </p:cNvPr>
            <p:cNvSpPr/>
            <p:nvPr/>
          </p:nvSpPr>
          <p:spPr>
            <a:xfrm>
              <a:off x="866342" y="2676645"/>
              <a:ext cx="7848" cy="3702"/>
            </a:xfrm>
            <a:custGeom>
              <a:avLst/>
              <a:gdLst/>
              <a:ahLst/>
              <a:cxnLst/>
              <a:rect l="l" t="t" r="r" b="b"/>
              <a:pathLst>
                <a:path w="494" h="233" extrusionOk="0">
                  <a:moveTo>
                    <a:pt x="418" y="1"/>
                  </a:moveTo>
                  <a:cubicBezTo>
                    <a:pt x="370" y="1"/>
                    <a:pt x="298" y="21"/>
                    <a:pt x="221" y="47"/>
                  </a:cubicBezTo>
                  <a:cubicBezTo>
                    <a:pt x="97" y="92"/>
                    <a:pt x="0" y="144"/>
                    <a:pt x="8" y="189"/>
                  </a:cubicBezTo>
                  <a:cubicBezTo>
                    <a:pt x="12" y="215"/>
                    <a:pt x="55" y="232"/>
                    <a:pt x="117" y="232"/>
                  </a:cubicBezTo>
                  <a:cubicBezTo>
                    <a:pt x="162" y="232"/>
                    <a:pt x="218" y="223"/>
                    <a:pt x="277" y="201"/>
                  </a:cubicBezTo>
                  <a:cubicBezTo>
                    <a:pt x="411" y="152"/>
                    <a:pt x="494" y="59"/>
                    <a:pt x="471" y="21"/>
                  </a:cubicBezTo>
                  <a:cubicBezTo>
                    <a:pt x="463" y="7"/>
                    <a:pt x="444" y="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714;p48">
              <a:extLst>
                <a:ext uri="{FF2B5EF4-FFF2-40B4-BE49-F238E27FC236}">
                  <a16:creationId xmlns:a16="http://schemas.microsoft.com/office/drawing/2014/main" id="{6EC9B8B8-523F-F252-42D1-34A1E2E14A82}"/>
                </a:ext>
              </a:extLst>
            </p:cNvPr>
            <p:cNvSpPr/>
            <p:nvPr/>
          </p:nvSpPr>
          <p:spPr>
            <a:xfrm>
              <a:off x="863498" y="2671641"/>
              <a:ext cx="9215" cy="2558"/>
            </a:xfrm>
            <a:custGeom>
              <a:avLst/>
              <a:gdLst/>
              <a:ahLst/>
              <a:cxnLst/>
              <a:rect l="l" t="t" r="r" b="b"/>
              <a:pathLst>
                <a:path w="580" h="161" extrusionOk="0">
                  <a:moveTo>
                    <a:pt x="309" y="0"/>
                  </a:moveTo>
                  <a:cubicBezTo>
                    <a:pt x="302" y="0"/>
                    <a:pt x="295" y="0"/>
                    <a:pt x="288" y="0"/>
                  </a:cubicBezTo>
                  <a:cubicBezTo>
                    <a:pt x="131" y="0"/>
                    <a:pt x="4" y="42"/>
                    <a:pt x="0" y="86"/>
                  </a:cubicBezTo>
                  <a:cubicBezTo>
                    <a:pt x="0" y="129"/>
                    <a:pt x="115" y="161"/>
                    <a:pt x="267" y="161"/>
                  </a:cubicBezTo>
                  <a:cubicBezTo>
                    <a:pt x="275" y="161"/>
                    <a:pt x="283" y="161"/>
                    <a:pt x="292" y="161"/>
                  </a:cubicBezTo>
                  <a:cubicBezTo>
                    <a:pt x="452" y="161"/>
                    <a:pt x="579" y="123"/>
                    <a:pt x="576" y="75"/>
                  </a:cubicBezTo>
                  <a:cubicBezTo>
                    <a:pt x="572" y="35"/>
                    <a:pt x="453" y="0"/>
                    <a:pt x="3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715;p48">
              <a:extLst>
                <a:ext uri="{FF2B5EF4-FFF2-40B4-BE49-F238E27FC236}">
                  <a16:creationId xmlns:a16="http://schemas.microsoft.com/office/drawing/2014/main" id="{601225BA-5107-51A0-F956-DCB2EF3FD498}"/>
                </a:ext>
              </a:extLst>
            </p:cNvPr>
            <p:cNvSpPr/>
            <p:nvPr/>
          </p:nvSpPr>
          <p:spPr>
            <a:xfrm>
              <a:off x="1085653" y="1323507"/>
              <a:ext cx="76641" cy="106653"/>
            </a:xfrm>
            <a:custGeom>
              <a:avLst/>
              <a:gdLst/>
              <a:ahLst/>
              <a:cxnLst/>
              <a:rect l="l" t="t" r="r" b="b"/>
              <a:pathLst>
                <a:path w="4824" h="6713" extrusionOk="0">
                  <a:moveTo>
                    <a:pt x="476" y="5196"/>
                  </a:moveTo>
                  <a:lnTo>
                    <a:pt x="491" y="5241"/>
                  </a:lnTo>
                  <a:lnTo>
                    <a:pt x="493" y="5210"/>
                  </a:lnTo>
                  <a:lnTo>
                    <a:pt x="476" y="5196"/>
                  </a:lnTo>
                  <a:close/>
                  <a:moveTo>
                    <a:pt x="3414" y="0"/>
                  </a:moveTo>
                  <a:cubicBezTo>
                    <a:pt x="3392" y="0"/>
                    <a:pt x="3369" y="3"/>
                    <a:pt x="3344" y="8"/>
                  </a:cubicBezTo>
                  <a:cubicBezTo>
                    <a:pt x="3161" y="53"/>
                    <a:pt x="2459" y="1360"/>
                    <a:pt x="2254" y="1794"/>
                  </a:cubicBezTo>
                  <a:cubicBezTo>
                    <a:pt x="2095" y="2122"/>
                    <a:pt x="1744" y="2890"/>
                    <a:pt x="1492" y="2890"/>
                  </a:cubicBezTo>
                  <a:cubicBezTo>
                    <a:pt x="1411" y="2890"/>
                    <a:pt x="1341" y="2811"/>
                    <a:pt x="1291" y="2615"/>
                  </a:cubicBezTo>
                  <a:cubicBezTo>
                    <a:pt x="1077" y="1808"/>
                    <a:pt x="610" y="1263"/>
                    <a:pt x="382" y="1207"/>
                  </a:cubicBezTo>
                  <a:cubicBezTo>
                    <a:pt x="362" y="1202"/>
                    <a:pt x="342" y="1199"/>
                    <a:pt x="323" y="1199"/>
                  </a:cubicBezTo>
                  <a:cubicBezTo>
                    <a:pt x="125" y="1199"/>
                    <a:pt x="1" y="1464"/>
                    <a:pt x="151" y="1644"/>
                  </a:cubicBezTo>
                  <a:cubicBezTo>
                    <a:pt x="286" y="1808"/>
                    <a:pt x="424" y="2145"/>
                    <a:pt x="517" y="2406"/>
                  </a:cubicBezTo>
                  <a:cubicBezTo>
                    <a:pt x="596" y="2619"/>
                    <a:pt x="636" y="2843"/>
                    <a:pt x="636" y="3071"/>
                  </a:cubicBezTo>
                  <a:cubicBezTo>
                    <a:pt x="641" y="3945"/>
                    <a:pt x="536" y="4430"/>
                    <a:pt x="536" y="4430"/>
                  </a:cubicBezTo>
                  <a:lnTo>
                    <a:pt x="493" y="5210"/>
                  </a:lnTo>
                  <a:lnTo>
                    <a:pt x="2362" y="6713"/>
                  </a:lnTo>
                  <a:cubicBezTo>
                    <a:pt x="2362" y="6713"/>
                    <a:pt x="3841" y="5070"/>
                    <a:pt x="4525" y="3994"/>
                  </a:cubicBezTo>
                  <a:cubicBezTo>
                    <a:pt x="4525" y="3994"/>
                    <a:pt x="4823" y="3613"/>
                    <a:pt x="4547" y="3430"/>
                  </a:cubicBezTo>
                  <a:cubicBezTo>
                    <a:pt x="4511" y="3407"/>
                    <a:pt x="4466" y="3399"/>
                    <a:pt x="4420" y="3399"/>
                  </a:cubicBezTo>
                  <a:cubicBezTo>
                    <a:pt x="4299" y="3399"/>
                    <a:pt x="4170" y="3456"/>
                    <a:pt x="4170" y="3456"/>
                  </a:cubicBezTo>
                  <a:cubicBezTo>
                    <a:pt x="4170" y="3456"/>
                    <a:pt x="4147" y="3142"/>
                    <a:pt x="4065" y="3004"/>
                  </a:cubicBezTo>
                  <a:cubicBezTo>
                    <a:pt x="4034" y="2950"/>
                    <a:pt x="3963" y="2934"/>
                    <a:pt x="3890" y="2934"/>
                  </a:cubicBezTo>
                  <a:cubicBezTo>
                    <a:pt x="3781" y="2934"/>
                    <a:pt x="3666" y="2970"/>
                    <a:pt x="3666" y="2970"/>
                  </a:cubicBezTo>
                  <a:cubicBezTo>
                    <a:pt x="3666" y="2970"/>
                    <a:pt x="3613" y="2836"/>
                    <a:pt x="3587" y="2601"/>
                  </a:cubicBezTo>
                  <a:cubicBezTo>
                    <a:pt x="3584" y="2541"/>
                    <a:pt x="3542" y="2503"/>
                    <a:pt x="3482" y="2484"/>
                  </a:cubicBezTo>
                  <a:cubicBezTo>
                    <a:pt x="3436" y="2469"/>
                    <a:pt x="3378" y="2463"/>
                    <a:pt x="3318" y="2463"/>
                  </a:cubicBezTo>
                  <a:cubicBezTo>
                    <a:pt x="3152" y="2463"/>
                    <a:pt x="2971" y="2507"/>
                    <a:pt x="2971" y="2507"/>
                  </a:cubicBezTo>
                  <a:cubicBezTo>
                    <a:pt x="2736" y="2410"/>
                    <a:pt x="3292" y="1088"/>
                    <a:pt x="3513" y="655"/>
                  </a:cubicBezTo>
                  <a:cubicBezTo>
                    <a:pt x="3709" y="264"/>
                    <a:pt x="3632" y="0"/>
                    <a:pt x="341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716;p48">
              <a:extLst>
                <a:ext uri="{FF2B5EF4-FFF2-40B4-BE49-F238E27FC236}">
                  <a16:creationId xmlns:a16="http://schemas.microsoft.com/office/drawing/2014/main" id="{CB3B2FB7-747D-7E87-909E-0C948540798D}"/>
                </a:ext>
              </a:extLst>
            </p:cNvPr>
            <p:cNvSpPr/>
            <p:nvPr/>
          </p:nvSpPr>
          <p:spPr>
            <a:xfrm>
              <a:off x="726595" y="1385691"/>
              <a:ext cx="108194" cy="187965"/>
            </a:xfrm>
            <a:custGeom>
              <a:avLst/>
              <a:gdLst/>
              <a:ahLst/>
              <a:cxnLst/>
              <a:rect l="l" t="t" r="r" b="b"/>
              <a:pathLst>
                <a:path w="6810" h="11831" extrusionOk="0">
                  <a:moveTo>
                    <a:pt x="6742" y="1"/>
                  </a:moveTo>
                  <a:lnTo>
                    <a:pt x="30" y="1275"/>
                  </a:lnTo>
                  <a:lnTo>
                    <a:pt x="1" y="11621"/>
                  </a:lnTo>
                  <a:lnTo>
                    <a:pt x="4438" y="11830"/>
                  </a:lnTo>
                  <a:lnTo>
                    <a:pt x="4564" y="9317"/>
                  </a:lnTo>
                  <a:cubicBezTo>
                    <a:pt x="4564" y="9317"/>
                    <a:pt x="4706" y="9345"/>
                    <a:pt x="4916" y="9345"/>
                  </a:cubicBezTo>
                  <a:cubicBezTo>
                    <a:pt x="5405" y="9345"/>
                    <a:pt x="6263" y="9191"/>
                    <a:pt x="6548" y="8167"/>
                  </a:cubicBezTo>
                  <a:cubicBezTo>
                    <a:pt x="6809" y="7229"/>
                    <a:pt x="6742" y="1"/>
                    <a:pt x="674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717;p48">
              <a:extLst>
                <a:ext uri="{FF2B5EF4-FFF2-40B4-BE49-F238E27FC236}">
                  <a16:creationId xmlns:a16="http://schemas.microsoft.com/office/drawing/2014/main" id="{927BC682-8F98-1435-D13F-2B7E10EB1420}"/>
                </a:ext>
              </a:extLst>
            </p:cNvPr>
            <p:cNvSpPr/>
            <p:nvPr/>
          </p:nvSpPr>
          <p:spPr>
            <a:xfrm>
              <a:off x="695614" y="1359397"/>
              <a:ext cx="155539" cy="162466"/>
            </a:xfrm>
            <a:custGeom>
              <a:avLst/>
              <a:gdLst/>
              <a:ahLst/>
              <a:cxnLst/>
              <a:rect l="l" t="t" r="r" b="b"/>
              <a:pathLst>
                <a:path w="9790" h="10226" extrusionOk="0">
                  <a:moveTo>
                    <a:pt x="8748" y="1"/>
                  </a:moveTo>
                  <a:cubicBezTo>
                    <a:pt x="8654" y="1"/>
                    <a:pt x="8551" y="18"/>
                    <a:pt x="8438" y="54"/>
                  </a:cubicBezTo>
                  <a:cubicBezTo>
                    <a:pt x="7090" y="491"/>
                    <a:pt x="6761" y="637"/>
                    <a:pt x="6156" y="685"/>
                  </a:cubicBezTo>
                  <a:cubicBezTo>
                    <a:pt x="5577" y="730"/>
                    <a:pt x="1442" y="734"/>
                    <a:pt x="1065" y="3053"/>
                  </a:cubicBezTo>
                  <a:cubicBezTo>
                    <a:pt x="1024" y="2959"/>
                    <a:pt x="979" y="2844"/>
                    <a:pt x="949" y="2713"/>
                  </a:cubicBezTo>
                  <a:cubicBezTo>
                    <a:pt x="860" y="2347"/>
                    <a:pt x="938" y="2037"/>
                    <a:pt x="897" y="2030"/>
                  </a:cubicBezTo>
                  <a:cubicBezTo>
                    <a:pt x="897" y="2029"/>
                    <a:pt x="896" y="2029"/>
                    <a:pt x="895" y="2029"/>
                  </a:cubicBezTo>
                  <a:cubicBezTo>
                    <a:pt x="859" y="2029"/>
                    <a:pt x="724" y="2348"/>
                    <a:pt x="819" y="2743"/>
                  </a:cubicBezTo>
                  <a:cubicBezTo>
                    <a:pt x="830" y="2795"/>
                    <a:pt x="845" y="2847"/>
                    <a:pt x="863" y="2892"/>
                  </a:cubicBezTo>
                  <a:cubicBezTo>
                    <a:pt x="834" y="2866"/>
                    <a:pt x="808" y="2837"/>
                    <a:pt x="777" y="2811"/>
                  </a:cubicBezTo>
                  <a:cubicBezTo>
                    <a:pt x="602" y="2657"/>
                    <a:pt x="400" y="2568"/>
                    <a:pt x="255" y="2530"/>
                  </a:cubicBezTo>
                  <a:cubicBezTo>
                    <a:pt x="177" y="2513"/>
                    <a:pt x="114" y="2506"/>
                    <a:pt x="71" y="2506"/>
                  </a:cubicBezTo>
                  <a:cubicBezTo>
                    <a:pt x="31" y="2506"/>
                    <a:pt x="8" y="2512"/>
                    <a:pt x="8" y="2519"/>
                  </a:cubicBezTo>
                  <a:cubicBezTo>
                    <a:pt x="1" y="2560"/>
                    <a:pt x="363" y="2623"/>
                    <a:pt x="691" y="2911"/>
                  </a:cubicBezTo>
                  <a:cubicBezTo>
                    <a:pt x="853" y="3049"/>
                    <a:pt x="965" y="3206"/>
                    <a:pt x="1039" y="3326"/>
                  </a:cubicBezTo>
                  <a:cubicBezTo>
                    <a:pt x="1039" y="3337"/>
                    <a:pt x="1035" y="3348"/>
                    <a:pt x="1035" y="3359"/>
                  </a:cubicBezTo>
                  <a:cubicBezTo>
                    <a:pt x="1035" y="3359"/>
                    <a:pt x="941" y="3317"/>
                    <a:pt x="821" y="3317"/>
                  </a:cubicBezTo>
                  <a:cubicBezTo>
                    <a:pt x="577" y="3317"/>
                    <a:pt x="230" y="3494"/>
                    <a:pt x="386" y="4573"/>
                  </a:cubicBezTo>
                  <a:cubicBezTo>
                    <a:pt x="617" y="6176"/>
                    <a:pt x="1667" y="7536"/>
                    <a:pt x="1794" y="10161"/>
                  </a:cubicBezTo>
                  <a:cubicBezTo>
                    <a:pt x="1794" y="10161"/>
                    <a:pt x="2330" y="10225"/>
                    <a:pt x="3030" y="10225"/>
                  </a:cubicBezTo>
                  <a:cubicBezTo>
                    <a:pt x="4157" y="10225"/>
                    <a:pt x="5708" y="10059"/>
                    <a:pt x="6111" y="9190"/>
                  </a:cubicBezTo>
                  <a:lnTo>
                    <a:pt x="6661" y="7572"/>
                  </a:lnTo>
                  <a:cubicBezTo>
                    <a:pt x="6661" y="7572"/>
                    <a:pt x="5775" y="7427"/>
                    <a:pt x="5880" y="6721"/>
                  </a:cubicBezTo>
                  <a:cubicBezTo>
                    <a:pt x="5966" y="6122"/>
                    <a:pt x="6279" y="5879"/>
                    <a:pt x="6636" y="5879"/>
                  </a:cubicBezTo>
                  <a:cubicBezTo>
                    <a:pt x="6865" y="5879"/>
                    <a:pt x="7112" y="5979"/>
                    <a:pt x="7329" y="6150"/>
                  </a:cubicBezTo>
                  <a:lnTo>
                    <a:pt x="7971" y="4428"/>
                  </a:lnTo>
                  <a:cubicBezTo>
                    <a:pt x="7971" y="4428"/>
                    <a:pt x="9604" y="3359"/>
                    <a:pt x="9697" y="2676"/>
                  </a:cubicBezTo>
                  <a:cubicBezTo>
                    <a:pt x="9782" y="2052"/>
                    <a:pt x="9789" y="1"/>
                    <a:pt x="87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718;p48">
              <a:extLst>
                <a:ext uri="{FF2B5EF4-FFF2-40B4-BE49-F238E27FC236}">
                  <a16:creationId xmlns:a16="http://schemas.microsoft.com/office/drawing/2014/main" id="{1458EFA7-6BBC-124B-4BB3-4ADF077ABB2F}"/>
                </a:ext>
              </a:extLst>
            </p:cNvPr>
            <p:cNvSpPr/>
            <p:nvPr/>
          </p:nvSpPr>
          <p:spPr>
            <a:xfrm>
              <a:off x="521678" y="2644457"/>
              <a:ext cx="73782" cy="54780"/>
            </a:xfrm>
            <a:custGeom>
              <a:avLst/>
              <a:gdLst/>
              <a:ahLst/>
              <a:cxnLst/>
              <a:rect l="l" t="t" r="r" b="b"/>
              <a:pathLst>
                <a:path w="4644" h="3448" extrusionOk="0">
                  <a:moveTo>
                    <a:pt x="651" y="1"/>
                  </a:moveTo>
                  <a:lnTo>
                    <a:pt x="1" y="2895"/>
                  </a:lnTo>
                  <a:lnTo>
                    <a:pt x="4483" y="3448"/>
                  </a:lnTo>
                  <a:lnTo>
                    <a:pt x="4644" y="584"/>
                  </a:lnTo>
                  <a:lnTo>
                    <a:pt x="651"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719;p48">
              <a:extLst>
                <a:ext uri="{FF2B5EF4-FFF2-40B4-BE49-F238E27FC236}">
                  <a16:creationId xmlns:a16="http://schemas.microsoft.com/office/drawing/2014/main" id="{DE896CDB-7378-C145-A7AE-33FFC19A94EC}"/>
                </a:ext>
              </a:extLst>
            </p:cNvPr>
            <p:cNvSpPr/>
            <p:nvPr/>
          </p:nvSpPr>
          <p:spPr>
            <a:xfrm>
              <a:off x="556758" y="2646713"/>
              <a:ext cx="8023" cy="41911"/>
            </a:xfrm>
            <a:custGeom>
              <a:avLst/>
              <a:gdLst/>
              <a:ahLst/>
              <a:cxnLst/>
              <a:rect l="l" t="t" r="r" b="b"/>
              <a:pathLst>
                <a:path w="505" h="2638" extrusionOk="0">
                  <a:moveTo>
                    <a:pt x="467" y="1"/>
                  </a:moveTo>
                  <a:cubicBezTo>
                    <a:pt x="429" y="1"/>
                    <a:pt x="303" y="582"/>
                    <a:pt x="187" y="1308"/>
                  </a:cubicBezTo>
                  <a:cubicBezTo>
                    <a:pt x="68" y="2036"/>
                    <a:pt x="1" y="2630"/>
                    <a:pt x="38" y="2638"/>
                  </a:cubicBezTo>
                  <a:cubicBezTo>
                    <a:pt x="38" y="2638"/>
                    <a:pt x="38" y="2638"/>
                    <a:pt x="38" y="2638"/>
                  </a:cubicBezTo>
                  <a:cubicBezTo>
                    <a:pt x="76" y="2638"/>
                    <a:pt x="203" y="2056"/>
                    <a:pt x="318" y="1330"/>
                  </a:cubicBezTo>
                  <a:cubicBezTo>
                    <a:pt x="437" y="602"/>
                    <a:pt x="505" y="8"/>
                    <a:pt x="467" y="1"/>
                  </a:cubicBezTo>
                  <a:cubicBezTo>
                    <a:pt x="467" y="1"/>
                    <a:pt x="467" y="1"/>
                    <a:pt x="4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720;p48">
              <a:extLst>
                <a:ext uri="{FF2B5EF4-FFF2-40B4-BE49-F238E27FC236}">
                  <a16:creationId xmlns:a16="http://schemas.microsoft.com/office/drawing/2014/main" id="{3319A056-767D-C235-50E0-01641196DDA8}"/>
                </a:ext>
              </a:extLst>
            </p:cNvPr>
            <p:cNvSpPr/>
            <p:nvPr/>
          </p:nvSpPr>
          <p:spPr>
            <a:xfrm>
              <a:off x="523457" y="2681459"/>
              <a:ext cx="69810" cy="12869"/>
            </a:xfrm>
            <a:custGeom>
              <a:avLst/>
              <a:gdLst/>
              <a:ahLst/>
              <a:cxnLst/>
              <a:rect l="l" t="t" r="r" b="b"/>
              <a:pathLst>
                <a:path w="4394" h="810" extrusionOk="0">
                  <a:moveTo>
                    <a:pt x="32" y="1"/>
                  </a:moveTo>
                  <a:cubicBezTo>
                    <a:pt x="15" y="1"/>
                    <a:pt x="5" y="3"/>
                    <a:pt x="5" y="6"/>
                  </a:cubicBezTo>
                  <a:cubicBezTo>
                    <a:pt x="1" y="21"/>
                    <a:pt x="240" y="92"/>
                    <a:pt x="636" y="182"/>
                  </a:cubicBezTo>
                  <a:cubicBezTo>
                    <a:pt x="1028" y="267"/>
                    <a:pt x="1577" y="368"/>
                    <a:pt x="2186" y="473"/>
                  </a:cubicBezTo>
                  <a:cubicBezTo>
                    <a:pt x="2765" y="566"/>
                    <a:pt x="3292" y="653"/>
                    <a:pt x="3740" y="723"/>
                  </a:cubicBezTo>
                  <a:cubicBezTo>
                    <a:pt x="4066" y="776"/>
                    <a:pt x="4290" y="810"/>
                    <a:pt x="4362" y="810"/>
                  </a:cubicBezTo>
                  <a:cubicBezTo>
                    <a:pt x="4377" y="810"/>
                    <a:pt x="4386" y="808"/>
                    <a:pt x="4386" y="805"/>
                  </a:cubicBezTo>
                  <a:cubicBezTo>
                    <a:pt x="4393" y="787"/>
                    <a:pt x="4151" y="715"/>
                    <a:pt x="3759" y="630"/>
                  </a:cubicBezTo>
                  <a:cubicBezTo>
                    <a:pt x="3363" y="540"/>
                    <a:pt x="2814" y="439"/>
                    <a:pt x="2209" y="339"/>
                  </a:cubicBezTo>
                  <a:cubicBezTo>
                    <a:pt x="1626" y="245"/>
                    <a:pt x="1099" y="159"/>
                    <a:pt x="651" y="84"/>
                  </a:cubicBezTo>
                  <a:cubicBezTo>
                    <a:pt x="329" y="33"/>
                    <a:pt x="106"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721;p48">
              <a:extLst>
                <a:ext uri="{FF2B5EF4-FFF2-40B4-BE49-F238E27FC236}">
                  <a16:creationId xmlns:a16="http://schemas.microsoft.com/office/drawing/2014/main" id="{FA079BBB-4F50-B873-03A8-E3D497DF65B4}"/>
                </a:ext>
              </a:extLst>
            </p:cNvPr>
            <p:cNvSpPr/>
            <p:nvPr/>
          </p:nvSpPr>
          <p:spPr>
            <a:xfrm>
              <a:off x="505854" y="1912234"/>
              <a:ext cx="388386" cy="756213"/>
            </a:xfrm>
            <a:custGeom>
              <a:avLst/>
              <a:gdLst/>
              <a:ahLst/>
              <a:cxnLst/>
              <a:rect l="l" t="t" r="r" b="b"/>
              <a:pathLst>
                <a:path w="24446" h="47598" extrusionOk="0">
                  <a:moveTo>
                    <a:pt x="23475" y="1"/>
                  </a:moveTo>
                  <a:lnTo>
                    <a:pt x="23475" y="1"/>
                  </a:lnTo>
                  <a:cubicBezTo>
                    <a:pt x="23475" y="1"/>
                    <a:pt x="23475" y="1"/>
                    <a:pt x="23475" y="1"/>
                  </a:cubicBezTo>
                  <a:lnTo>
                    <a:pt x="23475" y="1"/>
                  </a:lnTo>
                  <a:cubicBezTo>
                    <a:pt x="23475" y="1"/>
                    <a:pt x="23475" y="1"/>
                    <a:pt x="23475" y="1"/>
                  </a:cubicBezTo>
                  <a:close/>
                  <a:moveTo>
                    <a:pt x="23475" y="1"/>
                  </a:moveTo>
                  <a:lnTo>
                    <a:pt x="23475" y="1"/>
                  </a:lnTo>
                  <a:cubicBezTo>
                    <a:pt x="23453" y="2"/>
                    <a:pt x="8292" y="595"/>
                    <a:pt x="8292" y="595"/>
                  </a:cubicBezTo>
                  <a:lnTo>
                    <a:pt x="0" y="47194"/>
                  </a:lnTo>
                  <a:lnTo>
                    <a:pt x="7100" y="47598"/>
                  </a:lnTo>
                  <a:cubicBezTo>
                    <a:pt x="7100" y="47598"/>
                    <a:pt x="14645" y="7430"/>
                    <a:pt x="15750" y="7329"/>
                  </a:cubicBezTo>
                  <a:cubicBezTo>
                    <a:pt x="15751" y="7329"/>
                    <a:pt x="15751" y="7329"/>
                    <a:pt x="15751" y="7329"/>
                  </a:cubicBezTo>
                  <a:cubicBezTo>
                    <a:pt x="16213" y="7329"/>
                    <a:pt x="16400" y="47194"/>
                    <a:pt x="16773" y="47194"/>
                  </a:cubicBezTo>
                  <a:cubicBezTo>
                    <a:pt x="16773" y="47194"/>
                    <a:pt x="16774" y="47194"/>
                    <a:pt x="16774" y="47194"/>
                  </a:cubicBezTo>
                  <a:cubicBezTo>
                    <a:pt x="16835" y="47181"/>
                    <a:pt x="17077" y="47175"/>
                    <a:pt x="17440" y="47175"/>
                  </a:cubicBezTo>
                  <a:cubicBezTo>
                    <a:pt x="19320" y="47175"/>
                    <a:pt x="24446" y="47325"/>
                    <a:pt x="24446" y="47325"/>
                  </a:cubicBezTo>
                  <a:cubicBezTo>
                    <a:pt x="24446" y="47325"/>
                    <a:pt x="23460" y="15"/>
                    <a:pt x="234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722;p48">
              <a:extLst>
                <a:ext uri="{FF2B5EF4-FFF2-40B4-BE49-F238E27FC236}">
                  <a16:creationId xmlns:a16="http://schemas.microsoft.com/office/drawing/2014/main" id="{2776F147-BDD8-46A6-275A-7212DB1F4246}"/>
                </a:ext>
              </a:extLst>
            </p:cNvPr>
            <p:cNvSpPr/>
            <p:nvPr/>
          </p:nvSpPr>
          <p:spPr>
            <a:xfrm>
              <a:off x="716332" y="2013056"/>
              <a:ext cx="88080" cy="18779"/>
            </a:xfrm>
            <a:custGeom>
              <a:avLst/>
              <a:gdLst/>
              <a:ahLst/>
              <a:cxnLst/>
              <a:rect l="l" t="t" r="r" b="b"/>
              <a:pathLst>
                <a:path w="5544" h="1182" extrusionOk="0">
                  <a:moveTo>
                    <a:pt x="5513" y="0"/>
                  </a:moveTo>
                  <a:cubicBezTo>
                    <a:pt x="5351" y="0"/>
                    <a:pt x="4179" y="225"/>
                    <a:pt x="2757" y="528"/>
                  </a:cubicBezTo>
                  <a:cubicBezTo>
                    <a:pt x="1233" y="849"/>
                    <a:pt x="0" y="1144"/>
                    <a:pt x="8" y="1178"/>
                  </a:cubicBezTo>
                  <a:cubicBezTo>
                    <a:pt x="8" y="1180"/>
                    <a:pt x="15" y="1181"/>
                    <a:pt x="27" y="1181"/>
                  </a:cubicBezTo>
                  <a:cubicBezTo>
                    <a:pt x="191" y="1181"/>
                    <a:pt x="1366" y="960"/>
                    <a:pt x="2786" y="659"/>
                  </a:cubicBezTo>
                  <a:cubicBezTo>
                    <a:pt x="4310" y="333"/>
                    <a:pt x="5543" y="42"/>
                    <a:pt x="5532" y="4"/>
                  </a:cubicBezTo>
                  <a:cubicBezTo>
                    <a:pt x="5532" y="2"/>
                    <a:pt x="5525" y="0"/>
                    <a:pt x="551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723;p48">
              <a:extLst>
                <a:ext uri="{FF2B5EF4-FFF2-40B4-BE49-F238E27FC236}">
                  <a16:creationId xmlns:a16="http://schemas.microsoft.com/office/drawing/2014/main" id="{404C0CBD-063E-9DA2-62C8-31B2DF0D1563}"/>
                </a:ext>
              </a:extLst>
            </p:cNvPr>
            <p:cNvSpPr/>
            <p:nvPr/>
          </p:nvSpPr>
          <p:spPr>
            <a:xfrm>
              <a:off x="513019" y="2621134"/>
              <a:ext cx="113897" cy="4163"/>
            </a:xfrm>
            <a:custGeom>
              <a:avLst/>
              <a:gdLst/>
              <a:ahLst/>
              <a:cxnLst/>
              <a:rect l="l" t="t" r="r" b="b"/>
              <a:pathLst>
                <a:path w="7169" h="262" extrusionOk="0">
                  <a:moveTo>
                    <a:pt x="497" y="1"/>
                  </a:moveTo>
                  <a:cubicBezTo>
                    <a:pt x="184" y="1"/>
                    <a:pt x="4" y="7"/>
                    <a:pt x="4" y="19"/>
                  </a:cubicBezTo>
                  <a:cubicBezTo>
                    <a:pt x="1" y="57"/>
                    <a:pt x="1603" y="139"/>
                    <a:pt x="3583" y="199"/>
                  </a:cubicBezTo>
                  <a:cubicBezTo>
                    <a:pt x="4901" y="239"/>
                    <a:pt x="6053" y="262"/>
                    <a:pt x="6676" y="262"/>
                  </a:cubicBezTo>
                  <a:cubicBezTo>
                    <a:pt x="6989" y="262"/>
                    <a:pt x="7169" y="256"/>
                    <a:pt x="7169" y="243"/>
                  </a:cubicBezTo>
                  <a:cubicBezTo>
                    <a:pt x="7169" y="206"/>
                    <a:pt x="5566" y="124"/>
                    <a:pt x="3587" y="64"/>
                  </a:cubicBezTo>
                  <a:cubicBezTo>
                    <a:pt x="2271" y="24"/>
                    <a:pt x="1120" y="1"/>
                    <a:pt x="497"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724;p48">
              <a:extLst>
                <a:ext uri="{FF2B5EF4-FFF2-40B4-BE49-F238E27FC236}">
                  <a16:creationId xmlns:a16="http://schemas.microsoft.com/office/drawing/2014/main" id="{19E16FA4-A261-17BA-40A4-05167CFE04E1}"/>
                </a:ext>
              </a:extLst>
            </p:cNvPr>
            <p:cNvSpPr/>
            <p:nvPr/>
          </p:nvSpPr>
          <p:spPr>
            <a:xfrm>
              <a:off x="770445" y="2621087"/>
              <a:ext cx="122969" cy="4274"/>
            </a:xfrm>
            <a:custGeom>
              <a:avLst/>
              <a:gdLst/>
              <a:ahLst/>
              <a:cxnLst/>
              <a:rect l="l" t="t" r="r" b="b"/>
              <a:pathLst>
                <a:path w="7740" h="269" extrusionOk="0">
                  <a:moveTo>
                    <a:pt x="523" y="0"/>
                  </a:moveTo>
                  <a:cubicBezTo>
                    <a:pt x="192" y="0"/>
                    <a:pt x="2" y="6"/>
                    <a:pt x="1" y="19"/>
                  </a:cubicBezTo>
                  <a:cubicBezTo>
                    <a:pt x="1" y="56"/>
                    <a:pt x="1730" y="138"/>
                    <a:pt x="3866" y="202"/>
                  </a:cubicBezTo>
                  <a:cubicBezTo>
                    <a:pt x="5297" y="244"/>
                    <a:pt x="6546" y="268"/>
                    <a:pt x="7217" y="268"/>
                  </a:cubicBezTo>
                  <a:cubicBezTo>
                    <a:pt x="7548" y="268"/>
                    <a:pt x="7739" y="263"/>
                    <a:pt x="7740" y="250"/>
                  </a:cubicBezTo>
                  <a:cubicBezTo>
                    <a:pt x="7740" y="212"/>
                    <a:pt x="6007" y="131"/>
                    <a:pt x="3874" y="67"/>
                  </a:cubicBezTo>
                  <a:cubicBezTo>
                    <a:pt x="2441" y="25"/>
                    <a:pt x="1193" y="0"/>
                    <a:pt x="52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725;p48">
              <a:extLst>
                <a:ext uri="{FF2B5EF4-FFF2-40B4-BE49-F238E27FC236}">
                  <a16:creationId xmlns:a16="http://schemas.microsoft.com/office/drawing/2014/main" id="{E0E45FE8-A225-5278-8547-526D0E98C416}"/>
                </a:ext>
              </a:extLst>
            </p:cNvPr>
            <p:cNvSpPr/>
            <p:nvPr/>
          </p:nvSpPr>
          <p:spPr>
            <a:xfrm>
              <a:off x="566497" y="2033599"/>
              <a:ext cx="127942" cy="589569"/>
            </a:xfrm>
            <a:custGeom>
              <a:avLst/>
              <a:gdLst/>
              <a:ahLst/>
              <a:cxnLst/>
              <a:rect l="l" t="t" r="r" b="b"/>
              <a:pathLst>
                <a:path w="8053" h="37109" extrusionOk="0">
                  <a:moveTo>
                    <a:pt x="8016" y="0"/>
                  </a:moveTo>
                  <a:cubicBezTo>
                    <a:pt x="7980" y="0"/>
                    <a:pt x="6162" y="8300"/>
                    <a:pt x="3963" y="18538"/>
                  </a:cubicBezTo>
                  <a:cubicBezTo>
                    <a:pt x="1759" y="28786"/>
                    <a:pt x="0" y="37097"/>
                    <a:pt x="38" y="37109"/>
                  </a:cubicBezTo>
                  <a:cubicBezTo>
                    <a:pt x="38" y="37109"/>
                    <a:pt x="38" y="37109"/>
                    <a:pt x="38" y="37109"/>
                  </a:cubicBezTo>
                  <a:cubicBezTo>
                    <a:pt x="76" y="37109"/>
                    <a:pt x="1891" y="28812"/>
                    <a:pt x="4094" y="18567"/>
                  </a:cubicBezTo>
                  <a:cubicBezTo>
                    <a:pt x="6297" y="8322"/>
                    <a:pt x="8053" y="11"/>
                    <a:pt x="8016" y="0"/>
                  </a:cubicBezTo>
                  <a:cubicBezTo>
                    <a:pt x="8016" y="0"/>
                    <a:pt x="8016" y="0"/>
                    <a:pt x="8016"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726;p48">
              <a:extLst>
                <a:ext uri="{FF2B5EF4-FFF2-40B4-BE49-F238E27FC236}">
                  <a16:creationId xmlns:a16="http://schemas.microsoft.com/office/drawing/2014/main" id="{8F219BEE-4C03-B4F5-63F0-473D282510E3}"/>
                </a:ext>
              </a:extLst>
            </p:cNvPr>
            <p:cNvSpPr/>
            <p:nvPr/>
          </p:nvSpPr>
          <p:spPr>
            <a:xfrm>
              <a:off x="825225" y="2030453"/>
              <a:ext cx="7245" cy="592779"/>
            </a:xfrm>
            <a:custGeom>
              <a:avLst/>
              <a:gdLst/>
              <a:ahLst/>
              <a:cxnLst/>
              <a:rect l="l" t="t" r="r" b="b"/>
              <a:pathLst>
                <a:path w="456" h="37311" extrusionOk="0">
                  <a:moveTo>
                    <a:pt x="273" y="0"/>
                  </a:moveTo>
                  <a:cubicBezTo>
                    <a:pt x="269" y="0"/>
                    <a:pt x="269" y="34"/>
                    <a:pt x="265" y="97"/>
                  </a:cubicBezTo>
                  <a:cubicBezTo>
                    <a:pt x="261" y="169"/>
                    <a:pt x="258" y="262"/>
                    <a:pt x="251" y="378"/>
                  </a:cubicBezTo>
                  <a:cubicBezTo>
                    <a:pt x="243" y="635"/>
                    <a:pt x="232" y="1001"/>
                    <a:pt x="213" y="1464"/>
                  </a:cubicBezTo>
                  <a:cubicBezTo>
                    <a:pt x="187" y="2410"/>
                    <a:pt x="153" y="3777"/>
                    <a:pt x="120" y="5461"/>
                  </a:cubicBezTo>
                  <a:cubicBezTo>
                    <a:pt x="52" y="8837"/>
                    <a:pt x="0" y="13503"/>
                    <a:pt x="26" y="18658"/>
                  </a:cubicBezTo>
                  <a:cubicBezTo>
                    <a:pt x="52" y="23808"/>
                    <a:pt x="146" y="28473"/>
                    <a:pt x="247" y="31849"/>
                  </a:cubicBezTo>
                  <a:cubicBezTo>
                    <a:pt x="295" y="33534"/>
                    <a:pt x="340" y="34901"/>
                    <a:pt x="381" y="35847"/>
                  </a:cubicBezTo>
                  <a:cubicBezTo>
                    <a:pt x="399" y="36309"/>
                    <a:pt x="415" y="36676"/>
                    <a:pt x="426" y="36929"/>
                  </a:cubicBezTo>
                  <a:cubicBezTo>
                    <a:pt x="433" y="37049"/>
                    <a:pt x="437" y="37142"/>
                    <a:pt x="441" y="37214"/>
                  </a:cubicBezTo>
                  <a:cubicBezTo>
                    <a:pt x="449" y="37276"/>
                    <a:pt x="449" y="37310"/>
                    <a:pt x="452" y="37310"/>
                  </a:cubicBezTo>
                  <a:cubicBezTo>
                    <a:pt x="456" y="37310"/>
                    <a:pt x="456" y="37276"/>
                    <a:pt x="456" y="37214"/>
                  </a:cubicBezTo>
                  <a:lnTo>
                    <a:pt x="456" y="36929"/>
                  </a:lnTo>
                  <a:cubicBezTo>
                    <a:pt x="449" y="36676"/>
                    <a:pt x="441" y="36309"/>
                    <a:pt x="433" y="35842"/>
                  </a:cubicBezTo>
                  <a:cubicBezTo>
                    <a:pt x="411" y="34890"/>
                    <a:pt x="381" y="33527"/>
                    <a:pt x="340" y="31846"/>
                  </a:cubicBezTo>
                  <a:cubicBezTo>
                    <a:pt x="269" y="28469"/>
                    <a:pt x="187" y="23808"/>
                    <a:pt x="161" y="18658"/>
                  </a:cubicBezTo>
                  <a:cubicBezTo>
                    <a:pt x="135" y="13503"/>
                    <a:pt x="172" y="8842"/>
                    <a:pt x="213" y="5465"/>
                  </a:cubicBezTo>
                  <a:cubicBezTo>
                    <a:pt x="235" y="3780"/>
                    <a:pt x="254" y="2417"/>
                    <a:pt x="269" y="1469"/>
                  </a:cubicBezTo>
                  <a:cubicBezTo>
                    <a:pt x="273" y="1001"/>
                    <a:pt x="277" y="635"/>
                    <a:pt x="277" y="378"/>
                  </a:cubicBezTo>
                  <a:lnTo>
                    <a:pt x="277" y="97"/>
                  </a:lnTo>
                  <a:cubicBezTo>
                    <a:pt x="277" y="34"/>
                    <a:pt x="277" y="0"/>
                    <a:pt x="27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727;p48">
              <a:extLst>
                <a:ext uri="{FF2B5EF4-FFF2-40B4-BE49-F238E27FC236}">
                  <a16:creationId xmlns:a16="http://schemas.microsoft.com/office/drawing/2014/main" id="{0617A68D-6C9E-01D9-CFE1-B294A3552DA0}"/>
                </a:ext>
              </a:extLst>
            </p:cNvPr>
            <p:cNvSpPr/>
            <p:nvPr/>
          </p:nvSpPr>
          <p:spPr>
            <a:xfrm>
              <a:off x="528923" y="1403087"/>
              <a:ext cx="609159" cy="525082"/>
            </a:xfrm>
            <a:custGeom>
              <a:avLst/>
              <a:gdLst/>
              <a:ahLst/>
              <a:cxnLst/>
              <a:rect l="l" t="t" r="r" b="b"/>
              <a:pathLst>
                <a:path w="38342" h="33050" extrusionOk="0">
                  <a:moveTo>
                    <a:pt x="34797" y="0"/>
                  </a:moveTo>
                  <a:cubicBezTo>
                    <a:pt x="34797" y="0"/>
                    <a:pt x="29299" y="8292"/>
                    <a:pt x="28836" y="8759"/>
                  </a:cubicBezTo>
                  <a:cubicBezTo>
                    <a:pt x="28369" y="9227"/>
                    <a:pt x="19756" y="10130"/>
                    <a:pt x="19756" y="10130"/>
                  </a:cubicBezTo>
                  <a:cubicBezTo>
                    <a:pt x="18806" y="9917"/>
                    <a:pt x="17092" y="9805"/>
                    <a:pt x="15211" y="9805"/>
                  </a:cubicBezTo>
                  <a:cubicBezTo>
                    <a:pt x="11862" y="9805"/>
                    <a:pt x="7985" y="10159"/>
                    <a:pt x="6952" y="10922"/>
                  </a:cubicBezTo>
                  <a:cubicBezTo>
                    <a:pt x="5555" y="11695"/>
                    <a:pt x="3855" y="13503"/>
                    <a:pt x="2981" y="17802"/>
                  </a:cubicBezTo>
                  <a:cubicBezTo>
                    <a:pt x="1491" y="25135"/>
                    <a:pt x="0" y="27838"/>
                    <a:pt x="2981" y="28862"/>
                  </a:cubicBezTo>
                  <a:cubicBezTo>
                    <a:pt x="4360" y="29336"/>
                    <a:pt x="5656" y="29590"/>
                    <a:pt x="6653" y="29729"/>
                  </a:cubicBezTo>
                  <a:lnTo>
                    <a:pt x="6571" y="33049"/>
                  </a:lnTo>
                  <a:lnTo>
                    <a:pt x="22026" y="32089"/>
                  </a:lnTo>
                  <a:lnTo>
                    <a:pt x="21235" y="23845"/>
                  </a:lnTo>
                  <a:cubicBezTo>
                    <a:pt x="21142" y="21530"/>
                    <a:pt x="21100" y="19117"/>
                    <a:pt x="21044" y="16981"/>
                  </a:cubicBezTo>
                  <a:cubicBezTo>
                    <a:pt x="22008" y="16614"/>
                    <a:pt x="30999" y="13212"/>
                    <a:pt x="31615" y="13122"/>
                  </a:cubicBezTo>
                  <a:cubicBezTo>
                    <a:pt x="32268" y="13028"/>
                    <a:pt x="38155" y="2145"/>
                    <a:pt x="38155" y="2145"/>
                  </a:cubicBezTo>
                  <a:cubicBezTo>
                    <a:pt x="38341" y="837"/>
                    <a:pt x="34797" y="0"/>
                    <a:pt x="34797"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728;p48">
              <a:extLst>
                <a:ext uri="{FF2B5EF4-FFF2-40B4-BE49-F238E27FC236}">
                  <a16:creationId xmlns:a16="http://schemas.microsoft.com/office/drawing/2014/main" id="{8F496EEA-EF97-8041-1802-2B2880E024D9}"/>
                </a:ext>
              </a:extLst>
            </p:cNvPr>
            <p:cNvSpPr/>
            <p:nvPr/>
          </p:nvSpPr>
          <p:spPr>
            <a:xfrm>
              <a:off x="632716" y="1641591"/>
              <a:ext cx="9215" cy="286579"/>
            </a:xfrm>
            <a:custGeom>
              <a:avLst/>
              <a:gdLst/>
              <a:ahLst/>
              <a:cxnLst/>
              <a:rect l="l" t="t" r="r" b="b"/>
              <a:pathLst>
                <a:path w="580" h="18038" extrusionOk="0">
                  <a:moveTo>
                    <a:pt x="542" y="0"/>
                  </a:moveTo>
                  <a:cubicBezTo>
                    <a:pt x="504" y="0"/>
                    <a:pt x="363" y="4036"/>
                    <a:pt x="221" y="9016"/>
                  </a:cubicBezTo>
                  <a:cubicBezTo>
                    <a:pt x="83" y="13995"/>
                    <a:pt x="0" y="18037"/>
                    <a:pt x="38" y="18037"/>
                  </a:cubicBezTo>
                  <a:cubicBezTo>
                    <a:pt x="75" y="18037"/>
                    <a:pt x="217" y="14000"/>
                    <a:pt x="359" y="9020"/>
                  </a:cubicBezTo>
                  <a:cubicBezTo>
                    <a:pt x="497" y="4038"/>
                    <a:pt x="580" y="0"/>
                    <a:pt x="542" y="0"/>
                  </a:cubicBezTo>
                  <a:cubicBezTo>
                    <a:pt x="542" y="0"/>
                    <a:pt x="542" y="0"/>
                    <a:pt x="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729;p48">
              <a:extLst>
                <a:ext uri="{FF2B5EF4-FFF2-40B4-BE49-F238E27FC236}">
                  <a16:creationId xmlns:a16="http://schemas.microsoft.com/office/drawing/2014/main" id="{A30868AB-DFF7-29D4-DD98-32861EE4D73C}"/>
                </a:ext>
              </a:extLst>
            </p:cNvPr>
            <p:cNvSpPr/>
            <p:nvPr/>
          </p:nvSpPr>
          <p:spPr>
            <a:xfrm>
              <a:off x="986578" y="1542230"/>
              <a:ext cx="13234" cy="29710"/>
            </a:xfrm>
            <a:custGeom>
              <a:avLst/>
              <a:gdLst/>
              <a:ahLst/>
              <a:cxnLst/>
              <a:rect l="l" t="t" r="r" b="b"/>
              <a:pathLst>
                <a:path w="833" h="1870" extrusionOk="0">
                  <a:moveTo>
                    <a:pt x="32" y="1"/>
                  </a:moveTo>
                  <a:cubicBezTo>
                    <a:pt x="31" y="1"/>
                    <a:pt x="30" y="1"/>
                    <a:pt x="30" y="1"/>
                  </a:cubicBezTo>
                  <a:cubicBezTo>
                    <a:pt x="0" y="20"/>
                    <a:pt x="164" y="434"/>
                    <a:pt x="351" y="962"/>
                  </a:cubicBezTo>
                  <a:cubicBezTo>
                    <a:pt x="533" y="1474"/>
                    <a:pt x="754" y="1870"/>
                    <a:pt x="800" y="1870"/>
                  </a:cubicBezTo>
                  <a:cubicBezTo>
                    <a:pt x="801" y="1870"/>
                    <a:pt x="802" y="1869"/>
                    <a:pt x="803" y="1869"/>
                  </a:cubicBezTo>
                  <a:cubicBezTo>
                    <a:pt x="833" y="1854"/>
                    <a:pt x="664" y="1439"/>
                    <a:pt x="478" y="913"/>
                  </a:cubicBezTo>
                  <a:cubicBezTo>
                    <a:pt x="296" y="398"/>
                    <a:pt x="74"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730;p48">
              <a:extLst>
                <a:ext uri="{FF2B5EF4-FFF2-40B4-BE49-F238E27FC236}">
                  <a16:creationId xmlns:a16="http://schemas.microsoft.com/office/drawing/2014/main" id="{B4F3690C-A9DE-0924-F9AC-EABD8C18B48B}"/>
                </a:ext>
              </a:extLst>
            </p:cNvPr>
            <p:cNvSpPr/>
            <p:nvPr/>
          </p:nvSpPr>
          <p:spPr>
            <a:xfrm>
              <a:off x="986578" y="1542230"/>
              <a:ext cx="23021" cy="18509"/>
            </a:xfrm>
            <a:custGeom>
              <a:avLst/>
              <a:gdLst/>
              <a:ahLst/>
              <a:cxnLst/>
              <a:rect l="l" t="t" r="r" b="b"/>
              <a:pathLst>
                <a:path w="1449" h="1165" extrusionOk="0">
                  <a:moveTo>
                    <a:pt x="34" y="0"/>
                  </a:moveTo>
                  <a:cubicBezTo>
                    <a:pt x="32" y="0"/>
                    <a:pt x="31" y="1"/>
                    <a:pt x="30" y="1"/>
                  </a:cubicBezTo>
                  <a:cubicBezTo>
                    <a:pt x="0" y="31"/>
                    <a:pt x="283" y="330"/>
                    <a:pt x="683" y="636"/>
                  </a:cubicBezTo>
                  <a:cubicBezTo>
                    <a:pt x="1063" y="926"/>
                    <a:pt x="1366" y="1165"/>
                    <a:pt x="1414" y="1165"/>
                  </a:cubicBezTo>
                  <a:cubicBezTo>
                    <a:pt x="1416" y="1165"/>
                    <a:pt x="1418" y="1164"/>
                    <a:pt x="1419" y="1163"/>
                  </a:cubicBezTo>
                  <a:cubicBezTo>
                    <a:pt x="1449" y="1137"/>
                    <a:pt x="1162" y="834"/>
                    <a:pt x="766" y="528"/>
                  </a:cubicBezTo>
                  <a:cubicBezTo>
                    <a:pt x="386" y="238"/>
                    <a:pt x="79"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731;p48">
              <a:extLst>
                <a:ext uri="{FF2B5EF4-FFF2-40B4-BE49-F238E27FC236}">
                  <a16:creationId xmlns:a16="http://schemas.microsoft.com/office/drawing/2014/main" id="{08D1EF25-7816-6780-7EEB-4A77B66937D8}"/>
                </a:ext>
              </a:extLst>
            </p:cNvPr>
            <p:cNvSpPr/>
            <p:nvPr/>
          </p:nvSpPr>
          <p:spPr>
            <a:xfrm>
              <a:off x="1072387" y="1416465"/>
              <a:ext cx="58164" cy="31044"/>
            </a:xfrm>
            <a:custGeom>
              <a:avLst/>
              <a:gdLst/>
              <a:ahLst/>
              <a:cxnLst/>
              <a:rect l="l" t="t" r="r" b="b"/>
              <a:pathLst>
                <a:path w="3661" h="1954" extrusionOk="0">
                  <a:moveTo>
                    <a:pt x="16" y="1"/>
                  </a:moveTo>
                  <a:cubicBezTo>
                    <a:pt x="11" y="1"/>
                    <a:pt x="8" y="1"/>
                    <a:pt x="7" y="3"/>
                  </a:cubicBezTo>
                  <a:cubicBezTo>
                    <a:pt x="0" y="22"/>
                    <a:pt x="213" y="111"/>
                    <a:pt x="557" y="264"/>
                  </a:cubicBezTo>
                  <a:cubicBezTo>
                    <a:pt x="900" y="413"/>
                    <a:pt x="1367" y="630"/>
                    <a:pt x="1871" y="899"/>
                  </a:cubicBezTo>
                  <a:cubicBezTo>
                    <a:pt x="2372" y="1168"/>
                    <a:pt x="2812" y="1437"/>
                    <a:pt x="3126" y="1639"/>
                  </a:cubicBezTo>
                  <a:cubicBezTo>
                    <a:pt x="3427" y="1830"/>
                    <a:pt x="3617" y="1954"/>
                    <a:pt x="3646" y="1954"/>
                  </a:cubicBezTo>
                  <a:cubicBezTo>
                    <a:pt x="3648" y="1954"/>
                    <a:pt x="3649" y="1953"/>
                    <a:pt x="3649" y="1953"/>
                  </a:cubicBezTo>
                  <a:cubicBezTo>
                    <a:pt x="3660" y="1937"/>
                    <a:pt x="3485" y="1784"/>
                    <a:pt x="3182" y="1560"/>
                  </a:cubicBezTo>
                  <a:cubicBezTo>
                    <a:pt x="2876" y="1336"/>
                    <a:pt x="2443" y="1053"/>
                    <a:pt x="1935" y="779"/>
                  </a:cubicBezTo>
                  <a:cubicBezTo>
                    <a:pt x="1426" y="510"/>
                    <a:pt x="945" y="305"/>
                    <a:pt x="594" y="174"/>
                  </a:cubicBezTo>
                  <a:cubicBezTo>
                    <a:pt x="276" y="58"/>
                    <a:pt x="61" y="1"/>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732;p48">
              <a:extLst>
                <a:ext uri="{FF2B5EF4-FFF2-40B4-BE49-F238E27FC236}">
                  <a16:creationId xmlns:a16="http://schemas.microsoft.com/office/drawing/2014/main" id="{A537EAE6-784D-33B2-7FFF-28D3E043ED61}"/>
                </a:ext>
              </a:extLst>
            </p:cNvPr>
            <p:cNvSpPr/>
            <p:nvPr/>
          </p:nvSpPr>
          <p:spPr>
            <a:xfrm>
              <a:off x="608503" y="1778954"/>
              <a:ext cx="29980" cy="6768"/>
            </a:xfrm>
            <a:custGeom>
              <a:avLst/>
              <a:gdLst/>
              <a:ahLst/>
              <a:cxnLst/>
              <a:rect l="l" t="t" r="r" b="b"/>
              <a:pathLst>
                <a:path w="1887" h="426" extrusionOk="0">
                  <a:moveTo>
                    <a:pt x="40" y="1"/>
                  </a:moveTo>
                  <a:cubicBezTo>
                    <a:pt x="23" y="1"/>
                    <a:pt x="13" y="3"/>
                    <a:pt x="11" y="8"/>
                  </a:cubicBezTo>
                  <a:cubicBezTo>
                    <a:pt x="1" y="42"/>
                    <a:pt x="404" y="210"/>
                    <a:pt x="927" y="315"/>
                  </a:cubicBezTo>
                  <a:cubicBezTo>
                    <a:pt x="1306" y="391"/>
                    <a:pt x="1637" y="426"/>
                    <a:pt x="1791" y="426"/>
                  </a:cubicBezTo>
                  <a:cubicBezTo>
                    <a:pt x="1848" y="426"/>
                    <a:pt x="1881" y="421"/>
                    <a:pt x="1883" y="412"/>
                  </a:cubicBezTo>
                  <a:cubicBezTo>
                    <a:pt x="1887" y="370"/>
                    <a:pt x="1464" y="289"/>
                    <a:pt x="953" y="184"/>
                  </a:cubicBezTo>
                  <a:cubicBezTo>
                    <a:pt x="509" y="94"/>
                    <a:pt x="142"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733;p48">
              <a:extLst>
                <a:ext uri="{FF2B5EF4-FFF2-40B4-BE49-F238E27FC236}">
                  <a16:creationId xmlns:a16="http://schemas.microsoft.com/office/drawing/2014/main" id="{4D7564A7-B17E-FDCD-377B-41B9B97747A0}"/>
                </a:ext>
              </a:extLst>
            </p:cNvPr>
            <p:cNvSpPr/>
            <p:nvPr/>
          </p:nvSpPr>
          <p:spPr>
            <a:xfrm>
              <a:off x="814961" y="1562010"/>
              <a:ext cx="50332" cy="65949"/>
            </a:xfrm>
            <a:custGeom>
              <a:avLst/>
              <a:gdLst/>
              <a:ahLst/>
              <a:cxnLst/>
              <a:rect l="l" t="t" r="r" b="b"/>
              <a:pathLst>
                <a:path w="3168" h="4151" extrusionOk="0">
                  <a:moveTo>
                    <a:pt x="3047" y="1"/>
                  </a:moveTo>
                  <a:cubicBezTo>
                    <a:pt x="3015" y="1"/>
                    <a:pt x="2976" y="2"/>
                    <a:pt x="2932" y="4"/>
                  </a:cubicBezTo>
                  <a:cubicBezTo>
                    <a:pt x="2783" y="11"/>
                    <a:pt x="2566" y="41"/>
                    <a:pt x="2308" y="116"/>
                  </a:cubicBezTo>
                  <a:cubicBezTo>
                    <a:pt x="1793" y="258"/>
                    <a:pt x="1098" y="635"/>
                    <a:pt x="612" y="1315"/>
                  </a:cubicBezTo>
                  <a:cubicBezTo>
                    <a:pt x="127" y="1994"/>
                    <a:pt x="0" y="2775"/>
                    <a:pt x="30" y="3306"/>
                  </a:cubicBezTo>
                  <a:cubicBezTo>
                    <a:pt x="45" y="3575"/>
                    <a:pt x="86" y="3792"/>
                    <a:pt x="127" y="3933"/>
                  </a:cubicBezTo>
                  <a:cubicBezTo>
                    <a:pt x="167" y="4075"/>
                    <a:pt x="200" y="4150"/>
                    <a:pt x="212" y="4150"/>
                  </a:cubicBezTo>
                  <a:cubicBezTo>
                    <a:pt x="212" y="4150"/>
                    <a:pt x="212" y="4150"/>
                    <a:pt x="213" y="4150"/>
                  </a:cubicBezTo>
                  <a:cubicBezTo>
                    <a:pt x="235" y="4146"/>
                    <a:pt x="127" y="3828"/>
                    <a:pt x="127" y="3306"/>
                  </a:cubicBezTo>
                  <a:cubicBezTo>
                    <a:pt x="119" y="2787"/>
                    <a:pt x="261" y="2044"/>
                    <a:pt x="721" y="1394"/>
                  </a:cubicBezTo>
                  <a:cubicBezTo>
                    <a:pt x="1188" y="744"/>
                    <a:pt x="1845" y="370"/>
                    <a:pt x="2334" y="206"/>
                  </a:cubicBezTo>
                  <a:cubicBezTo>
                    <a:pt x="2831" y="37"/>
                    <a:pt x="3167" y="37"/>
                    <a:pt x="3164" y="11"/>
                  </a:cubicBezTo>
                  <a:cubicBezTo>
                    <a:pt x="3164" y="6"/>
                    <a:pt x="3123"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734;p48">
              <a:extLst>
                <a:ext uri="{FF2B5EF4-FFF2-40B4-BE49-F238E27FC236}">
                  <a16:creationId xmlns:a16="http://schemas.microsoft.com/office/drawing/2014/main" id="{EA522F6E-4939-B4E7-90FF-3504009DB2E5}"/>
                </a:ext>
              </a:extLst>
            </p:cNvPr>
            <p:cNvSpPr/>
            <p:nvPr/>
          </p:nvSpPr>
          <p:spPr>
            <a:xfrm>
              <a:off x="633240" y="1912822"/>
              <a:ext cx="245700" cy="15411"/>
            </a:xfrm>
            <a:custGeom>
              <a:avLst/>
              <a:gdLst/>
              <a:ahLst/>
              <a:cxnLst/>
              <a:rect l="l" t="t" r="r" b="b"/>
              <a:pathLst>
                <a:path w="15465" h="970" extrusionOk="0">
                  <a:moveTo>
                    <a:pt x="15382" y="0"/>
                  </a:moveTo>
                  <a:cubicBezTo>
                    <a:pt x="14846" y="0"/>
                    <a:pt x="11624" y="174"/>
                    <a:pt x="7729" y="416"/>
                  </a:cubicBezTo>
                  <a:cubicBezTo>
                    <a:pt x="3460" y="681"/>
                    <a:pt x="1" y="927"/>
                    <a:pt x="5" y="965"/>
                  </a:cubicBezTo>
                  <a:cubicBezTo>
                    <a:pt x="5" y="968"/>
                    <a:pt x="30" y="970"/>
                    <a:pt x="79" y="970"/>
                  </a:cubicBezTo>
                  <a:cubicBezTo>
                    <a:pt x="600" y="970"/>
                    <a:pt x="3829" y="793"/>
                    <a:pt x="7737" y="550"/>
                  </a:cubicBezTo>
                  <a:cubicBezTo>
                    <a:pt x="12006" y="285"/>
                    <a:pt x="15464" y="43"/>
                    <a:pt x="15460" y="5"/>
                  </a:cubicBezTo>
                  <a:cubicBezTo>
                    <a:pt x="15460" y="2"/>
                    <a:pt x="15434" y="0"/>
                    <a:pt x="153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735;p48">
              <a:extLst>
                <a:ext uri="{FF2B5EF4-FFF2-40B4-BE49-F238E27FC236}">
                  <a16:creationId xmlns:a16="http://schemas.microsoft.com/office/drawing/2014/main" id="{6F5E81E5-772A-670A-1B81-A2E74064AECC}"/>
                </a:ext>
              </a:extLst>
            </p:cNvPr>
            <p:cNvSpPr/>
            <p:nvPr/>
          </p:nvSpPr>
          <p:spPr>
            <a:xfrm>
              <a:off x="575982" y="1559579"/>
              <a:ext cx="207475" cy="162609"/>
            </a:xfrm>
            <a:custGeom>
              <a:avLst/>
              <a:gdLst/>
              <a:ahLst/>
              <a:cxnLst/>
              <a:rect l="l" t="t" r="r" b="b"/>
              <a:pathLst>
                <a:path w="13059" h="10235" extrusionOk="0">
                  <a:moveTo>
                    <a:pt x="12910" y="0"/>
                  </a:moveTo>
                  <a:lnTo>
                    <a:pt x="12910" y="0"/>
                  </a:lnTo>
                  <a:cubicBezTo>
                    <a:pt x="12905" y="4"/>
                    <a:pt x="12910" y="71"/>
                    <a:pt x="12927" y="198"/>
                  </a:cubicBezTo>
                  <a:cubicBezTo>
                    <a:pt x="12936" y="261"/>
                    <a:pt x="12950" y="340"/>
                    <a:pt x="12958" y="433"/>
                  </a:cubicBezTo>
                  <a:cubicBezTo>
                    <a:pt x="12962" y="530"/>
                    <a:pt x="12969" y="639"/>
                    <a:pt x="12972" y="758"/>
                  </a:cubicBezTo>
                  <a:cubicBezTo>
                    <a:pt x="12988" y="1244"/>
                    <a:pt x="12920" y="1961"/>
                    <a:pt x="12603" y="2775"/>
                  </a:cubicBezTo>
                  <a:cubicBezTo>
                    <a:pt x="12278" y="3571"/>
                    <a:pt x="11688" y="4490"/>
                    <a:pt x="10702" y="5088"/>
                  </a:cubicBezTo>
                  <a:cubicBezTo>
                    <a:pt x="10582" y="5169"/>
                    <a:pt x="10452" y="5226"/>
                    <a:pt x="10321" y="5293"/>
                  </a:cubicBezTo>
                  <a:cubicBezTo>
                    <a:pt x="10190" y="5360"/>
                    <a:pt x="10048" y="5409"/>
                    <a:pt x="9907" y="5461"/>
                  </a:cubicBezTo>
                  <a:cubicBezTo>
                    <a:pt x="9619" y="5554"/>
                    <a:pt x="9324" y="5655"/>
                    <a:pt x="9024" y="5752"/>
                  </a:cubicBezTo>
                  <a:cubicBezTo>
                    <a:pt x="8726" y="5857"/>
                    <a:pt x="8423" y="5984"/>
                    <a:pt x="8140" y="6167"/>
                  </a:cubicBezTo>
                  <a:cubicBezTo>
                    <a:pt x="7863" y="6353"/>
                    <a:pt x="7613" y="6589"/>
                    <a:pt x="7404" y="6858"/>
                  </a:cubicBezTo>
                  <a:cubicBezTo>
                    <a:pt x="6985" y="7396"/>
                    <a:pt x="6709" y="7997"/>
                    <a:pt x="6376" y="8527"/>
                  </a:cubicBezTo>
                  <a:cubicBezTo>
                    <a:pt x="6055" y="9062"/>
                    <a:pt x="5663" y="9539"/>
                    <a:pt x="5163" y="9808"/>
                  </a:cubicBezTo>
                  <a:cubicBezTo>
                    <a:pt x="4748" y="10031"/>
                    <a:pt x="4291" y="10118"/>
                    <a:pt x="3859" y="10118"/>
                  </a:cubicBezTo>
                  <a:cubicBezTo>
                    <a:pt x="3771" y="10118"/>
                    <a:pt x="3683" y="10115"/>
                    <a:pt x="3597" y="10108"/>
                  </a:cubicBezTo>
                  <a:cubicBezTo>
                    <a:pt x="3089" y="10070"/>
                    <a:pt x="2630" y="9924"/>
                    <a:pt x="2238" y="9737"/>
                  </a:cubicBezTo>
                  <a:cubicBezTo>
                    <a:pt x="1450" y="9364"/>
                    <a:pt x="920" y="8879"/>
                    <a:pt x="557" y="8550"/>
                  </a:cubicBezTo>
                  <a:cubicBezTo>
                    <a:pt x="389" y="8389"/>
                    <a:pt x="255" y="8258"/>
                    <a:pt x="150" y="8162"/>
                  </a:cubicBezTo>
                  <a:cubicBezTo>
                    <a:pt x="60" y="8072"/>
                    <a:pt x="12" y="8027"/>
                    <a:pt x="5" y="8027"/>
                  </a:cubicBezTo>
                  <a:cubicBezTo>
                    <a:pt x="5" y="8027"/>
                    <a:pt x="5" y="8027"/>
                    <a:pt x="5" y="8027"/>
                  </a:cubicBezTo>
                  <a:cubicBezTo>
                    <a:pt x="1" y="8031"/>
                    <a:pt x="46" y="8083"/>
                    <a:pt x="131" y="8180"/>
                  </a:cubicBezTo>
                  <a:cubicBezTo>
                    <a:pt x="217" y="8274"/>
                    <a:pt x="348" y="8415"/>
                    <a:pt x="524" y="8587"/>
                  </a:cubicBezTo>
                  <a:cubicBezTo>
                    <a:pt x="871" y="8931"/>
                    <a:pt x="1398" y="9431"/>
                    <a:pt x="2197" y="9824"/>
                  </a:cubicBezTo>
                  <a:cubicBezTo>
                    <a:pt x="2593" y="10022"/>
                    <a:pt x="3067" y="10175"/>
                    <a:pt x="3590" y="10220"/>
                  </a:cubicBezTo>
                  <a:cubicBezTo>
                    <a:pt x="3691" y="10229"/>
                    <a:pt x="3794" y="10234"/>
                    <a:pt x="3898" y="10234"/>
                  </a:cubicBezTo>
                  <a:cubicBezTo>
                    <a:pt x="4333" y="10234"/>
                    <a:pt x="4794" y="10147"/>
                    <a:pt x="5218" y="9920"/>
                  </a:cubicBezTo>
                  <a:cubicBezTo>
                    <a:pt x="5749" y="9637"/>
                    <a:pt x="6164" y="9140"/>
                    <a:pt x="6488" y="8598"/>
                  </a:cubicBezTo>
                  <a:cubicBezTo>
                    <a:pt x="6825" y="8057"/>
                    <a:pt x="7105" y="7463"/>
                    <a:pt x="7512" y="6940"/>
                  </a:cubicBezTo>
                  <a:cubicBezTo>
                    <a:pt x="7714" y="6682"/>
                    <a:pt x="7949" y="6455"/>
                    <a:pt x="8214" y="6279"/>
                  </a:cubicBezTo>
                  <a:cubicBezTo>
                    <a:pt x="8479" y="6103"/>
                    <a:pt x="8774" y="5980"/>
                    <a:pt x="9069" y="5879"/>
                  </a:cubicBezTo>
                  <a:cubicBezTo>
                    <a:pt x="9364" y="5774"/>
                    <a:pt x="9664" y="5685"/>
                    <a:pt x="9951" y="5581"/>
                  </a:cubicBezTo>
                  <a:cubicBezTo>
                    <a:pt x="10093" y="5528"/>
                    <a:pt x="10238" y="5476"/>
                    <a:pt x="10373" y="5405"/>
                  </a:cubicBezTo>
                  <a:cubicBezTo>
                    <a:pt x="10507" y="5341"/>
                    <a:pt x="10646" y="5278"/>
                    <a:pt x="10765" y="5195"/>
                  </a:cubicBezTo>
                  <a:cubicBezTo>
                    <a:pt x="11777" y="4572"/>
                    <a:pt x="12372" y="3627"/>
                    <a:pt x="12693" y="2809"/>
                  </a:cubicBezTo>
                  <a:cubicBezTo>
                    <a:pt x="13003" y="1976"/>
                    <a:pt x="13058" y="1247"/>
                    <a:pt x="13025" y="758"/>
                  </a:cubicBezTo>
                  <a:cubicBezTo>
                    <a:pt x="13014" y="635"/>
                    <a:pt x="13006" y="527"/>
                    <a:pt x="12995" y="430"/>
                  </a:cubicBezTo>
                  <a:cubicBezTo>
                    <a:pt x="12984" y="337"/>
                    <a:pt x="12965" y="258"/>
                    <a:pt x="12954" y="194"/>
                  </a:cubicBezTo>
                  <a:cubicBezTo>
                    <a:pt x="12927" y="68"/>
                    <a:pt x="12913" y="0"/>
                    <a:pt x="129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736;p48">
              <a:extLst>
                <a:ext uri="{FF2B5EF4-FFF2-40B4-BE49-F238E27FC236}">
                  <a16:creationId xmlns:a16="http://schemas.microsoft.com/office/drawing/2014/main" id="{FAAD1293-0C22-8D6C-8423-52E4CD76B776}"/>
                </a:ext>
              </a:extLst>
            </p:cNvPr>
            <p:cNvSpPr/>
            <p:nvPr/>
          </p:nvSpPr>
          <p:spPr>
            <a:xfrm>
              <a:off x="751586" y="1698801"/>
              <a:ext cx="122493" cy="163800"/>
            </a:xfrm>
            <a:custGeom>
              <a:avLst/>
              <a:gdLst/>
              <a:ahLst/>
              <a:cxnLst/>
              <a:rect l="l" t="t" r="r" b="b"/>
              <a:pathLst>
                <a:path w="7710" h="10310" extrusionOk="0">
                  <a:moveTo>
                    <a:pt x="7070" y="0"/>
                  </a:moveTo>
                  <a:cubicBezTo>
                    <a:pt x="7063" y="0"/>
                    <a:pt x="7063" y="71"/>
                    <a:pt x="7048" y="205"/>
                  </a:cubicBezTo>
                  <a:cubicBezTo>
                    <a:pt x="7029" y="336"/>
                    <a:pt x="7003" y="533"/>
                    <a:pt x="6887" y="762"/>
                  </a:cubicBezTo>
                  <a:cubicBezTo>
                    <a:pt x="6678" y="1210"/>
                    <a:pt x="6062" y="1748"/>
                    <a:pt x="5155" y="1841"/>
                  </a:cubicBezTo>
                  <a:cubicBezTo>
                    <a:pt x="4883" y="1880"/>
                    <a:pt x="4592" y="1885"/>
                    <a:pt x="4284" y="1885"/>
                  </a:cubicBezTo>
                  <a:cubicBezTo>
                    <a:pt x="4167" y="1885"/>
                    <a:pt x="4047" y="1884"/>
                    <a:pt x="3926" y="1884"/>
                  </a:cubicBezTo>
                  <a:cubicBezTo>
                    <a:pt x="3839" y="1884"/>
                    <a:pt x="3752" y="1885"/>
                    <a:pt x="3664" y="1886"/>
                  </a:cubicBezTo>
                  <a:cubicBezTo>
                    <a:pt x="3395" y="1890"/>
                    <a:pt x="3115" y="1900"/>
                    <a:pt x="2827" y="1953"/>
                  </a:cubicBezTo>
                  <a:cubicBezTo>
                    <a:pt x="2540" y="2009"/>
                    <a:pt x="2252" y="2099"/>
                    <a:pt x="1976" y="2237"/>
                  </a:cubicBezTo>
                  <a:cubicBezTo>
                    <a:pt x="1423" y="2510"/>
                    <a:pt x="922" y="2954"/>
                    <a:pt x="564" y="3519"/>
                  </a:cubicBezTo>
                  <a:cubicBezTo>
                    <a:pt x="198" y="4082"/>
                    <a:pt x="0" y="4777"/>
                    <a:pt x="7" y="5486"/>
                  </a:cubicBezTo>
                  <a:cubicBezTo>
                    <a:pt x="7" y="6200"/>
                    <a:pt x="205" y="6884"/>
                    <a:pt x="526" y="7466"/>
                  </a:cubicBezTo>
                  <a:cubicBezTo>
                    <a:pt x="852" y="8056"/>
                    <a:pt x="1303" y="8534"/>
                    <a:pt x="1800" y="8889"/>
                  </a:cubicBezTo>
                  <a:cubicBezTo>
                    <a:pt x="2297" y="9248"/>
                    <a:pt x="2835" y="9491"/>
                    <a:pt x="3358" y="9640"/>
                  </a:cubicBezTo>
                  <a:cubicBezTo>
                    <a:pt x="3881" y="9794"/>
                    <a:pt x="4389" y="9830"/>
                    <a:pt x="4848" y="9849"/>
                  </a:cubicBezTo>
                  <a:cubicBezTo>
                    <a:pt x="5303" y="9864"/>
                    <a:pt x="5718" y="9868"/>
                    <a:pt x="6077" y="9898"/>
                  </a:cubicBezTo>
                  <a:cubicBezTo>
                    <a:pt x="6443" y="9924"/>
                    <a:pt x="6753" y="9924"/>
                    <a:pt x="6999" y="9980"/>
                  </a:cubicBezTo>
                  <a:cubicBezTo>
                    <a:pt x="7249" y="10028"/>
                    <a:pt x="7422" y="10130"/>
                    <a:pt x="7537" y="10197"/>
                  </a:cubicBezTo>
                  <a:cubicBezTo>
                    <a:pt x="7645" y="10265"/>
                    <a:pt x="7701" y="10309"/>
                    <a:pt x="7709" y="10309"/>
                  </a:cubicBezTo>
                  <a:cubicBezTo>
                    <a:pt x="7709" y="10309"/>
                    <a:pt x="7709" y="10309"/>
                    <a:pt x="7709" y="10309"/>
                  </a:cubicBezTo>
                  <a:cubicBezTo>
                    <a:pt x="7709" y="10309"/>
                    <a:pt x="7698" y="10294"/>
                    <a:pt x="7672" y="10271"/>
                  </a:cubicBezTo>
                  <a:cubicBezTo>
                    <a:pt x="7646" y="10249"/>
                    <a:pt x="7608" y="10215"/>
                    <a:pt x="7552" y="10175"/>
                  </a:cubicBezTo>
                  <a:cubicBezTo>
                    <a:pt x="7440" y="10096"/>
                    <a:pt x="7265" y="9987"/>
                    <a:pt x="7015" y="9928"/>
                  </a:cubicBezTo>
                  <a:cubicBezTo>
                    <a:pt x="6760" y="9864"/>
                    <a:pt x="6443" y="9856"/>
                    <a:pt x="6084" y="9823"/>
                  </a:cubicBezTo>
                  <a:cubicBezTo>
                    <a:pt x="5722" y="9785"/>
                    <a:pt x="5308" y="9775"/>
                    <a:pt x="4852" y="9752"/>
                  </a:cubicBezTo>
                  <a:cubicBezTo>
                    <a:pt x="4396" y="9730"/>
                    <a:pt x="3900" y="9685"/>
                    <a:pt x="3388" y="9532"/>
                  </a:cubicBezTo>
                  <a:cubicBezTo>
                    <a:pt x="2879" y="9382"/>
                    <a:pt x="2357" y="9144"/>
                    <a:pt x="1874" y="8789"/>
                  </a:cubicBezTo>
                  <a:cubicBezTo>
                    <a:pt x="1393" y="8437"/>
                    <a:pt x="952" y="7974"/>
                    <a:pt x="642" y="7403"/>
                  </a:cubicBezTo>
                  <a:cubicBezTo>
                    <a:pt x="333" y="6839"/>
                    <a:pt x="142" y="6174"/>
                    <a:pt x="142" y="5486"/>
                  </a:cubicBezTo>
                  <a:cubicBezTo>
                    <a:pt x="135" y="4800"/>
                    <a:pt x="325" y="4134"/>
                    <a:pt x="676" y="3589"/>
                  </a:cubicBezTo>
                  <a:cubicBezTo>
                    <a:pt x="1019" y="3043"/>
                    <a:pt x="1502" y="2614"/>
                    <a:pt x="2031" y="2349"/>
                  </a:cubicBezTo>
                  <a:cubicBezTo>
                    <a:pt x="2297" y="2214"/>
                    <a:pt x="2574" y="2125"/>
                    <a:pt x="2850" y="2069"/>
                  </a:cubicBezTo>
                  <a:cubicBezTo>
                    <a:pt x="3126" y="2021"/>
                    <a:pt x="3398" y="2002"/>
                    <a:pt x="3667" y="1998"/>
                  </a:cubicBezTo>
                  <a:cubicBezTo>
                    <a:pt x="4202" y="1987"/>
                    <a:pt x="4706" y="2005"/>
                    <a:pt x="5165" y="1935"/>
                  </a:cubicBezTo>
                  <a:cubicBezTo>
                    <a:pt x="5625" y="1871"/>
                    <a:pt x="6032" y="1718"/>
                    <a:pt x="6327" y="1497"/>
                  </a:cubicBezTo>
                  <a:cubicBezTo>
                    <a:pt x="6626" y="1281"/>
                    <a:pt x="6827" y="1019"/>
                    <a:pt x="6936" y="784"/>
                  </a:cubicBezTo>
                  <a:cubicBezTo>
                    <a:pt x="7044" y="545"/>
                    <a:pt x="7067" y="340"/>
                    <a:pt x="7074" y="209"/>
                  </a:cubicBezTo>
                  <a:cubicBezTo>
                    <a:pt x="7082" y="138"/>
                    <a:pt x="7078" y="90"/>
                    <a:pt x="7074" y="52"/>
                  </a:cubicBezTo>
                  <a:cubicBezTo>
                    <a:pt x="7074" y="18"/>
                    <a:pt x="7070" y="0"/>
                    <a:pt x="7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737;p48">
              <a:extLst>
                <a:ext uri="{FF2B5EF4-FFF2-40B4-BE49-F238E27FC236}">
                  <a16:creationId xmlns:a16="http://schemas.microsoft.com/office/drawing/2014/main" id="{391D4956-4A04-1623-5A37-19742503C1DD}"/>
                </a:ext>
              </a:extLst>
            </p:cNvPr>
            <p:cNvSpPr/>
            <p:nvPr/>
          </p:nvSpPr>
          <p:spPr>
            <a:xfrm>
              <a:off x="639595" y="1767451"/>
              <a:ext cx="98773" cy="155491"/>
            </a:xfrm>
            <a:custGeom>
              <a:avLst/>
              <a:gdLst/>
              <a:ahLst/>
              <a:cxnLst/>
              <a:rect l="l" t="t" r="r" b="b"/>
              <a:pathLst>
                <a:path w="6217" h="9787" extrusionOk="0">
                  <a:moveTo>
                    <a:pt x="861" y="0"/>
                  </a:moveTo>
                  <a:cubicBezTo>
                    <a:pt x="736" y="0"/>
                    <a:pt x="624" y="12"/>
                    <a:pt x="528" y="30"/>
                  </a:cubicBezTo>
                  <a:cubicBezTo>
                    <a:pt x="165" y="101"/>
                    <a:pt x="0" y="232"/>
                    <a:pt x="0" y="232"/>
                  </a:cubicBezTo>
                  <a:cubicBezTo>
                    <a:pt x="1" y="233"/>
                    <a:pt x="1" y="233"/>
                    <a:pt x="3" y="233"/>
                  </a:cubicBezTo>
                  <a:cubicBezTo>
                    <a:pt x="26" y="233"/>
                    <a:pt x="201" y="131"/>
                    <a:pt x="535" y="82"/>
                  </a:cubicBezTo>
                  <a:cubicBezTo>
                    <a:pt x="612" y="71"/>
                    <a:pt x="700" y="64"/>
                    <a:pt x="795" y="64"/>
                  </a:cubicBezTo>
                  <a:cubicBezTo>
                    <a:pt x="1128" y="64"/>
                    <a:pt x="1554" y="151"/>
                    <a:pt x="1958" y="444"/>
                  </a:cubicBezTo>
                  <a:cubicBezTo>
                    <a:pt x="2212" y="632"/>
                    <a:pt x="2436" y="908"/>
                    <a:pt x="2559" y="1259"/>
                  </a:cubicBezTo>
                  <a:cubicBezTo>
                    <a:pt x="2683" y="1610"/>
                    <a:pt x="2709" y="2013"/>
                    <a:pt x="2664" y="2432"/>
                  </a:cubicBezTo>
                  <a:cubicBezTo>
                    <a:pt x="2589" y="3280"/>
                    <a:pt x="2148" y="4139"/>
                    <a:pt x="2007" y="5136"/>
                  </a:cubicBezTo>
                  <a:cubicBezTo>
                    <a:pt x="1931" y="5633"/>
                    <a:pt x="1984" y="6145"/>
                    <a:pt x="2174" y="6585"/>
                  </a:cubicBezTo>
                  <a:cubicBezTo>
                    <a:pt x="2272" y="6806"/>
                    <a:pt x="2402" y="7007"/>
                    <a:pt x="2570" y="7171"/>
                  </a:cubicBezTo>
                  <a:cubicBezTo>
                    <a:pt x="2738" y="7336"/>
                    <a:pt x="2940" y="7452"/>
                    <a:pt x="3150" y="7523"/>
                  </a:cubicBezTo>
                  <a:cubicBezTo>
                    <a:pt x="3575" y="7661"/>
                    <a:pt x="3993" y="7646"/>
                    <a:pt x="4367" y="7687"/>
                  </a:cubicBezTo>
                  <a:cubicBezTo>
                    <a:pt x="4553" y="7706"/>
                    <a:pt x="4733" y="7736"/>
                    <a:pt x="4898" y="7788"/>
                  </a:cubicBezTo>
                  <a:cubicBezTo>
                    <a:pt x="5058" y="7840"/>
                    <a:pt x="5208" y="7915"/>
                    <a:pt x="5338" y="8000"/>
                  </a:cubicBezTo>
                  <a:cubicBezTo>
                    <a:pt x="5865" y="8367"/>
                    <a:pt x="6074" y="8890"/>
                    <a:pt x="6137" y="9229"/>
                  </a:cubicBezTo>
                  <a:cubicBezTo>
                    <a:pt x="6205" y="9584"/>
                    <a:pt x="6149" y="9786"/>
                    <a:pt x="6167" y="9786"/>
                  </a:cubicBezTo>
                  <a:cubicBezTo>
                    <a:pt x="6171" y="9786"/>
                    <a:pt x="6182" y="9738"/>
                    <a:pt x="6197" y="9644"/>
                  </a:cubicBezTo>
                  <a:cubicBezTo>
                    <a:pt x="6208" y="9547"/>
                    <a:pt x="6216" y="9405"/>
                    <a:pt x="6189" y="9222"/>
                  </a:cubicBezTo>
                  <a:cubicBezTo>
                    <a:pt x="6137" y="8867"/>
                    <a:pt x="5939" y="8319"/>
                    <a:pt x="5394" y="7922"/>
                  </a:cubicBezTo>
                  <a:cubicBezTo>
                    <a:pt x="5256" y="7829"/>
                    <a:pt x="5103" y="7747"/>
                    <a:pt x="4927" y="7687"/>
                  </a:cubicBezTo>
                  <a:cubicBezTo>
                    <a:pt x="4755" y="7631"/>
                    <a:pt x="4569" y="7597"/>
                    <a:pt x="4379" y="7575"/>
                  </a:cubicBezTo>
                  <a:cubicBezTo>
                    <a:pt x="3998" y="7530"/>
                    <a:pt x="3586" y="7538"/>
                    <a:pt x="3191" y="7407"/>
                  </a:cubicBezTo>
                  <a:cubicBezTo>
                    <a:pt x="2996" y="7340"/>
                    <a:pt x="2813" y="7231"/>
                    <a:pt x="2660" y="7078"/>
                  </a:cubicBezTo>
                  <a:cubicBezTo>
                    <a:pt x="2507" y="6929"/>
                    <a:pt x="2388" y="6738"/>
                    <a:pt x="2294" y="6533"/>
                  </a:cubicBezTo>
                  <a:cubicBezTo>
                    <a:pt x="2119" y="6114"/>
                    <a:pt x="2070" y="5633"/>
                    <a:pt x="2141" y="5154"/>
                  </a:cubicBezTo>
                  <a:cubicBezTo>
                    <a:pt x="2276" y="4187"/>
                    <a:pt x="2712" y="3321"/>
                    <a:pt x="2787" y="2447"/>
                  </a:cubicBezTo>
                  <a:cubicBezTo>
                    <a:pt x="2832" y="2013"/>
                    <a:pt x="2802" y="1587"/>
                    <a:pt x="2664" y="1222"/>
                  </a:cubicBezTo>
                  <a:cubicBezTo>
                    <a:pt x="2533" y="851"/>
                    <a:pt x="2283" y="557"/>
                    <a:pt x="2014" y="366"/>
                  </a:cubicBezTo>
                  <a:cubicBezTo>
                    <a:pt x="1611" y="86"/>
                    <a:pt x="1194" y="0"/>
                    <a:pt x="8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738;p48">
              <a:extLst>
                <a:ext uri="{FF2B5EF4-FFF2-40B4-BE49-F238E27FC236}">
                  <a16:creationId xmlns:a16="http://schemas.microsoft.com/office/drawing/2014/main" id="{E778329D-DDE7-31F6-CE46-985A7F1E5A9D}"/>
                </a:ext>
              </a:extLst>
            </p:cNvPr>
            <p:cNvSpPr/>
            <p:nvPr/>
          </p:nvSpPr>
          <p:spPr>
            <a:xfrm>
              <a:off x="722258" y="1692923"/>
              <a:ext cx="27787" cy="27231"/>
            </a:xfrm>
            <a:custGeom>
              <a:avLst/>
              <a:gdLst/>
              <a:ahLst/>
              <a:cxnLst/>
              <a:rect l="l" t="t" r="r" b="b"/>
              <a:pathLst>
                <a:path w="1749" h="1714" extrusionOk="0">
                  <a:moveTo>
                    <a:pt x="844" y="0"/>
                  </a:moveTo>
                  <a:cubicBezTo>
                    <a:pt x="760" y="0"/>
                    <a:pt x="686" y="13"/>
                    <a:pt x="628" y="29"/>
                  </a:cubicBezTo>
                  <a:cubicBezTo>
                    <a:pt x="501" y="71"/>
                    <a:pt x="441" y="119"/>
                    <a:pt x="445" y="124"/>
                  </a:cubicBezTo>
                  <a:cubicBezTo>
                    <a:pt x="446" y="125"/>
                    <a:pt x="448" y="126"/>
                    <a:pt x="452" y="126"/>
                  </a:cubicBezTo>
                  <a:cubicBezTo>
                    <a:pt x="473" y="126"/>
                    <a:pt x="534" y="101"/>
                    <a:pt x="639" y="82"/>
                  </a:cubicBezTo>
                  <a:cubicBezTo>
                    <a:pt x="678" y="76"/>
                    <a:pt x="722" y="72"/>
                    <a:pt x="772" y="72"/>
                  </a:cubicBezTo>
                  <a:cubicBezTo>
                    <a:pt x="881" y="72"/>
                    <a:pt x="1015" y="92"/>
                    <a:pt x="1151" y="157"/>
                  </a:cubicBezTo>
                  <a:cubicBezTo>
                    <a:pt x="1349" y="243"/>
                    <a:pt x="1555" y="448"/>
                    <a:pt x="1581" y="732"/>
                  </a:cubicBezTo>
                  <a:cubicBezTo>
                    <a:pt x="1614" y="1012"/>
                    <a:pt x="1479" y="1352"/>
                    <a:pt x="1193" y="1505"/>
                  </a:cubicBezTo>
                  <a:cubicBezTo>
                    <a:pt x="1092" y="1557"/>
                    <a:pt x="983" y="1580"/>
                    <a:pt x="875" y="1580"/>
                  </a:cubicBezTo>
                  <a:cubicBezTo>
                    <a:pt x="673" y="1580"/>
                    <a:pt x="475" y="1500"/>
                    <a:pt x="341" y="1379"/>
                  </a:cubicBezTo>
                  <a:cubicBezTo>
                    <a:pt x="124" y="1188"/>
                    <a:pt x="86" y="900"/>
                    <a:pt x="139" y="691"/>
                  </a:cubicBezTo>
                  <a:cubicBezTo>
                    <a:pt x="191" y="478"/>
                    <a:pt x="307" y="332"/>
                    <a:pt x="400" y="250"/>
                  </a:cubicBezTo>
                  <a:cubicBezTo>
                    <a:pt x="498" y="168"/>
                    <a:pt x="565" y="141"/>
                    <a:pt x="561" y="131"/>
                  </a:cubicBezTo>
                  <a:cubicBezTo>
                    <a:pt x="560" y="130"/>
                    <a:pt x="557" y="129"/>
                    <a:pt x="553" y="129"/>
                  </a:cubicBezTo>
                  <a:cubicBezTo>
                    <a:pt x="531" y="129"/>
                    <a:pt x="464" y="147"/>
                    <a:pt x="371" y="209"/>
                  </a:cubicBezTo>
                  <a:cubicBezTo>
                    <a:pt x="258" y="280"/>
                    <a:pt x="117" y="433"/>
                    <a:pt x="45" y="669"/>
                  </a:cubicBezTo>
                  <a:cubicBezTo>
                    <a:pt x="12" y="784"/>
                    <a:pt x="0" y="922"/>
                    <a:pt x="27" y="1068"/>
                  </a:cubicBezTo>
                  <a:cubicBezTo>
                    <a:pt x="57" y="1210"/>
                    <a:pt x="135" y="1360"/>
                    <a:pt x="258" y="1468"/>
                  </a:cubicBezTo>
                  <a:cubicBezTo>
                    <a:pt x="413" y="1615"/>
                    <a:pt x="641" y="1714"/>
                    <a:pt x="880" y="1714"/>
                  </a:cubicBezTo>
                  <a:cubicBezTo>
                    <a:pt x="1005" y="1714"/>
                    <a:pt x="1133" y="1687"/>
                    <a:pt x="1255" y="1625"/>
                  </a:cubicBezTo>
                  <a:cubicBezTo>
                    <a:pt x="1603" y="1438"/>
                    <a:pt x="1748" y="1038"/>
                    <a:pt x="1704" y="717"/>
                  </a:cubicBezTo>
                  <a:cubicBezTo>
                    <a:pt x="1686" y="553"/>
                    <a:pt x="1610" y="407"/>
                    <a:pt x="1517" y="298"/>
                  </a:cubicBezTo>
                  <a:cubicBezTo>
                    <a:pt x="1420" y="186"/>
                    <a:pt x="1300" y="115"/>
                    <a:pt x="1188" y="67"/>
                  </a:cubicBezTo>
                  <a:cubicBezTo>
                    <a:pt x="1064" y="18"/>
                    <a:pt x="946" y="0"/>
                    <a:pt x="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739;p48">
              <a:extLst>
                <a:ext uri="{FF2B5EF4-FFF2-40B4-BE49-F238E27FC236}">
                  <a16:creationId xmlns:a16="http://schemas.microsoft.com/office/drawing/2014/main" id="{638DAFD1-93C5-6FD4-B398-5BF033E09825}"/>
                </a:ext>
              </a:extLst>
            </p:cNvPr>
            <p:cNvSpPr/>
            <p:nvPr/>
          </p:nvSpPr>
          <p:spPr>
            <a:xfrm>
              <a:off x="560602" y="1755567"/>
              <a:ext cx="49045" cy="115026"/>
            </a:xfrm>
            <a:custGeom>
              <a:avLst/>
              <a:gdLst/>
              <a:ahLst/>
              <a:cxnLst/>
              <a:rect l="l" t="t" r="r" b="b"/>
              <a:pathLst>
                <a:path w="3087" h="7240" extrusionOk="0">
                  <a:moveTo>
                    <a:pt x="21" y="1"/>
                  </a:moveTo>
                  <a:cubicBezTo>
                    <a:pt x="20" y="1"/>
                    <a:pt x="20" y="1"/>
                    <a:pt x="20" y="1"/>
                  </a:cubicBezTo>
                  <a:cubicBezTo>
                    <a:pt x="1" y="24"/>
                    <a:pt x="397" y="270"/>
                    <a:pt x="920" y="797"/>
                  </a:cubicBezTo>
                  <a:cubicBezTo>
                    <a:pt x="1051" y="932"/>
                    <a:pt x="1189" y="1077"/>
                    <a:pt x="1323" y="1249"/>
                  </a:cubicBezTo>
                  <a:cubicBezTo>
                    <a:pt x="1469" y="1409"/>
                    <a:pt x="1600" y="1604"/>
                    <a:pt x="1742" y="1801"/>
                  </a:cubicBezTo>
                  <a:cubicBezTo>
                    <a:pt x="2011" y="2213"/>
                    <a:pt x="2272" y="2687"/>
                    <a:pt x="2481" y="3209"/>
                  </a:cubicBezTo>
                  <a:cubicBezTo>
                    <a:pt x="2683" y="3737"/>
                    <a:pt x="2814" y="4263"/>
                    <a:pt x="2892" y="4745"/>
                  </a:cubicBezTo>
                  <a:cubicBezTo>
                    <a:pt x="2922" y="4988"/>
                    <a:pt x="2955" y="5219"/>
                    <a:pt x="2959" y="5436"/>
                  </a:cubicBezTo>
                  <a:cubicBezTo>
                    <a:pt x="2978" y="5652"/>
                    <a:pt x="2974" y="5857"/>
                    <a:pt x="2967" y="6041"/>
                  </a:cubicBezTo>
                  <a:cubicBezTo>
                    <a:pt x="2941" y="6784"/>
                    <a:pt x="2817" y="7233"/>
                    <a:pt x="2847" y="7240"/>
                  </a:cubicBezTo>
                  <a:cubicBezTo>
                    <a:pt x="2847" y="7240"/>
                    <a:pt x="2847" y="7240"/>
                    <a:pt x="2847" y="7240"/>
                  </a:cubicBezTo>
                  <a:cubicBezTo>
                    <a:pt x="2856" y="7240"/>
                    <a:pt x="2889" y="7128"/>
                    <a:pt x="2937" y="6926"/>
                  </a:cubicBezTo>
                  <a:cubicBezTo>
                    <a:pt x="2964" y="6826"/>
                    <a:pt x="2993" y="6698"/>
                    <a:pt x="3008" y="6552"/>
                  </a:cubicBezTo>
                  <a:cubicBezTo>
                    <a:pt x="3026" y="6403"/>
                    <a:pt x="3060" y="6235"/>
                    <a:pt x="3064" y="6048"/>
                  </a:cubicBezTo>
                  <a:cubicBezTo>
                    <a:pt x="3076" y="5857"/>
                    <a:pt x="3086" y="5652"/>
                    <a:pt x="3071" y="5432"/>
                  </a:cubicBezTo>
                  <a:cubicBezTo>
                    <a:pt x="3076" y="5208"/>
                    <a:pt x="3042" y="4976"/>
                    <a:pt x="3016" y="4726"/>
                  </a:cubicBezTo>
                  <a:cubicBezTo>
                    <a:pt x="2941" y="4233"/>
                    <a:pt x="2814" y="3699"/>
                    <a:pt x="2609" y="3161"/>
                  </a:cubicBezTo>
                  <a:cubicBezTo>
                    <a:pt x="2395" y="2627"/>
                    <a:pt x="2126" y="2145"/>
                    <a:pt x="1847" y="1734"/>
                  </a:cubicBezTo>
                  <a:cubicBezTo>
                    <a:pt x="1697" y="1532"/>
                    <a:pt x="1562" y="1339"/>
                    <a:pt x="1409" y="1174"/>
                  </a:cubicBezTo>
                  <a:cubicBezTo>
                    <a:pt x="1271" y="1006"/>
                    <a:pt x="1121" y="860"/>
                    <a:pt x="987" y="730"/>
                  </a:cubicBezTo>
                  <a:cubicBezTo>
                    <a:pt x="857" y="595"/>
                    <a:pt x="718" y="491"/>
                    <a:pt x="602" y="397"/>
                  </a:cubicBezTo>
                  <a:cubicBezTo>
                    <a:pt x="490" y="300"/>
                    <a:pt x="386" y="225"/>
                    <a:pt x="297" y="170"/>
                  </a:cubicBezTo>
                  <a:cubicBezTo>
                    <a:pt x="131" y="59"/>
                    <a:pt x="34"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740;p48">
              <a:extLst>
                <a:ext uri="{FF2B5EF4-FFF2-40B4-BE49-F238E27FC236}">
                  <a16:creationId xmlns:a16="http://schemas.microsoft.com/office/drawing/2014/main" id="{6EE457D6-AF39-C49E-B6B3-11CBD744B252}"/>
                </a:ext>
              </a:extLst>
            </p:cNvPr>
            <p:cNvSpPr/>
            <p:nvPr/>
          </p:nvSpPr>
          <p:spPr>
            <a:xfrm>
              <a:off x="904551" y="1590480"/>
              <a:ext cx="128848" cy="65965"/>
            </a:xfrm>
            <a:custGeom>
              <a:avLst/>
              <a:gdLst/>
              <a:ahLst/>
              <a:cxnLst/>
              <a:rect l="l" t="t" r="r" b="b"/>
              <a:pathLst>
                <a:path w="8110" h="4152" extrusionOk="0">
                  <a:moveTo>
                    <a:pt x="4215" y="1"/>
                  </a:moveTo>
                  <a:cubicBezTo>
                    <a:pt x="3803" y="1"/>
                    <a:pt x="3373" y="46"/>
                    <a:pt x="2941" y="154"/>
                  </a:cubicBezTo>
                  <a:cubicBezTo>
                    <a:pt x="2212" y="337"/>
                    <a:pt x="1562" y="692"/>
                    <a:pt x="1088" y="1144"/>
                  </a:cubicBezTo>
                  <a:cubicBezTo>
                    <a:pt x="614" y="1596"/>
                    <a:pt x="304" y="2119"/>
                    <a:pt x="157" y="2590"/>
                  </a:cubicBezTo>
                  <a:cubicBezTo>
                    <a:pt x="5" y="3060"/>
                    <a:pt x="1" y="3467"/>
                    <a:pt x="38" y="3740"/>
                  </a:cubicBezTo>
                  <a:cubicBezTo>
                    <a:pt x="61" y="3874"/>
                    <a:pt x="79" y="3979"/>
                    <a:pt x="102" y="4050"/>
                  </a:cubicBezTo>
                  <a:cubicBezTo>
                    <a:pt x="123" y="4114"/>
                    <a:pt x="134" y="4151"/>
                    <a:pt x="139" y="4151"/>
                  </a:cubicBezTo>
                  <a:cubicBezTo>
                    <a:pt x="139" y="4151"/>
                    <a:pt x="139" y="4151"/>
                    <a:pt x="140" y="4151"/>
                  </a:cubicBezTo>
                  <a:cubicBezTo>
                    <a:pt x="154" y="4147"/>
                    <a:pt x="113" y="4005"/>
                    <a:pt x="90" y="3736"/>
                  </a:cubicBezTo>
                  <a:cubicBezTo>
                    <a:pt x="72" y="3467"/>
                    <a:pt x="90" y="3071"/>
                    <a:pt x="247" y="2619"/>
                  </a:cubicBezTo>
                  <a:cubicBezTo>
                    <a:pt x="400" y="2167"/>
                    <a:pt x="711" y="1667"/>
                    <a:pt x="1174" y="1238"/>
                  </a:cubicBezTo>
                  <a:cubicBezTo>
                    <a:pt x="1637" y="804"/>
                    <a:pt x="2264" y="464"/>
                    <a:pt x="2974" y="285"/>
                  </a:cubicBezTo>
                  <a:cubicBezTo>
                    <a:pt x="3403" y="176"/>
                    <a:pt x="3832" y="131"/>
                    <a:pt x="4244" y="131"/>
                  </a:cubicBezTo>
                  <a:cubicBezTo>
                    <a:pt x="4513" y="131"/>
                    <a:pt x="4775" y="150"/>
                    <a:pt x="5025" y="184"/>
                  </a:cubicBezTo>
                  <a:cubicBezTo>
                    <a:pt x="5656" y="270"/>
                    <a:pt x="6208" y="438"/>
                    <a:pt x="6665" y="599"/>
                  </a:cubicBezTo>
                  <a:cubicBezTo>
                    <a:pt x="7120" y="767"/>
                    <a:pt x="7475" y="928"/>
                    <a:pt x="7722" y="1043"/>
                  </a:cubicBezTo>
                  <a:cubicBezTo>
                    <a:pt x="7955" y="1153"/>
                    <a:pt x="8089" y="1216"/>
                    <a:pt x="8108" y="1216"/>
                  </a:cubicBezTo>
                  <a:cubicBezTo>
                    <a:pt x="8109" y="1216"/>
                    <a:pt x="8109" y="1216"/>
                    <a:pt x="8110" y="1215"/>
                  </a:cubicBezTo>
                  <a:cubicBezTo>
                    <a:pt x="8110" y="1211"/>
                    <a:pt x="8080" y="1188"/>
                    <a:pt x="8016" y="1152"/>
                  </a:cubicBezTo>
                  <a:cubicBezTo>
                    <a:pt x="7956" y="1114"/>
                    <a:pt x="7863" y="1062"/>
                    <a:pt x="7744" y="995"/>
                  </a:cubicBezTo>
                  <a:cubicBezTo>
                    <a:pt x="7505" y="868"/>
                    <a:pt x="7154" y="688"/>
                    <a:pt x="6698" y="509"/>
                  </a:cubicBezTo>
                  <a:cubicBezTo>
                    <a:pt x="6242" y="333"/>
                    <a:pt x="5686" y="154"/>
                    <a:pt x="5039" y="61"/>
                  </a:cubicBezTo>
                  <a:cubicBezTo>
                    <a:pt x="4778" y="23"/>
                    <a:pt x="4501" y="1"/>
                    <a:pt x="42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741;p48">
              <a:extLst>
                <a:ext uri="{FF2B5EF4-FFF2-40B4-BE49-F238E27FC236}">
                  <a16:creationId xmlns:a16="http://schemas.microsoft.com/office/drawing/2014/main" id="{AF43E051-EE94-B5CE-83A3-4815B3F28C9E}"/>
                </a:ext>
              </a:extLst>
            </p:cNvPr>
            <p:cNvSpPr/>
            <p:nvPr/>
          </p:nvSpPr>
          <p:spPr>
            <a:xfrm>
              <a:off x="1008344" y="1425155"/>
              <a:ext cx="74131" cy="92036"/>
            </a:xfrm>
            <a:custGeom>
              <a:avLst/>
              <a:gdLst/>
              <a:ahLst/>
              <a:cxnLst/>
              <a:rect l="l" t="t" r="r" b="b"/>
              <a:pathLst>
                <a:path w="4666" h="5793" extrusionOk="0">
                  <a:moveTo>
                    <a:pt x="3700" y="1"/>
                  </a:moveTo>
                  <a:cubicBezTo>
                    <a:pt x="3699" y="1"/>
                    <a:pt x="3699" y="1"/>
                    <a:pt x="3699" y="1"/>
                  </a:cubicBezTo>
                  <a:cubicBezTo>
                    <a:pt x="3669" y="20"/>
                    <a:pt x="4072" y="375"/>
                    <a:pt x="4337" y="1147"/>
                  </a:cubicBezTo>
                  <a:cubicBezTo>
                    <a:pt x="4471" y="1528"/>
                    <a:pt x="4550" y="2014"/>
                    <a:pt x="4509" y="2549"/>
                  </a:cubicBezTo>
                  <a:cubicBezTo>
                    <a:pt x="4468" y="3078"/>
                    <a:pt x="4296" y="3657"/>
                    <a:pt x="3956" y="4173"/>
                  </a:cubicBezTo>
                  <a:cubicBezTo>
                    <a:pt x="3616" y="4685"/>
                    <a:pt x="3145" y="5066"/>
                    <a:pt x="2668" y="5305"/>
                  </a:cubicBezTo>
                  <a:cubicBezTo>
                    <a:pt x="2193" y="5548"/>
                    <a:pt x="1715" y="5660"/>
                    <a:pt x="1311" y="5693"/>
                  </a:cubicBezTo>
                  <a:cubicBezTo>
                    <a:pt x="1200" y="5702"/>
                    <a:pt x="1096" y="5706"/>
                    <a:pt x="997" y="5706"/>
                  </a:cubicBezTo>
                  <a:cubicBezTo>
                    <a:pt x="424" y="5706"/>
                    <a:pt x="71" y="5574"/>
                    <a:pt x="10" y="5574"/>
                  </a:cubicBezTo>
                  <a:cubicBezTo>
                    <a:pt x="4" y="5574"/>
                    <a:pt x="1" y="5575"/>
                    <a:pt x="1" y="5578"/>
                  </a:cubicBezTo>
                  <a:cubicBezTo>
                    <a:pt x="1" y="5581"/>
                    <a:pt x="30" y="5596"/>
                    <a:pt x="87" y="5619"/>
                  </a:cubicBezTo>
                  <a:cubicBezTo>
                    <a:pt x="142" y="5638"/>
                    <a:pt x="228" y="5674"/>
                    <a:pt x="341" y="5697"/>
                  </a:cubicBezTo>
                  <a:cubicBezTo>
                    <a:pt x="527" y="5750"/>
                    <a:pt x="790" y="5792"/>
                    <a:pt x="1112" y="5792"/>
                  </a:cubicBezTo>
                  <a:cubicBezTo>
                    <a:pt x="1177" y="5792"/>
                    <a:pt x="1245" y="5790"/>
                    <a:pt x="1316" y="5787"/>
                  </a:cubicBezTo>
                  <a:cubicBezTo>
                    <a:pt x="1734" y="5768"/>
                    <a:pt x="2227" y="5660"/>
                    <a:pt x="2723" y="5414"/>
                  </a:cubicBezTo>
                  <a:cubicBezTo>
                    <a:pt x="3221" y="5174"/>
                    <a:pt x="3714" y="4782"/>
                    <a:pt x="4068" y="4248"/>
                  </a:cubicBezTo>
                  <a:cubicBezTo>
                    <a:pt x="4423" y="3710"/>
                    <a:pt x="4595" y="3109"/>
                    <a:pt x="4633" y="2556"/>
                  </a:cubicBezTo>
                  <a:cubicBezTo>
                    <a:pt x="4666" y="2003"/>
                    <a:pt x="4576" y="1502"/>
                    <a:pt x="4426" y="1114"/>
                  </a:cubicBezTo>
                  <a:cubicBezTo>
                    <a:pt x="4281" y="725"/>
                    <a:pt x="4095" y="438"/>
                    <a:pt x="3949" y="259"/>
                  </a:cubicBezTo>
                  <a:cubicBezTo>
                    <a:pt x="3878" y="165"/>
                    <a:pt x="3811" y="106"/>
                    <a:pt x="3769" y="61"/>
                  </a:cubicBezTo>
                  <a:cubicBezTo>
                    <a:pt x="3728" y="23"/>
                    <a:pt x="3705" y="1"/>
                    <a:pt x="37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742;p48">
              <a:extLst>
                <a:ext uri="{FF2B5EF4-FFF2-40B4-BE49-F238E27FC236}">
                  <a16:creationId xmlns:a16="http://schemas.microsoft.com/office/drawing/2014/main" id="{66901D99-CDE2-ACE5-63C8-6491BBC318E4}"/>
                </a:ext>
              </a:extLst>
            </p:cNvPr>
            <p:cNvSpPr/>
            <p:nvPr/>
          </p:nvSpPr>
          <p:spPr>
            <a:xfrm>
              <a:off x="726468" y="1558213"/>
              <a:ext cx="71589" cy="2224"/>
            </a:xfrm>
            <a:custGeom>
              <a:avLst/>
              <a:gdLst/>
              <a:ahLst/>
              <a:cxnLst/>
              <a:rect l="l" t="t" r="r" b="b"/>
              <a:pathLst>
                <a:path w="4506" h="140" extrusionOk="0">
                  <a:moveTo>
                    <a:pt x="2897" y="1"/>
                  </a:moveTo>
                  <a:cubicBezTo>
                    <a:pt x="2693" y="1"/>
                    <a:pt x="2477" y="2"/>
                    <a:pt x="2253" y="4"/>
                  </a:cubicBezTo>
                  <a:cubicBezTo>
                    <a:pt x="1009" y="11"/>
                    <a:pt x="1" y="49"/>
                    <a:pt x="1" y="86"/>
                  </a:cubicBezTo>
                  <a:cubicBezTo>
                    <a:pt x="1" y="119"/>
                    <a:pt x="772" y="140"/>
                    <a:pt x="1798" y="140"/>
                  </a:cubicBezTo>
                  <a:cubicBezTo>
                    <a:pt x="1945" y="140"/>
                    <a:pt x="2098" y="139"/>
                    <a:pt x="2253" y="138"/>
                  </a:cubicBezTo>
                  <a:cubicBezTo>
                    <a:pt x="3497" y="127"/>
                    <a:pt x="4505" y="90"/>
                    <a:pt x="4505" y="52"/>
                  </a:cubicBezTo>
                  <a:cubicBezTo>
                    <a:pt x="4505" y="22"/>
                    <a:pt x="3827" y="1"/>
                    <a:pt x="28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0157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Steps in machine LEARNING</a:t>
            </a:r>
            <a:endParaRPr dirty="0"/>
          </a:p>
        </p:txBody>
      </p:sp>
      <p:pic>
        <p:nvPicPr>
          <p:cNvPr id="20" name="Picture 19">
            <a:extLst>
              <a:ext uri="{FF2B5EF4-FFF2-40B4-BE49-F238E27FC236}">
                <a16:creationId xmlns:a16="http://schemas.microsoft.com/office/drawing/2014/main" id="{9B899E40-E15F-FE10-37BD-FA53ACBDF96D}"/>
              </a:ext>
            </a:extLst>
          </p:cNvPr>
          <p:cNvPicPr>
            <a:picLocks noChangeAspect="1"/>
          </p:cNvPicPr>
          <p:nvPr/>
        </p:nvPicPr>
        <p:blipFill>
          <a:blip r:embed="rId3"/>
          <a:stretch>
            <a:fillRect/>
          </a:stretch>
        </p:blipFill>
        <p:spPr>
          <a:xfrm>
            <a:off x="962855" y="1538388"/>
            <a:ext cx="7218290" cy="2066723"/>
          </a:xfrm>
          <a:prstGeom prst="rect">
            <a:avLst/>
          </a:prstGeom>
        </p:spPr>
      </p:pic>
    </p:spTree>
    <p:extLst>
      <p:ext uri="{BB962C8B-B14F-4D97-AF65-F5344CB8AC3E}">
        <p14:creationId xmlns:p14="http://schemas.microsoft.com/office/powerpoint/2010/main" val="133630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Steps in machine LEARNING</a:t>
            </a:r>
            <a:endParaRPr dirty="0"/>
          </a:p>
        </p:txBody>
      </p:sp>
      <p:pic>
        <p:nvPicPr>
          <p:cNvPr id="3" name="Picture 2">
            <a:extLst>
              <a:ext uri="{FF2B5EF4-FFF2-40B4-BE49-F238E27FC236}">
                <a16:creationId xmlns:a16="http://schemas.microsoft.com/office/drawing/2014/main" id="{4BDA074D-3514-A2B4-3C1C-533EB06B61D3}"/>
              </a:ext>
            </a:extLst>
          </p:cNvPr>
          <p:cNvPicPr>
            <a:picLocks noChangeAspect="1"/>
          </p:cNvPicPr>
          <p:nvPr/>
        </p:nvPicPr>
        <p:blipFill>
          <a:blip r:embed="rId3"/>
          <a:stretch>
            <a:fillRect/>
          </a:stretch>
        </p:blipFill>
        <p:spPr>
          <a:xfrm>
            <a:off x="2399746" y="1438718"/>
            <a:ext cx="5181268" cy="269892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3860800" y="457300"/>
            <a:ext cx="451455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t>E</a:t>
            </a:r>
            <a:r>
              <a:rPr lang="en" dirty="0"/>
              <a:t>da comes under data preparation and analysis</a:t>
            </a:r>
            <a:endParaRPr dirty="0"/>
          </a:p>
        </p:txBody>
      </p:sp>
      <p:pic>
        <p:nvPicPr>
          <p:cNvPr id="2" name="Picture 1">
            <a:extLst>
              <a:ext uri="{FF2B5EF4-FFF2-40B4-BE49-F238E27FC236}">
                <a16:creationId xmlns:a16="http://schemas.microsoft.com/office/drawing/2014/main" id="{3974D9FE-C4B7-DFCD-4514-977C34F3F6AA}"/>
              </a:ext>
            </a:extLst>
          </p:cNvPr>
          <p:cNvPicPr>
            <a:picLocks noChangeAspect="1"/>
          </p:cNvPicPr>
          <p:nvPr/>
        </p:nvPicPr>
        <p:blipFill>
          <a:blip r:embed="rId3"/>
          <a:stretch>
            <a:fillRect/>
          </a:stretch>
        </p:blipFill>
        <p:spPr>
          <a:xfrm>
            <a:off x="1456631" y="1219834"/>
            <a:ext cx="6660447" cy="3326765"/>
          </a:xfrm>
          <a:prstGeom prst="rect">
            <a:avLst/>
          </a:prstGeom>
        </p:spPr>
      </p:pic>
    </p:spTree>
    <p:extLst>
      <p:ext uri="{BB962C8B-B14F-4D97-AF65-F5344CB8AC3E}">
        <p14:creationId xmlns:p14="http://schemas.microsoft.com/office/powerpoint/2010/main" val="1000842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Steps involved in edA</a:t>
            </a:r>
            <a:endParaRPr dirty="0"/>
          </a:p>
        </p:txBody>
      </p:sp>
      <p:sp>
        <p:nvSpPr>
          <p:cNvPr id="7" name="TextBox 6">
            <a:extLst>
              <a:ext uri="{FF2B5EF4-FFF2-40B4-BE49-F238E27FC236}">
                <a16:creationId xmlns:a16="http://schemas.microsoft.com/office/drawing/2014/main" id="{098E827C-7E6C-29A8-F4EB-F942FA15B0F7}"/>
              </a:ext>
            </a:extLst>
          </p:cNvPr>
          <p:cNvSpPr txBox="1"/>
          <p:nvPr/>
        </p:nvSpPr>
        <p:spPr>
          <a:xfrm>
            <a:off x="529600" y="938500"/>
            <a:ext cx="6188700" cy="4093428"/>
          </a:xfrm>
          <a:prstGeom prst="rect">
            <a:avLst/>
          </a:prstGeom>
          <a:noFill/>
        </p:spPr>
        <p:txBody>
          <a:bodyPr wrap="square">
            <a:spAutoFit/>
          </a:bodyPr>
          <a:lstStyle/>
          <a:p>
            <a:pPr marL="342900" indent="-342900">
              <a:buFont typeface="Wingdings" panose="05000000000000000000" pitchFamily="2" charset="2"/>
              <a:buChar char="q"/>
            </a:pPr>
            <a:r>
              <a:rPr lang="en-US" sz="2000" dirty="0">
                <a:solidFill>
                  <a:schemeClr val="bg2">
                    <a:lumMod val="75000"/>
                  </a:schemeClr>
                </a:solidFill>
                <a:latin typeface="Didact Gothic" panose="00000500000000000000" pitchFamily="2" charset="0"/>
              </a:rPr>
              <a:t>Data Collection</a:t>
            </a:r>
          </a:p>
          <a:p>
            <a:pPr marL="342900" indent="-342900">
              <a:buFont typeface="Wingdings" panose="05000000000000000000" pitchFamily="2" charset="2"/>
              <a:buChar char="q"/>
            </a:pPr>
            <a:endParaRPr lang="en-US" sz="2000" dirty="0">
              <a:solidFill>
                <a:schemeClr val="bg2">
                  <a:lumMod val="75000"/>
                </a:schemeClr>
              </a:solidFill>
              <a:latin typeface="Didact Gothic" panose="00000500000000000000" pitchFamily="2" charset="0"/>
            </a:endParaRPr>
          </a:p>
          <a:p>
            <a:pPr marL="342900" indent="-342900">
              <a:buFont typeface="Wingdings" panose="05000000000000000000" pitchFamily="2" charset="2"/>
              <a:buChar char="q"/>
            </a:pPr>
            <a:r>
              <a:rPr lang="en-US" sz="2000" dirty="0">
                <a:solidFill>
                  <a:schemeClr val="bg2">
                    <a:lumMod val="75000"/>
                  </a:schemeClr>
                </a:solidFill>
                <a:latin typeface="Didact Gothic" panose="00000500000000000000" pitchFamily="2" charset="0"/>
              </a:rPr>
              <a:t>Data Cleaning (Identifying and handling missing data, outliers, or other issues)</a:t>
            </a:r>
          </a:p>
          <a:p>
            <a:pPr marL="342900" indent="-342900">
              <a:buFont typeface="Wingdings" panose="05000000000000000000" pitchFamily="2" charset="2"/>
              <a:buChar char="q"/>
            </a:pPr>
            <a:endParaRPr lang="en-US" sz="2000" dirty="0">
              <a:solidFill>
                <a:schemeClr val="bg2">
                  <a:lumMod val="75000"/>
                </a:schemeClr>
              </a:solidFill>
              <a:latin typeface="Didact Gothic" panose="00000500000000000000" pitchFamily="2" charset="0"/>
            </a:endParaRPr>
          </a:p>
          <a:p>
            <a:pPr marL="342900" indent="-342900">
              <a:buFont typeface="Wingdings" panose="05000000000000000000" pitchFamily="2" charset="2"/>
              <a:buChar char="q"/>
            </a:pPr>
            <a:r>
              <a:rPr lang="en-US" sz="2000" dirty="0">
                <a:solidFill>
                  <a:schemeClr val="bg2">
                    <a:lumMod val="75000"/>
                  </a:schemeClr>
                </a:solidFill>
                <a:latin typeface="Didact Gothic" panose="00000500000000000000" pitchFamily="2" charset="0"/>
              </a:rPr>
              <a:t>Data Transformation (converting data types, scaling data, or creating new features from existing data)</a:t>
            </a:r>
          </a:p>
          <a:p>
            <a:pPr marL="342900" indent="-342900">
              <a:buFont typeface="Wingdings" panose="05000000000000000000" pitchFamily="2" charset="2"/>
              <a:buChar char="q"/>
            </a:pPr>
            <a:endParaRPr lang="en-US" sz="2000" dirty="0">
              <a:solidFill>
                <a:schemeClr val="bg2">
                  <a:lumMod val="75000"/>
                </a:schemeClr>
              </a:solidFill>
              <a:latin typeface="Didact Gothic" panose="00000500000000000000" pitchFamily="2" charset="0"/>
            </a:endParaRPr>
          </a:p>
          <a:p>
            <a:pPr marL="342900" indent="-342900">
              <a:buFont typeface="Wingdings" panose="05000000000000000000" pitchFamily="2" charset="2"/>
              <a:buChar char="q"/>
            </a:pPr>
            <a:r>
              <a:rPr lang="en-US" sz="2000" dirty="0">
                <a:solidFill>
                  <a:schemeClr val="bg2">
                    <a:lumMod val="75000"/>
                  </a:schemeClr>
                </a:solidFill>
                <a:latin typeface="Didact Gothic" panose="00000500000000000000" pitchFamily="2" charset="0"/>
              </a:rPr>
              <a:t>Data visualization</a:t>
            </a:r>
          </a:p>
          <a:p>
            <a:pPr marL="342900" indent="-342900">
              <a:buFont typeface="Wingdings" panose="05000000000000000000" pitchFamily="2" charset="2"/>
              <a:buChar char="q"/>
            </a:pPr>
            <a:endParaRPr lang="en-US" sz="2000" dirty="0">
              <a:solidFill>
                <a:schemeClr val="bg2">
                  <a:lumMod val="75000"/>
                </a:schemeClr>
              </a:solidFill>
              <a:latin typeface="Didact Gothic" panose="00000500000000000000" pitchFamily="2" charset="0"/>
            </a:endParaRPr>
          </a:p>
          <a:p>
            <a:pPr marL="342900" indent="-342900">
              <a:buFont typeface="Wingdings" panose="05000000000000000000" pitchFamily="2" charset="2"/>
              <a:buChar char="q"/>
            </a:pPr>
            <a:r>
              <a:rPr lang="en-US" sz="2000" dirty="0">
                <a:solidFill>
                  <a:schemeClr val="bg2">
                    <a:lumMod val="75000"/>
                  </a:schemeClr>
                </a:solidFill>
                <a:latin typeface="Didact Gothic" panose="00000500000000000000" pitchFamily="2" charset="0"/>
              </a:rPr>
              <a:t>Statistical analysis</a:t>
            </a:r>
          </a:p>
          <a:p>
            <a:pPr marL="342900" indent="-342900">
              <a:buFont typeface="Wingdings" panose="05000000000000000000" pitchFamily="2" charset="2"/>
              <a:buChar char="q"/>
            </a:pPr>
            <a:endParaRPr lang="en-US" sz="2000" dirty="0">
              <a:solidFill>
                <a:schemeClr val="bg2">
                  <a:lumMod val="75000"/>
                </a:schemeClr>
              </a:solidFill>
              <a:latin typeface="Didact Gothic" panose="00000500000000000000" pitchFamily="2" charset="0"/>
            </a:endParaRPr>
          </a:p>
          <a:p>
            <a:pPr marL="342900" indent="-342900">
              <a:buFont typeface="Wingdings" panose="05000000000000000000" pitchFamily="2" charset="2"/>
              <a:buChar char="q"/>
            </a:pPr>
            <a:r>
              <a:rPr lang="en-US" sz="2000" dirty="0">
                <a:solidFill>
                  <a:schemeClr val="bg2">
                    <a:lumMod val="75000"/>
                  </a:schemeClr>
                </a:solidFill>
                <a:latin typeface="Didact Gothic" panose="00000500000000000000" pitchFamily="2" charset="0"/>
              </a:rPr>
              <a:t>Interpretation and reporting</a:t>
            </a:r>
          </a:p>
        </p:txBody>
      </p:sp>
      <p:pic>
        <p:nvPicPr>
          <p:cNvPr id="13" name="Picture 12">
            <a:extLst>
              <a:ext uri="{FF2B5EF4-FFF2-40B4-BE49-F238E27FC236}">
                <a16:creationId xmlns:a16="http://schemas.microsoft.com/office/drawing/2014/main" id="{A4ED5252-8FAF-1C21-9815-6049C07E522B}"/>
              </a:ext>
            </a:extLst>
          </p:cNvPr>
          <p:cNvPicPr>
            <a:picLocks noChangeAspect="1"/>
          </p:cNvPicPr>
          <p:nvPr/>
        </p:nvPicPr>
        <p:blipFill>
          <a:blip r:embed="rId3"/>
          <a:stretch>
            <a:fillRect/>
          </a:stretch>
        </p:blipFill>
        <p:spPr>
          <a:xfrm>
            <a:off x="5180650" y="3094304"/>
            <a:ext cx="3823500" cy="2049196"/>
          </a:xfrm>
          <a:prstGeom prst="rect">
            <a:avLst/>
          </a:prstGeom>
        </p:spPr>
      </p:pic>
    </p:spTree>
    <p:extLst>
      <p:ext uri="{BB962C8B-B14F-4D97-AF65-F5344CB8AC3E}">
        <p14:creationId xmlns:p14="http://schemas.microsoft.com/office/powerpoint/2010/main" val="234308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Steps involved in edA</a:t>
            </a:r>
            <a:endParaRPr dirty="0"/>
          </a:p>
        </p:txBody>
      </p:sp>
      <p:pic>
        <p:nvPicPr>
          <p:cNvPr id="2" name="Picture 1">
            <a:extLst>
              <a:ext uri="{FF2B5EF4-FFF2-40B4-BE49-F238E27FC236}">
                <a16:creationId xmlns:a16="http://schemas.microsoft.com/office/drawing/2014/main" id="{DBFD3573-8075-131F-A1A5-5CCCC6512241}"/>
              </a:ext>
            </a:extLst>
          </p:cNvPr>
          <p:cNvPicPr>
            <a:picLocks noChangeAspect="1"/>
          </p:cNvPicPr>
          <p:nvPr/>
        </p:nvPicPr>
        <p:blipFill>
          <a:blip r:embed="rId3"/>
          <a:stretch>
            <a:fillRect/>
          </a:stretch>
        </p:blipFill>
        <p:spPr>
          <a:xfrm>
            <a:off x="1103943" y="1196469"/>
            <a:ext cx="6936114" cy="3172331"/>
          </a:xfrm>
          <a:prstGeom prst="rect">
            <a:avLst/>
          </a:prstGeom>
        </p:spPr>
      </p:pic>
    </p:spTree>
    <p:extLst>
      <p:ext uri="{BB962C8B-B14F-4D97-AF65-F5344CB8AC3E}">
        <p14:creationId xmlns:p14="http://schemas.microsoft.com/office/powerpoint/2010/main" val="963894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Visualization</a:t>
            </a:r>
            <a:endParaRPr dirty="0"/>
          </a:p>
        </p:txBody>
      </p:sp>
      <p:pic>
        <p:nvPicPr>
          <p:cNvPr id="3" name="Picture 2">
            <a:extLst>
              <a:ext uri="{FF2B5EF4-FFF2-40B4-BE49-F238E27FC236}">
                <a16:creationId xmlns:a16="http://schemas.microsoft.com/office/drawing/2014/main" id="{1A01DA79-1CC5-8D29-BC6A-4093D3564686}"/>
              </a:ext>
            </a:extLst>
          </p:cNvPr>
          <p:cNvPicPr>
            <a:picLocks noChangeAspect="1"/>
          </p:cNvPicPr>
          <p:nvPr/>
        </p:nvPicPr>
        <p:blipFill>
          <a:blip r:embed="rId3"/>
          <a:stretch>
            <a:fillRect/>
          </a:stretch>
        </p:blipFill>
        <p:spPr>
          <a:xfrm>
            <a:off x="2900608" y="1327013"/>
            <a:ext cx="3877392" cy="3359187"/>
          </a:xfrm>
          <a:prstGeom prst="rect">
            <a:avLst/>
          </a:prstGeom>
        </p:spPr>
      </p:pic>
    </p:spTree>
    <p:extLst>
      <p:ext uri="{BB962C8B-B14F-4D97-AF65-F5344CB8AC3E}">
        <p14:creationId xmlns:p14="http://schemas.microsoft.com/office/powerpoint/2010/main" val="88529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98" name="Google Shape;698;p31"/>
          <p:cNvSpPr txBox="1">
            <a:spLocks noGrp="1"/>
          </p:cNvSpPr>
          <p:nvPr>
            <p:ph type="ctrTitle"/>
          </p:nvPr>
        </p:nvSpPr>
        <p:spPr>
          <a:xfrm>
            <a:off x="37042" y="1777341"/>
            <a:ext cx="4067868"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 </a:t>
            </a:r>
            <a:br>
              <a:rPr lang="en" dirty="0"/>
            </a:br>
            <a:r>
              <a:rPr lang="en" dirty="0"/>
              <a:t>Visualization techniques and tools</a:t>
            </a:r>
            <a:endParaRPr dirty="0"/>
          </a:p>
        </p:txBody>
      </p:sp>
      <p:grpSp>
        <p:nvGrpSpPr>
          <p:cNvPr id="672" name="Google Shape;3601;p48">
            <a:extLst>
              <a:ext uri="{FF2B5EF4-FFF2-40B4-BE49-F238E27FC236}">
                <a16:creationId xmlns:a16="http://schemas.microsoft.com/office/drawing/2014/main" id="{6DE51814-3312-6D42-79DE-F0280065532B}"/>
              </a:ext>
            </a:extLst>
          </p:cNvPr>
          <p:cNvGrpSpPr/>
          <p:nvPr/>
        </p:nvGrpSpPr>
        <p:grpSpPr>
          <a:xfrm>
            <a:off x="4572000" y="488950"/>
            <a:ext cx="4191000" cy="4165600"/>
            <a:chOff x="411609" y="1049416"/>
            <a:chExt cx="1718376" cy="1650536"/>
          </a:xfrm>
        </p:grpSpPr>
        <p:sp>
          <p:nvSpPr>
            <p:cNvPr id="673" name="Google Shape;3602;p48">
              <a:extLst>
                <a:ext uri="{FF2B5EF4-FFF2-40B4-BE49-F238E27FC236}">
                  <a16:creationId xmlns:a16="http://schemas.microsoft.com/office/drawing/2014/main" id="{9265981F-C873-D580-1312-FE6D52FEA4FE}"/>
                </a:ext>
              </a:extLst>
            </p:cNvPr>
            <p:cNvSpPr/>
            <p:nvPr/>
          </p:nvSpPr>
          <p:spPr>
            <a:xfrm>
              <a:off x="970600" y="1194197"/>
              <a:ext cx="557400" cy="399900"/>
            </a:xfrm>
            <a:prstGeom prst="roundRect">
              <a:avLst>
                <a:gd name="adj" fmla="val 4313"/>
              </a:avLst>
            </a:pr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603;p48">
              <a:extLst>
                <a:ext uri="{FF2B5EF4-FFF2-40B4-BE49-F238E27FC236}">
                  <a16:creationId xmlns:a16="http://schemas.microsoft.com/office/drawing/2014/main" id="{DB9DD655-706E-80DA-EF28-6486922BC200}"/>
                </a:ext>
              </a:extLst>
            </p:cNvPr>
            <p:cNvSpPr/>
            <p:nvPr/>
          </p:nvSpPr>
          <p:spPr>
            <a:xfrm>
              <a:off x="957556" y="1172928"/>
              <a:ext cx="152647" cy="127132"/>
            </a:xfrm>
            <a:custGeom>
              <a:avLst/>
              <a:gdLst/>
              <a:ahLst/>
              <a:cxnLst/>
              <a:rect l="l" t="t" r="r" b="b"/>
              <a:pathLst>
                <a:path w="9608" h="8002" extrusionOk="0">
                  <a:moveTo>
                    <a:pt x="9509" y="0"/>
                  </a:moveTo>
                  <a:cubicBezTo>
                    <a:pt x="8961" y="0"/>
                    <a:pt x="8520" y="34"/>
                    <a:pt x="8520" y="79"/>
                  </a:cubicBezTo>
                  <a:cubicBezTo>
                    <a:pt x="8520" y="119"/>
                    <a:pt x="8908" y="153"/>
                    <a:pt x="9405" y="157"/>
                  </a:cubicBezTo>
                  <a:cubicBezTo>
                    <a:pt x="9356" y="209"/>
                    <a:pt x="9285" y="284"/>
                    <a:pt x="9192" y="385"/>
                  </a:cubicBezTo>
                  <a:cubicBezTo>
                    <a:pt x="8994" y="609"/>
                    <a:pt x="8729" y="904"/>
                    <a:pt x="8408" y="1267"/>
                  </a:cubicBezTo>
                  <a:cubicBezTo>
                    <a:pt x="7742" y="2032"/>
                    <a:pt x="6842" y="3067"/>
                    <a:pt x="5820" y="4243"/>
                  </a:cubicBezTo>
                  <a:cubicBezTo>
                    <a:pt x="5468" y="4008"/>
                    <a:pt x="5103" y="3762"/>
                    <a:pt x="4729" y="3515"/>
                  </a:cubicBezTo>
                  <a:cubicBezTo>
                    <a:pt x="4534" y="3384"/>
                    <a:pt x="4344" y="3257"/>
                    <a:pt x="4165" y="3138"/>
                  </a:cubicBezTo>
                  <a:lnTo>
                    <a:pt x="4105" y="3100"/>
                  </a:lnTo>
                  <a:lnTo>
                    <a:pt x="4060" y="3153"/>
                  </a:lnTo>
                  <a:cubicBezTo>
                    <a:pt x="2906" y="4501"/>
                    <a:pt x="1886" y="5708"/>
                    <a:pt x="1158" y="6578"/>
                  </a:cubicBezTo>
                  <a:cubicBezTo>
                    <a:pt x="807" y="7004"/>
                    <a:pt x="519" y="7351"/>
                    <a:pt x="302" y="7613"/>
                  </a:cubicBezTo>
                  <a:cubicBezTo>
                    <a:pt x="105" y="7856"/>
                    <a:pt x="0" y="7994"/>
                    <a:pt x="7" y="8001"/>
                  </a:cubicBezTo>
                  <a:cubicBezTo>
                    <a:pt x="7" y="8001"/>
                    <a:pt x="8" y="8001"/>
                    <a:pt x="8" y="8001"/>
                  </a:cubicBezTo>
                  <a:cubicBezTo>
                    <a:pt x="22" y="8001"/>
                    <a:pt x="140" y="7875"/>
                    <a:pt x="347" y="7649"/>
                  </a:cubicBezTo>
                  <a:cubicBezTo>
                    <a:pt x="571" y="7396"/>
                    <a:pt x="870" y="7059"/>
                    <a:pt x="1236" y="6649"/>
                  </a:cubicBezTo>
                  <a:cubicBezTo>
                    <a:pt x="1976" y="5804"/>
                    <a:pt x="2996" y="4632"/>
                    <a:pt x="4134" y="3306"/>
                  </a:cubicBezTo>
                  <a:cubicBezTo>
                    <a:pt x="4299" y="3414"/>
                    <a:pt x="4467" y="3526"/>
                    <a:pt x="4643" y="3642"/>
                  </a:cubicBezTo>
                  <a:cubicBezTo>
                    <a:pt x="5035" y="3907"/>
                    <a:pt x="5420" y="4161"/>
                    <a:pt x="5793" y="4408"/>
                  </a:cubicBezTo>
                  <a:lnTo>
                    <a:pt x="5849" y="4445"/>
                  </a:lnTo>
                  <a:lnTo>
                    <a:pt x="5894" y="4393"/>
                  </a:lnTo>
                  <a:cubicBezTo>
                    <a:pt x="6918" y="3182"/>
                    <a:pt x="7818" y="2118"/>
                    <a:pt x="8482" y="1330"/>
                  </a:cubicBezTo>
                  <a:cubicBezTo>
                    <a:pt x="8789" y="960"/>
                    <a:pt x="9042" y="654"/>
                    <a:pt x="9233" y="419"/>
                  </a:cubicBezTo>
                  <a:cubicBezTo>
                    <a:pt x="9330" y="299"/>
                    <a:pt x="9397" y="213"/>
                    <a:pt x="9442" y="157"/>
                  </a:cubicBezTo>
                  <a:lnTo>
                    <a:pt x="9454" y="157"/>
                  </a:lnTo>
                  <a:cubicBezTo>
                    <a:pt x="9457" y="657"/>
                    <a:pt x="9487" y="1050"/>
                    <a:pt x="9528" y="1050"/>
                  </a:cubicBezTo>
                  <a:cubicBezTo>
                    <a:pt x="9573" y="1050"/>
                    <a:pt x="9607" y="617"/>
                    <a:pt x="9607" y="79"/>
                  </a:cubicBezTo>
                  <a:lnTo>
                    <a:pt x="960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3604;p48">
              <a:extLst>
                <a:ext uri="{FF2B5EF4-FFF2-40B4-BE49-F238E27FC236}">
                  <a16:creationId xmlns:a16="http://schemas.microsoft.com/office/drawing/2014/main" id="{5AFDFAD4-6B93-E2C7-A887-73D1599AB063}"/>
                </a:ext>
              </a:extLst>
            </p:cNvPr>
            <p:cNvGrpSpPr/>
            <p:nvPr/>
          </p:nvGrpSpPr>
          <p:grpSpPr>
            <a:xfrm>
              <a:off x="1494120" y="1049416"/>
              <a:ext cx="285038" cy="281828"/>
              <a:chOff x="1494120" y="1049416"/>
              <a:chExt cx="285038" cy="281828"/>
            </a:xfrm>
          </p:grpSpPr>
          <p:sp>
            <p:nvSpPr>
              <p:cNvPr id="813" name="Google Shape;3605;p48">
                <a:extLst>
                  <a:ext uri="{FF2B5EF4-FFF2-40B4-BE49-F238E27FC236}">
                    <a16:creationId xmlns:a16="http://schemas.microsoft.com/office/drawing/2014/main" id="{30797D4F-3BE1-0F56-FAAB-A3D2D07ACA2E}"/>
                  </a:ext>
                </a:extLst>
              </p:cNvPr>
              <p:cNvSpPr/>
              <p:nvPr/>
            </p:nvSpPr>
            <p:spPr>
              <a:xfrm>
                <a:off x="1494120" y="1080031"/>
                <a:ext cx="251261" cy="251213"/>
              </a:xfrm>
              <a:custGeom>
                <a:avLst/>
                <a:gdLst/>
                <a:ahLst/>
                <a:cxnLst/>
                <a:rect l="l" t="t" r="r" b="b"/>
                <a:pathLst>
                  <a:path w="15815" h="15812" extrusionOk="0">
                    <a:moveTo>
                      <a:pt x="7725" y="1"/>
                    </a:moveTo>
                    <a:cubicBezTo>
                      <a:pt x="3459" y="101"/>
                      <a:pt x="0" y="3635"/>
                      <a:pt x="0" y="7904"/>
                    </a:cubicBezTo>
                    <a:cubicBezTo>
                      <a:pt x="0" y="12241"/>
                      <a:pt x="3572" y="15811"/>
                      <a:pt x="7908" y="15811"/>
                    </a:cubicBezTo>
                    <a:cubicBezTo>
                      <a:pt x="12244" y="15811"/>
                      <a:pt x="15815" y="12241"/>
                      <a:pt x="15815" y="7904"/>
                    </a:cubicBezTo>
                    <a:lnTo>
                      <a:pt x="7908" y="7904"/>
                    </a:lnTo>
                    <a:lnTo>
                      <a:pt x="772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606;p48">
                <a:extLst>
                  <a:ext uri="{FF2B5EF4-FFF2-40B4-BE49-F238E27FC236}">
                    <a16:creationId xmlns:a16="http://schemas.microsoft.com/office/drawing/2014/main" id="{F1545C4A-9901-AB99-FE5D-374C665D8C68}"/>
                  </a:ext>
                </a:extLst>
              </p:cNvPr>
              <p:cNvSpPr/>
              <p:nvPr/>
            </p:nvSpPr>
            <p:spPr>
              <a:xfrm>
                <a:off x="1650771" y="1049416"/>
                <a:ext cx="128387" cy="125575"/>
              </a:xfrm>
              <a:custGeom>
                <a:avLst/>
                <a:gdLst/>
                <a:ahLst/>
                <a:cxnLst/>
                <a:rect l="l" t="t" r="r" b="b"/>
                <a:pathLst>
                  <a:path w="8081" h="7904" extrusionOk="0">
                    <a:moveTo>
                      <a:pt x="1" y="0"/>
                    </a:moveTo>
                    <a:lnTo>
                      <a:pt x="177" y="7903"/>
                    </a:lnTo>
                    <a:lnTo>
                      <a:pt x="8080" y="7781"/>
                    </a:lnTo>
                    <a:cubicBezTo>
                      <a:pt x="8024" y="5722"/>
                      <a:pt x="7169" y="3676"/>
                      <a:pt x="5693" y="2238"/>
                    </a:cubicBezTo>
                    <a:cubicBezTo>
                      <a:pt x="4218" y="804"/>
                      <a:pt x="2059" y="0"/>
                      <a:pt x="1" y="0"/>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3607;p48">
              <a:extLst>
                <a:ext uri="{FF2B5EF4-FFF2-40B4-BE49-F238E27FC236}">
                  <a16:creationId xmlns:a16="http://schemas.microsoft.com/office/drawing/2014/main" id="{48660A82-9B26-AE99-DFCA-18A24D313E59}"/>
                </a:ext>
              </a:extLst>
            </p:cNvPr>
            <p:cNvSpPr/>
            <p:nvPr/>
          </p:nvSpPr>
          <p:spPr>
            <a:xfrm>
              <a:off x="726357" y="1601522"/>
              <a:ext cx="1316216" cy="487333"/>
            </a:xfrm>
            <a:custGeom>
              <a:avLst/>
              <a:gdLst/>
              <a:ahLst/>
              <a:cxnLst/>
              <a:rect l="l" t="t" r="r" b="b"/>
              <a:pathLst>
                <a:path w="82846" h="30674" extrusionOk="0">
                  <a:moveTo>
                    <a:pt x="82846" y="0"/>
                  </a:moveTo>
                  <a:cubicBezTo>
                    <a:pt x="79488" y="90"/>
                    <a:pt x="76533" y="2436"/>
                    <a:pt x="74740" y="5275"/>
                  </a:cubicBezTo>
                  <a:cubicBezTo>
                    <a:pt x="72944" y="8110"/>
                    <a:pt x="72080" y="11419"/>
                    <a:pt x="71102" y="14631"/>
                  </a:cubicBezTo>
                  <a:cubicBezTo>
                    <a:pt x="70127" y="17844"/>
                    <a:pt x="68955" y="21108"/>
                    <a:pt x="66698" y="23595"/>
                  </a:cubicBezTo>
                  <a:cubicBezTo>
                    <a:pt x="64933" y="25542"/>
                    <a:pt x="62347" y="26910"/>
                    <a:pt x="59777" y="26910"/>
                  </a:cubicBezTo>
                  <a:cubicBezTo>
                    <a:pt x="59063" y="26910"/>
                    <a:pt x="58350" y="26804"/>
                    <a:pt x="57656" y="26576"/>
                  </a:cubicBezTo>
                  <a:cubicBezTo>
                    <a:pt x="55336" y="25810"/>
                    <a:pt x="53618" y="23845"/>
                    <a:pt x="52285" y="21799"/>
                  </a:cubicBezTo>
                  <a:cubicBezTo>
                    <a:pt x="50951" y="19752"/>
                    <a:pt x="49861" y="17522"/>
                    <a:pt x="48199" y="15733"/>
                  </a:cubicBezTo>
                  <a:cubicBezTo>
                    <a:pt x="45965" y="13328"/>
                    <a:pt x="42741" y="11875"/>
                    <a:pt x="39462" y="11793"/>
                  </a:cubicBezTo>
                  <a:cubicBezTo>
                    <a:pt x="39363" y="11790"/>
                    <a:pt x="39264" y="11789"/>
                    <a:pt x="39166" y="11789"/>
                  </a:cubicBezTo>
                  <a:cubicBezTo>
                    <a:pt x="35981" y="11789"/>
                    <a:pt x="32817" y="13072"/>
                    <a:pt x="30539" y="15293"/>
                  </a:cubicBezTo>
                  <a:cubicBezTo>
                    <a:pt x="28092" y="17672"/>
                    <a:pt x="26740" y="20947"/>
                    <a:pt x="24578" y="23588"/>
                  </a:cubicBezTo>
                  <a:cubicBezTo>
                    <a:pt x="22912" y="25623"/>
                    <a:pt x="20346" y="27298"/>
                    <a:pt x="17839" y="27298"/>
                  </a:cubicBezTo>
                  <a:cubicBezTo>
                    <a:pt x="17096" y="27298"/>
                    <a:pt x="16358" y="27151"/>
                    <a:pt x="15650" y="26822"/>
                  </a:cubicBezTo>
                  <a:cubicBezTo>
                    <a:pt x="14085" y="26098"/>
                    <a:pt x="13002" y="24626"/>
                    <a:pt x="11572" y="23663"/>
                  </a:cubicBezTo>
                  <a:cubicBezTo>
                    <a:pt x="10371" y="22851"/>
                    <a:pt x="8922" y="22436"/>
                    <a:pt x="7475" y="22436"/>
                  </a:cubicBezTo>
                  <a:cubicBezTo>
                    <a:pt x="6392" y="22436"/>
                    <a:pt x="5310" y="22668"/>
                    <a:pt x="4333" y="23140"/>
                  </a:cubicBezTo>
                  <a:cubicBezTo>
                    <a:pt x="2055" y="24242"/>
                    <a:pt x="195" y="28148"/>
                    <a:pt x="0" y="30674"/>
                  </a:cubicBezTo>
                  <a:lnTo>
                    <a:pt x="82846" y="30577"/>
                  </a:lnTo>
                  <a:lnTo>
                    <a:pt x="82846" y="0"/>
                  </a:ln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608;p48">
              <a:extLst>
                <a:ext uri="{FF2B5EF4-FFF2-40B4-BE49-F238E27FC236}">
                  <a16:creationId xmlns:a16="http://schemas.microsoft.com/office/drawing/2014/main" id="{A67AFFD2-A42B-F7D9-9AD1-5C017C24ED0C}"/>
                </a:ext>
              </a:extLst>
            </p:cNvPr>
            <p:cNvSpPr/>
            <p:nvPr/>
          </p:nvSpPr>
          <p:spPr>
            <a:xfrm>
              <a:off x="411609" y="2697807"/>
              <a:ext cx="1718376" cy="2145"/>
            </a:xfrm>
            <a:custGeom>
              <a:avLst/>
              <a:gdLst/>
              <a:ahLst/>
              <a:cxnLst/>
              <a:rect l="l" t="t" r="r" b="b"/>
              <a:pathLst>
                <a:path w="108159" h="135" extrusionOk="0">
                  <a:moveTo>
                    <a:pt x="54081" y="0"/>
                  </a:moveTo>
                  <a:cubicBezTo>
                    <a:pt x="24208" y="0"/>
                    <a:pt x="0" y="30"/>
                    <a:pt x="0" y="67"/>
                  </a:cubicBezTo>
                  <a:cubicBezTo>
                    <a:pt x="0" y="105"/>
                    <a:pt x="24208" y="134"/>
                    <a:pt x="54081" y="134"/>
                  </a:cubicBezTo>
                  <a:cubicBezTo>
                    <a:pt x="83944" y="134"/>
                    <a:pt x="108158" y="105"/>
                    <a:pt x="108158" y="67"/>
                  </a:cubicBezTo>
                  <a:cubicBezTo>
                    <a:pt x="108158" y="30"/>
                    <a:pt x="83944" y="0"/>
                    <a:pt x="540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3609;p48">
              <a:extLst>
                <a:ext uri="{FF2B5EF4-FFF2-40B4-BE49-F238E27FC236}">
                  <a16:creationId xmlns:a16="http://schemas.microsoft.com/office/drawing/2014/main" id="{A2CE49D1-A87F-5C92-FE5D-8039E1DD7C23}"/>
                </a:ext>
              </a:extLst>
            </p:cNvPr>
            <p:cNvGrpSpPr/>
            <p:nvPr/>
          </p:nvGrpSpPr>
          <p:grpSpPr>
            <a:xfrm>
              <a:off x="1603188" y="1369374"/>
              <a:ext cx="209969" cy="294109"/>
              <a:chOff x="1603188" y="1369374"/>
              <a:chExt cx="209969" cy="294109"/>
            </a:xfrm>
          </p:grpSpPr>
          <p:sp>
            <p:nvSpPr>
              <p:cNvPr id="808" name="Google Shape;3610;p48">
                <a:extLst>
                  <a:ext uri="{FF2B5EF4-FFF2-40B4-BE49-F238E27FC236}">
                    <a16:creationId xmlns:a16="http://schemas.microsoft.com/office/drawing/2014/main" id="{88F377F4-CB3F-D7DE-D4F5-E34D2BA136CF}"/>
                  </a:ext>
                </a:extLst>
              </p:cNvPr>
              <p:cNvSpPr/>
              <p:nvPr/>
            </p:nvSpPr>
            <p:spPr>
              <a:xfrm>
                <a:off x="1603188" y="1369374"/>
                <a:ext cx="209969" cy="294109"/>
              </a:xfrm>
              <a:custGeom>
                <a:avLst/>
                <a:gdLst/>
                <a:ahLst/>
                <a:cxnLst/>
                <a:rect l="l" t="t" r="r" b="b"/>
                <a:pathLst>
                  <a:path w="13216" h="18512" extrusionOk="0">
                    <a:moveTo>
                      <a:pt x="575" y="1"/>
                    </a:moveTo>
                    <a:cubicBezTo>
                      <a:pt x="270" y="1"/>
                      <a:pt x="1" y="266"/>
                      <a:pt x="1" y="573"/>
                    </a:cubicBezTo>
                    <a:lnTo>
                      <a:pt x="1" y="1368"/>
                    </a:lnTo>
                    <a:lnTo>
                      <a:pt x="1" y="2945"/>
                    </a:lnTo>
                    <a:lnTo>
                      <a:pt x="1" y="6026"/>
                    </a:lnTo>
                    <a:cubicBezTo>
                      <a:pt x="1" y="8043"/>
                      <a:pt x="4" y="9992"/>
                      <a:pt x="4" y="11849"/>
                    </a:cubicBezTo>
                    <a:cubicBezTo>
                      <a:pt x="4" y="13705"/>
                      <a:pt x="8" y="15469"/>
                      <a:pt x="12" y="17119"/>
                    </a:cubicBezTo>
                    <a:lnTo>
                      <a:pt x="12" y="17732"/>
                    </a:lnTo>
                    <a:cubicBezTo>
                      <a:pt x="15" y="17832"/>
                      <a:pt x="4" y="17929"/>
                      <a:pt x="23" y="18041"/>
                    </a:cubicBezTo>
                    <a:cubicBezTo>
                      <a:pt x="41" y="18153"/>
                      <a:pt x="94" y="18255"/>
                      <a:pt x="172" y="18333"/>
                    </a:cubicBezTo>
                    <a:cubicBezTo>
                      <a:pt x="247" y="18411"/>
                      <a:pt x="344" y="18472"/>
                      <a:pt x="453" y="18494"/>
                    </a:cubicBezTo>
                    <a:cubicBezTo>
                      <a:pt x="517" y="18509"/>
                      <a:pt x="578" y="18512"/>
                      <a:pt x="637" y="18512"/>
                    </a:cubicBezTo>
                    <a:cubicBezTo>
                      <a:pt x="662" y="18512"/>
                      <a:pt x="686" y="18511"/>
                      <a:pt x="710" y="18511"/>
                    </a:cubicBezTo>
                    <a:cubicBezTo>
                      <a:pt x="726" y="18511"/>
                      <a:pt x="742" y="18511"/>
                      <a:pt x="758" y="18512"/>
                    </a:cubicBezTo>
                    <a:cubicBezTo>
                      <a:pt x="953" y="18508"/>
                      <a:pt x="1147" y="18508"/>
                      <a:pt x="1337" y="18508"/>
                    </a:cubicBezTo>
                    <a:cubicBezTo>
                      <a:pt x="2103" y="18508"/>
                      <a:pt x="2839" y="18505"/>
                      <a:pt x="3542" y="18505"/>
                    </a:cubicBezTo>
                    <a:cubicBezTo>
                      <a:pt x="6343" y="18498"/>
                      <a:pt x="8614" y="18489"/>
                      <a:pt x="10186" y="18482"/>
                    </a:cubicBezTo>
                    <a:cubicBezTo>
                      <a:pt x="10970" y="18479"/>
                      <a:pt x="11576" y="18475"/>
                      <a:pt x="11994" y="18472"/>
                    </a:cubicBezTo>
                    <a:cubicBezTo>
                      <a:pt x="12199" y="18467"/>
                      <a:pt x="12356" y="18467"/>
                      <a:pt x="12465" y="18463"/>
                    </a:cubicBezTo>
                    <a:cubicBezTo>
                      <a:pt x="12573" y="18463"/>
                      <a:pt x="12625" y="18456"/>
                      <a:pt x="12625" y="18456"/>
                    </a:cubicBezTo>
                    <a:cubicBezTo>
                      <a:pt x="12625" y="18456"/>
                      <a:pt x="12573" y="18453"/>
                      <a:pt x="12465" y="18449"/>
                    </a:cubicBezTo>
                    <a:cubicBezTo>
                      <a:pt x="12356" y="18449"/>
                      <a:pt x="12199" y="18445"/>
                      <a:pt x="11994" y="18445"/>
                    </a:cubicBezTo>
                    <a:cubicBezTo>
                      <a:pt x="11576" y="18441"/>
                      <a:pt x="10970" y="18437"/>
                      <a:pt x="10186" y="18430"/>
                    </a:cubicBezTo>
                    <a:cubicBezTo>
                      <a:pt x="8614" y="18427"/>
                      <a:pt x="6343" y="18419"/>
                      <a:pt x="3542" y="18411"/>
                    </a:cubicBezTo>
                    <a:cubicBezTo>
                      <a:pt x="2839" y="18408"/>
                      <a:pt x="2103" y="18408"/>
                      <a:pt x="1337" y="18404"/>
                    </a:cubicBezTo>
                    <a:lnTo>
                      <a:pt x="758" y="18404"/>
                    </a:lnTo>
                    <a:cubicBezTo>
                      <a:pt x="738" y="18403"/>
                      <a:pt x="718" y="18403"/>
                      <a:pt x="697" y="18403"/>
                    </a:cubicBezTo>
                    <a:cubicBezTo>
                      <a:pt x="674" y="18403"/>
                      <a:pt x="650" y="18404"/>
                      <a:pt x="627" y="18404"/>
                    </a:cubicBezTo>
                    <a:cubicBezTo>
                      <a:pt x="573" y="18404"/>
                      <a:pt x="521" y="18402"/>
                      <a:pt x="475" y="18389"/>
                    </a:cubicBezTo>
                    <a:cubicBezTo>
                      <a:pt x="389" y="18370"/>
                      <a:pt x="310" y="18325"/>
                      <a:pt x="251" y="18258"/>
                    </a:cubicBezTo>
                    <a:cubicBezTo>
                      <a:pt x="187" y="18195"/>
                      <a:pt x="146" y="18113"/>
                      <a:pt x="127" y="18023"/>
                    </a:cubicBezTo>
                    <a:cubicBezTo>
                      <a:pt x="117" y="17941"/>
                      <a:pt x="124" y="17832"/>
                      <a:pt x="120" y="17732"/>
                    </a:cubicBezTo>
                    <a:cubicBezTo>
                      <a:pt x="120" y="17530"/>
                      <a:pt x="120" y="17324"/>
                      <a:pt x="124" y="17119"/>
                    </a:cubicBezTo>
                    <a:cubicBezTo>
                      <a:pt x="124" y="15469"/>
                      <a:pt x="127" y="13705"/>
                      <a:pt x="127" y="11849"/>
                    </a:cubicBezTo>
                    <a:cubicBezTo>
                      <a:pt x="131" y="9992"/>
                      <a:pt x="131" y="8043"/>
                      <a:pt x="131" y="6026"/>
                    </a:cubicBezTo>
                    <a:cubicBezTo>
                      <a:pt x="131" y="5013"/>
                      <a:pt x="131" y="3986"/>
                      <a:pt x="135" y="2945"/>
                    </a:cubicBezTo>
                    <a:lnTo>
                      <a:pt x="135" y="1368"/>
                    </a:lnTo>
                    <a:lnTo>
                      <a:pt x="135" y="576"/>
                    </a:lnTo>
                    <a:cubicBezTo>
                      <a:pt x="135" y="339"/>
                      <a:pt x="344" y="135"/>
                      <a:pt x="581" y="135"/>
                    </a:cubicBezTo>
                    <a:cubicBezTo>
                      <a:pt x="583" y="135"/>
                      <a:pt x="585" y="135"/>
                      <a:pt x="587" y="135"/>
                    </a:cubicBezTo>
                    <a:cubicBezTo>
                      <a:pt x="4868" y="135"/>
                      <a:pt x="8946" y="135"/>
                      <a:pt x="12655" y="132"/>
                    </a:cubicBezTo>
                    <a:cubicBezTo>
                      <a:pt x="12860" y="143"/>
                      <a:pt x="13044" y="311"/>
                      <a:pt x="13077" y="509"/>
                    </a:cubicBezTo>
                    <a:cubicBezTo>
                      <a:pt x="13089" y="718"/>
                      <a:pt x="13081" y="961"/>
                      <a:pt x="13084" y="1181"/>
                    </a:cubicBezTo>
                    <a:lnTo>
                      <a:pt x="13084" y="2519"/>
                    </a:lnTo>
                    <a:cubicBezTo>
                      <a:pt x="13084" y="3396"/>
                      <a:pt x="13089" y="4252"/>
                      <a:pt x="13089" y="5077"/>
                    </a:cubicBezTo>
                    <a:cubicBezTo>
                      <a:pt x="13092" y="6728"/>
                      <a:pt x="13092" y="8263"/>
                      <a:pt x="13096" y="9668"/>
                    </a:cubicBezTo>
                    <a:cubicBezTo>
                      <a:pt x="13107" y="12469"/>
                      <a:pt x="13115" y="14740"/>
                      <a:pt x="13118" y="16316"/>
                    </a:cubicBezTo>
                    <a:cubicBezTo>
                      <a:pt x="13122" y="16708"/>
                      <a:pt x="13122" y="17055"/>
                      <a:pt x="13125" y="17358"/>
                    </a:cubicBezTo>
                    <a:lnTo>
                      <a:pt x="13125" y="17777"/>
                    </a:lnTo>
                    <a:cubicBezTo>
                      <a:pt x="13125" y="17903"/>
                      <a:pt x="13137" y="18019"/>
                      <a:pt x="13099" y="18113"/>
                    </a:cubicBezTo>
                    <a:cubicBezTo>
                      <a:pt x="13029" y="18307"/>
                      <a:pt x="12875" y="18393"/>
                      <a:pt x="12782" y="18427"/>
                    </a:cubicBezTo>
                    <a:cubicBezTo>
                      <a:pt x="12681" y="18456"/>
                      <a:pt x="12625" y="18453"/>
                      <a:pt x="12625" y="18456"/>
                    </a:cubicBezTo>
                    <a:cubicBezTo>
                      <a:pt x="12625" y="18456"/>
                      <a:pt x="12635" y="18458"/>
                      <a:pt x="12654" y="18458"/>
                    </a:cubicBezTo>
                    <a:cubicBezTo>
                      <a:pt x="12681" y="18458"/>
                      <a:pt x="12725" y="18455"/>
                      <a:pt x="12786" y="18437"/>
                    </a:cubicBezTo>
                    <a:cubicBezTo>
                      <a:pt x="12883" y="18411"/>
                      <a:pt x="13044" y="18325"/>
                      <a:pt x="13125" y="18124"/>
                    </a:cubicBezTo>
                    <a:cubicBezTo>
                      <a:pt x="13167" y="18023"/>
                      <a:pt x="13160" y="17903"/>
                      <a:pt x="13160" y="17777"/>
                    </a:cubicBezTo>
                    <a:cubicBezTo>
                      <a:pt x="13163" y="17650"/>
                      <a:pt x="13163" y="17508"/>
                      <a:pt x="13163" y="17358"/>
                    </a:cubicBezTo>
                    <a:cubicBezTo>
                      <a:pt x="13167" y="17055"/>
                      <a:pt x="13167" y="16708"/>
                      <a:pt x="13170" y="16316"/>
                    </a:cubicBezTo>
                    <a:cubicBezTo>
                      <a:pt x="13174" y="14740"/>
                      <a:pt x="13182" y="12469"/>
                      <a:pt x="13193" y="9668"/>
                    </a:cubicBezTo>
                    <a:cubicBezTo>
                      <a:pt x="13193" y="8263"/>
                      <a:pt x="13196" y="6728"/>
                      <a:pt x="13201" y="5077"/>
                    </a:cubicBezTo>
                    <a:cubicBezTo>
                      <a:pt x="13201" y="4252"/>
                      <a:pt x="13204" y="3396"/>
                      <a:pt x="13204" y="2519"/>
                    </a:cubicBezTo>
                    <a:lnTo>
                      <a:pt x="13204" y="1181"/>
                    </a:lnTo>
                    <a:cubicBezTo>
                      <a:pt x="13201" y="950"/>
                      <a:pt x="13215" y="737"/>
                      <a:pt x="13196" y="490"/>
                    </a:cubicBezTo>
                    <a:cubicBezTo>
                      <a:pt x="13160" y="233"/>
                      <a:pt x="12927" y="19"/>
                      <a:pt x="12663" y="9"/>
                    </a:cubicBezTo>
                    <a:cubicBezTo>
                      <a:pt x="8950" y="9"/>
                      <a:pt x="4871" y="5"/>
                      <a:pt x="587" y="1"/>
                    </a:cubicBezTo>
                    <a:cubicBezTo>
                      <a:pt x="583" y="1"/>
                      <a:pt x="579" y="1"/>
                      <a:pt x="5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611;p48">
                <a:extLst>
                  <a:ext uri="{FF2B5EF4-FFF2-40B4-BE49-F238E27FC236}">
                    <a16:creationId xmlns:a16="http://schemas.microsoft.com/office/drawing/2014/main" id="{386CC478-8DCF-762F-E79B-AB0F3452EE6A}"/>
                  </a:ext>
                </a:extLst>
              </p:cNvPr>
              <p:cNvSpPr/>
              <p:nvPr/>
            </p:nvSpPr>
            <p:spPr>
              <a:xfrm>
                <a:off x="1647450" y="1426490"/>
                <a:ext cx="123462" cy="108972"/>
              </a:xfrm>
              <a:custGeom>
                <a:avLst/>
                <a:gdLst/>
                <a:ahLst/>
                <a:cxnLst/>
                <a:rect l="l" t="t" r="r" b="b"/>
                <a:pathLst>
                  <a:path w="7771" h="6859" extrusionOk="0">
                    <a:moveTo>
                      <a:pt x="4056" y="154"/>
                    </a:moveTo>
                    <a:cubicBezTo>
                      <a:pt x="4227" y="154"/>
                      <a:pt x="4398" y="167"/>
                      <a:pt x="4567" y="192"/>
                    </a:cubicBezTo>
                    <a:lnTo>
                      <a:pt x="4567" y="192"/>
                    </a:lnTo>
                    <a:cubicBezTo>
                      <a:pt x="4574" y="252"/>
                      <a:pt x="4610" y="309"/>
                      <a:pt x="4681" y="336"/>
                    </a:cubicBezTo>
                    <a:cubicBezTo>
                      <a:pt x="6216" y="899"/>
                      <a:pt x="7322" y="2558"/>
                      <a:pt x="6862" y="4223"/>
                    </a:cubicBezTo>
                    <a:cubicBezTo>
                      <a:pt x="6491" y="5568"/>
                      <a:pt x="5094" y="6534"/>
                      <a:pt x="3709" y="6534"/>
                    </a:cubicBezTo>
                    <a:cubicBezTo>
                      <a:pt x="3467" y="6534"/>
                      <a:pt x="3225" y="6504"/>
                      <a:pt x="2989" y="6442"/>
                    </a:cubicBezTo>
                    <a:cubicBezTo>
                      <a:pt x="1468" y="6035"/>
                      <a:pt x="487" y="4403"/>
                      <a:pt x="677" y="2879"/>
                    </a:cubicBezTo>
                    <a:cubicBezTo>
                      <a:pt x="890" y="1221"/>
                      <a:pt x="2473" y="154"/>
                      <a:pt x="4056" y="154"/>
                    </a:cubicBezTo>
                    <a:close/>
                    <a:moveTo>
                      <a:pt x="4713" y="0"/>
                    </a:moveTo>
                    <a:cubicBezTo>
                      <a:pt x="4652" y="0"/>
                      <a:pt x="4608" y="36"/>
                      <a:pt x="4584" y="85"/>
                    </a:cubicBezTo>
                    <a:lnTo>
                      <a:pt x="4584" y="85"/>
                    </a:lnTo>
                    <a:cubicBezTo>
                      <a:pt x="4350" y="39"/>
                      <a:pt x="4113" y="17"/>
                      <a:pt x="3878" y="17"/>
                    </a:cubicBezTo>
                    <a:cubicBezTo>
                      <a:pt x="2363" y="17"/>
                      <a:pt x="898" y="943"/>
                      <a:pt x="475" y="2491"/>
                    </a:cubicBezTo>
                    <a:cubicBezTo>
                      <a:pt x="1" y="4235"/>
                      <a:pt x="1151" y="6271"/>
                      <a:pt x="2903" y="6749"/>
                    </a:cubicBezTo>
                    <a:cubicBezTo>
                      <a:pt x="3178" y="6823"/>
                      <a:pt x="3460" y="6858"/>
                      <a:pt x="3741" y="6858"/>
                    </a:cubicBezTo>
                    <a:cubicBezTo>
                      <a:pt x="5212" y="6858"/>
                      <a:pt x="6666" y="5889"/>
                      <a:pt x="7143" y="4478"/>
                    </a:cubicBezTo>
                    <a:cubicBezTo>
                      <a:pt x="7770" y="2613"/>
                      <a:pt x="6574" y="605"/>
                      <a:pt x="4771" y="10"/>
                    </a:cubicBezTo>
                    <a:cubicBezTo>
                      <a:pt x="4750" y="3"/>
                      <a:pt x="4731" y="0"/>
                      <a:pt x="47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612;p48">
                <a:extLst>
                  <a:ext uri="{FF2B5EF4-FFF2-40B4-BE49-F238E27FC236}">
                    <a16:creationId xmlns:a16="http://schemas.microsoft.com/office/drawing/2014/main" id="{B7B8B3D3-2AD4-8A53-4051-DE6DEC34CA95}"/>
                  </a:ext>
                </a:extLst>
              </p:cNvPr>
              <p:cNvSpPr/>
              <p:nvPr/>
            </p:nvSpPr>
            <p:spPr>
              <a:xfrm>
                <a:off x="1692190" y="1423757"/>
                <a:ext cx="80550" cy="111451"/>
              </a:xfrm>
              <a:custGeom>
                <a:avLst/>
                <a:gdLst/>
                <a:ahLst/>
                <a:cxnLst/>
                <a:rect l="l" t="t" r="r" b="b"/>
                <a:pathLst>
                  <a:path w="5070" h="7015" extrusionOk="0">
                    <a:moveTo>
                      <a:pt x="1888" y="0"/>
                    </a:moveTo>
                    <a:cubicBezTo>
                      <a:pt x="1550" y="0"/>
                      <a:pt x="1458" y="529"/>
                      <a:pt x="1820" y="672"/>
                    </a:cubicBezTo>
                    <a:cubicBezTo>
                      <a:pt x="3381" y="1284"/>
                      <a:pt x="4420" y="2976"/>
                      <a:pt x="3800" y="4638"/>
                    </a:cubicBezTo>
                    <a:cubicBezTo>
                      <a:pt x="3304" y="5975"/>
                      <a:pt x="1931" y="6687"/>
                      <a:pt x="566" y="6687"/>
                    </a:cubicBezTo>
                    <a:cubicBezTo>
                      <a:pt x="421" y="6687"/>
                      <a:pt x="276" y="6679"/>
                      <a:pt x="132" y="6662"/>
                    </a:cubicBezTo>
                    <a:cubicBezTo>
                      <a:pt x="127" y="6662"/>
                      <a:pt x="123" y="6662"/>
                      <a:pt x="119" y="6662"/>
                    </a:cubicBezTo>
                    <a:cubicBezTo>
                      <a:pt x="11" y="6662"/>
                      <a:pt x="1" y="6836"/>
                      <a:pt x="102" y="6864"/>
                    </a:cubicBezTo>
                    <a:cubicBezTo>
                      <a:pt x="432" y="6966"/>
                      <a:pt x="771" y="7015"/>
                      <a:pt x="1108" y="7015"/>
                    </a:cubicBezTo>
                    <a:cubicBezTo>
                      <a:pt x="2614" y="7015"/>
                      <a:pt x="4078" y="6045"/>
                      <a:pt x="4520" y="4523"/>
                    </a:cubicBezTo>
                    <a:cubicBezTo>
                      <a:pt x="5070" y="2629"/>
                      <a:pt x="3845" y="582"/>
                      <a:pt x="2000" y="18"/>
                    </a:cubicBezTo>
                    <a:cubicBezTo>
                      <a:pt x="1960" y="6"/>
                      <a:pt x="1923" y="0"/>
                      <a:pt x="1888"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613;p48">
                <a:extLst>
                  <a:ext uri="{FF2B5EF4-FFF2-40B4-BE49-F238E27FC236}">
                    <a16:creationId xmlns:a16="http://schemas.microsoft.com/office/drawing/2014/main" id="{52D4D22E-EE4D-7439-3D29-6B1555A82F5F}"/>
                  </a:ext>
                </a:extLst>
              </p:cNvPr>
              <p:cNvSpPr/>
              <p:nvPr/>
            </p:nvSpPr>
            <p:spPr>
              <a:xfrm>
                <a:off x="1651486" y="1580996"/>
                <a:ext cx="113961" cy="2208"/>
              </a:xfrm>
              <a:custGeom>
                <a:avLst/>
                <a:gdLst/>
                <a:ahLst/>
                <a:cxnLst/>
                <a:rect l="l" t="t" r="r" b="b"/>
                <a:pathLst>
                  <a:path w="7173" h="139" extrusionOk="0">
                    <a:moveTo>
                      <a:pt x="3586" y="1"/>
                    </a:moveTo>
                    <a:cubicBezTo>
                      <a:pt x="1607" y="1"/>
                      <a:pt x="1" y="34"/>
                      <a:pt x="1" y="71"/>
                    </a:cubicBezTo>
                    <a:cubicBezTo>
                      <a:pt x="1" y="109"/>
                      <a:pt x="1607" y="139"/>
                      <a:pt x="3586" y="139"/>
                    </a:cubicBezTo>
                    <a:cubicBezTo>
                      <a:pt x="5567" y="139"/>
                      <a:pt x="7172" y="109"/>
                      <a:pt x="7172" y="71"/>
                    </a:cubicBezTo>
                    <a:cubicBezTo>
                      <a:pt x="7172" y="34"/>
                      <a:pt x="5567" y="1"/>
                      <a:pt x="35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614;p48">
                <a:extLst>
                  <a:ext uri="{FF2B5EF4-FFF2-40B4-BE49-F238E27FC236}">
                    <a16:creationId xmlns:a16="http://schemas.microsoft.com/office/drawing/2014/main" id="{2B697504-8F3F-DA0A-702E-57E58A131E60}"/>
                  </a:ext>
                </a:extLst>
              </p:cNvPr>
              <p:cNvSpPr/>
              <p:nvPr/>
            </p:nvSpPr>
            <p:spPr>
              <a:xfrm>
                <a:off x="1651486" y="1598313"/>
                <a:ext cx="113961" cy="2161"/>
              </a:xfrm>
              <a:custGeom>
                <a:avLst/>
                <a:gdLst/>
                <a:ahLst/>
                <a:cxnLst/>
                <a:rect l="l" t="t" r="r" b="b"/>
                <a:pathLst>
                  <a:path w="7173" h="136" extrusionOk="0">
                    <a:moveTo>
                      <a:pt x="3586" y="1"/>
                    </a:moveTo>
                    <a:cubicBezTo>
                      <a:pt x="1607" y="1"/>
                      <a:pt x="1" y="31"/>
                      <a:pt x="1" y="68"/>
                    </a:cubicBezTo>
                    <a:cubicBezTo>
                      <a:pt x="1" y="106"/>
                      <a:pt x="1607" y="135"/>
                      <a:pt x="3586" y="135"/>
                    </a:cubicBezTo>
                    <a:cubicBezTo>
                      <a:pt x="5567" y="135"/>
                      <a:pt x="7172" y="106"/>
                      <a:pt x="7172" y="68"/>
                    </a:cubicBezTo>
                    <a:cubicBezTo>
                      <a:pt x="7172" y="31"/>
                      <a:pt x="5567" y="1"/>
                      <a:pt x="35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3615;p48">
              <a:extLst>
                <a:ext uri="{FF2B5EF4-FFF2-40B4-BE49-F238E27FC236}">
                  <a16:creationId xmlns:a16="http://schemas.microsoft.com/office/drawing/2014/main" id="{E77277AF-795A-9A44-2669-C7E04BB21C04}"/>
                </a:ext>
              </a:extLst>
            </p:cNvPr>
            <p:cNvSpPr/>
            <p:nvPr/>
          </p:nvSpPr>
          <p:spPr>
            <a:xfrm>
              <a:off x="1019624" y="1242830"/>
              <a:ext cx="462231" cy="99678"/>
            </a:xfrm>
            <a:custGeom>
              <a:avLst/>
              <a:gdLst/>
              <a:ahLst/>
              <a:cxnLst/>
              <a:rect l="l" t="t" r="r" b="b"/>
              <a:pathLst>
                <a:path w="29094" h="6274" extrusionOk="0">
                  <a:moveTo>
                    <a:pt x="25522" y="0"/>
                  </a:moveTo>
                  <a:cubicBezTo>
                    <a:pt x="25196" y="0"/>
                    <a:pt x="24852" y="21"/>
                    <a:pt x="24491" y="70"/>
                  </a:cubicBezTo>
                  <a:cubicBezTo>
                    <a:pt x="23763" y="175"/>
                    <a:pt x="22967" y="387"/>
                    <a:pt x="22187" y="780"/>
                  </a:cubicBezTo>
                  <a:cubicBezTo>
                    <a:pt x="21403" y="1161"/>
                    <a:pt x="20659" y="1732"/>
                    <a:pt x="19931" y="2371"/>
                  </a:cubicBezTo>
                  <a:cubicBezTo>
                    <a:pt x="19199" y="3009"/>
                    <a:pt x="18481" y="3726"/>
                    <a:pt x="17671" y="4376"/>
                  </a:cubicBezTo>
                  <a:cubicBezTo>
                    <a:pt x="16857" y="5019"/>
                    <a:pt x="15935" y="5621"/>
                    <a:pt x="14877" y="5890"/>
                  </a:cubicBezTo>
                  <a:cubicBezTo>
                    <a:pt x="14538" y="5981"/>
                    <a:pt x="14196" y="6023"/>
                    <a:pt x="13857" y="6023"/>
                  </a:cubicBezTo>
                  <a:cubicBezTo>
                    <a:pt x="13135" y="6023"/>
                    <a:pt x="12426" y="5832"/>
                    <a:pt x="11796" y="5527"/>
                  </a:cubicBezTo>
                  <a:cubicBezTo>
                    <a:pt x="10855" y="5090"/>
                    <a:pt x="10025" y="4500"/>
                    <a:pt x="9196" y="3999"/>
                  </a:cubicBezTo>
                  <a:cubicBezTo>
                    <a:pt x="8371" y="3492"/>
                    <a:pt x="7519" y="3077"/>
                    <a:pt x="6664" y="2890"/>
                  </a:cubicBezTo>
                  <a:cubicBezTo>
                    <a:pt x="6089" y="2756"/>
                    <a:pt x="5529" y="2699"/>
                    <a:pt x="5000" y="2699"/>
                  </a:cubicBezTo>
                  <a:cubicBezTo>
                    <a:pt x="4745" y="2699"/>
                    <a:pt x="4498" y="2713"/>
                    <a:pt x="4259" y="2737"/>
                  </a:cubicBezTo>
                  <a:cubicBezTo>
                    <a:pt x="2780" y="2890"/>
                    <a:pt x="1677" y="3439"/>
                    <a:pt x="994" y="3883"/>
                  </a:cubicBezTo>
                  <a:cubicBezTo>
                    <a:pt x="651" y="4107"/>
                    <a:pt x="396" y="4306"/>
                    <a:pt x="239" y="4455"/>
                  </a:cubicBezTo>
                  <a:cubicBezTo>
                    <a:pt x="82" y="4600"/>
                    <a:pt x="1" y="4679"/>
                    <a:pt x="4" y="4687"/>
                  </a:cubicBezTo>
                  <a:cubicBezTo>
                    <a:pt x="5" y="4687"/>
                    <a:pt x="6" y="4688"/>
                    <a:pt x="7" y="4688"/>
                  </a:cubicBezTo>
                  <a:cubicBezTo>
                    <a:pt x="45" y="4688"/>
                    <a:pt x="374" y="4374"/>
                    <a:pt x="1046" y="3966"/>
                  </a:cubicBezTo>
                  <a:cubicBezTo>
                    <a:pt x="1734" y="3551"/>
                    <a:pt x="2828" y="3040"/>
                    <a:pt x="4273" y="2912"/>
                  </a:cubicBezTo>
                  <a:cubicBezTo>
                    <a:pt x="4472" y="2896"/>
                    <a:pt x="4676" y="2887"/>
                    <a:pt x="4886" y="2887"/>
                  </a:cubicBezTo>
                  <a:cubicBezTo>
                    <a:pt x="5436" y="2887"/>
                    <a:pt x="6020" y="2948"/>
                    <a:pt x="6615" y="3092"/>
                  </a:cubicBezTo>
                  <a:cubicBezTo>
                    <a:pt x="7445" y="3282"/>
                    <a:pt x="8262" y="3685"/>
                    <a:pt x="9077" y="4197"/>
                  </a:cubicBezTo>
                  <a:cubicBezTo>
                    <a:pt x="9895" y="4698"/>
                    <a:pt x="10724" y="5295"/>
                    <a:pt x="11691" y="5751"/>
                  </a:cubicBezTo>
                  <a:cubicBezTo>
                    <a:pt x="12173" y="5976"/>
                    <a:pt x="12696" y="6158"/>
                    <a:pt x="13253" y="6233"/>
                  </a:cubicBezTo>
                  <a:cubicBezTo>
                    <a:pt x="13443" y="6260"/>
                    <a:pt x="13637" y="6273"/>
                    <a:pt x="13832" y="6273"/>
                  </a:cubicBezTo>
                  <a:cubicBezTo>
                    <a:pt x="14202" y="6273"/>
                    <a:pt x="14575" y="6225"/>
                    <a:pt x="14937" y="6132"/>
                  </a:cubicBezTo>
                  <a:cubicBezTo>
                    <a:pt x="16050" y="5848"/>
                    <a:pt x="16999" y="5228"/>
                    <a:pt x="17824" y="4571"/>
                  </a:cubicBezTo>
                  <a:cubicBezTo>
                    <a:pt x="18650" y="3902"/>
                    <a:pt x="19364" y="3181"/>
                    <a:pt x="20084" y="2547"/>
                  </a:cubicBezTo>
                  <a:cubicBezTo>
                    <a:pt x="20801" y="1908"/>
                    <a:pt x="21526" y="1344"/>
                    <a:pt x="22284" y="963"/>
                  </a:cubicBezTo>
                  <a:cubicBezTo>
                    <a:pt x="23034" y="575"/>
                    <a:pt x="23808" y="361"/>
                    <a:pt x="24518" y="246"/>
                  </a:cubicBezTo>
                  <a:cubicBezTo>
                    <a:pt x="24921" y="185"/>
                    <a:pt x="25304" y="159"/>
                    <a:pt x="25664" y="159"/>
                  </a:cubicBezTo>
                  <a:cubicBezTo>
                    <a:pt x="26586" y="159"/>
                    <a:pt x="27355" y="327"/>
                    <a:pt x="27906" y="496"/>
                  </a:cubicBezTo>
                  <a:cubicBezTo>
                    <a:pt x="28646" y="731"/>
                    <a:pt x="29041" y="949"/>
                    <a:pt x="29086" y="949"/>
                  </a:cubicBezTo>
                  <a:cubicBezTo>
                    <a:pt x="29088" y="949"/>
                    <a:pt x="29089" y="949"/>
                    <a:pt x="29090" y="948"/>
                  </a:cubicBezTo>
                  <a:cubicBezTo>
                    <a:pt x="29093" y="940"/>
                    <a:pt x="28996" y="880"/>
                    <a:pt x="28806" y="780"/>
                  </a:cubicBezTo>
                  <a:cubicBezTo>
                    <a:pt x="28615" y="675"/>
                    <a:pt x="28328" y="537"/>
                    <a:pt x="27939" y="402"/>
                  </a:cubicBezTo>
                  <a:cubicBezTo>
                    <a:pt x="27358" y="199"/>
                    <a:pt x="26528" y="0"/>
                    <a:pt x="255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616;p48">
              <a:extLst>
                <a:ext uri="{FF2B5EF4-FFF2-40B4-BE49-F238E27FC236}">
                  <a16:creationId xmlns:a16="http://schemas.microsoft.com/office/drawing/2014/main" id="{8B3152B3-F481-BD42-15F7-D76377585628}"/>
                </a:ext>
              </a:extLst>
            </p:cNvPr>
            <p:cNvSpPr/>
            <p:nvPr/>
          </p:nvSpPr>
          <p:spPr>
            <a:xfrm>
              <a:off x="1108817" y="1347370"/>
              <a:ext cx="49617" cy="134249"/>
            </a:xfrm>
            <a:custGeom>
              <a:avLst/>
              <a:gdLst/>
              <a:ahLst/>
              <a:cxnLst/>
              <a:rect l="l" t="t" r="r" b="b"/>
              <a:pathLst>
                <a:path w="3123" h="8450" extrusionOk="0">
                  <a:moveTo>
                    <a:pt x="0" y="1"/>
                  </a:moveTo>
                  <a:lnTo>
                    <a:pt x="0" y="8450"/>
                  </a:lnTo>
                  <a:lnTo>
                    <a:pt x="3122" y="8450"/>
                  </a:lnTo>
                  <a:lnTo>
                    <a:pt x="312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617;p48">
              <a:extLst>
                <a:ext uri="{FF2B5EF4-FFF2-40B4-BE49-F238E27FC236}">
                  <a16:creationId xmlns:a16="http://schemas.microsoft.com/office/drawing/2014/main" id="{28532FD6-23C5-67E4-50EF-C7B281E65F83}"/>
                </a:ext>
              </a:extLst>
            </p:cNvPr>
            <p:cNvSpPr/>
            <p:nvPr/>
          </p:nvSpPr>
          <p:spPr>
            <a:xfrm>
              <a:off x="1319421" y="1347370"/>
              <a:ext cx="49680" cy="134249"/>
            </a:xfrm>
            <a:custGeom>
              <a:avLst/>
              <a:gdLst/>
              <a:ahLst/>
              <a:cxnLst/>
              <a:rect l="l" t="t" r="r" b="b"/>
              <a:pathLst>
                <a:path w="3127" h="8450" extrusionOk="0">
                  <a:moveTo>
                    <a:pt x="1" y="1"/>
                  </a:moveTo>
                  <a:lnTo>
                    <a:pt x="1" y="8450"/>
                  </a:lnTo>
                  <a:lnTo>
                    <a:pt x="3126" y="8450"/>
                  </a:lnTo>
                  <a:lnTo>
                    <a:pt x="31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618;p48">
              <a:extLst>
                <a:ext uri="{FF2B5EF4-FFF2-40B4-BE49-F238E27FC236}">
                  <a16:creationId xmlns:a16="http://schemas.microsoft.com/office/drawing/2014/main" id="{267EC4CA-E4E0-D4D3-EF3F-881C6D6498C2}"/>
                </a:ext>
              </a:extLst>
            </p:cNvPr>
            <p:cNvSpPr/>
            <p:nvPr/>
          </p:nvSpPr>
          <p:spPr>
            <a:xfrm>
              <a:off x="1389628" y="1268504"/>
              <a:ext cx="49664" cy="213115"/>
            </a:xfrm>
            <a:custGeom>
              <a:avLst/>
              <a:gdLst/>
              <a:ahLst/>
              <a:cxnLst/>
              <a:rect l="l" t="t" r="r" b="b"/>
              <a:pathLst>
                <a:path w="3126" h="13414" extrusionOk="0">
                  <a:moveTo>
                    <a:pt x="0" y="0"/>
                  </a:moveTo>
                  <a:lnTo>
                    <a:pt x="0" y="13414"/>
                  </a:lnTo>
                  <a:lnTo>
                    <a:pt x="3126" y="13414"/>
                  </a:lnTo>
                  <a:lnTo>
                    <a:pt x="31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619;p48">
              <a:extLst>
                <a:ext uri="{FF2B5EF4-FFF2-40B4-BE49-F238E27FC236}">
                  <a16:creationId xmlns:a16="http://schemas.microsoft.com/office/drawing/2014/main" id="{A5C1541F-88B7-57A0-C71F-11FB61084B39}"/>
                </a:ext>
              </a:extLst>
            </p:cNvPr>
            <p:cNvSpPr/>
            <p:nvPr/>
          </p:nvSpPr>
          <p:spPr>
            <a:xfrm>
              <a:off x="1044552" y="1439343"/>
              <a:ext cx="49680" cy="45184"/>
            </a:xfrm>
            <a:custGeom>
              <a:avLst/>
              <a:gdLst/>
              <a:ahLst/>
              <a:cxnLst/>
              <a:rect l="l" t="t" r="r" b="b"/>
              <a:pathLst>
                <a:path w="3127" h="2844" extrusionOk="0">
                  <a:moveTo>
                    <a:pt x="0" y="1"/>
                  </a:moveTo>
                  <a:lnTo>
                    <a:pt x="0" y="2843"/>
                  </a:lnTo>
                  <a:lnTo>
                    <a:pt x="3126" y="2843"/>
                  </a:lnTo>
                  <a:lnTo>
                    <a:pt x="31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620;p48">
              <a:extLst>
                <a:ext uri="{FF2B5EF4-FFF2-40B4-BE49-F238E27FC236}">
                  <a16:creationId xmlns:a16="http://schemas.microsoft.com/office/drawing/2014/main" id="{5A30F842-61DE-AB68-79FA-71560D5C0D36}"/>
                </a:ext>
              </a:extLst>
            </p:cNvPr>
            <p:cNvSpPr/>
            <p:nvPr/>
          </p:nvSpPr>
          <p:spPr>
            <a:xfrm>
              <a:off x="1179008" y="1407965"/>
              <a:ext cx="49633" cy="73654"/>
            </a:xfrm>
            <a:custGeom>
              <a:avLst/>
              <a:gdLst/>
              <a:ahLst/>
              <a:cxnLst/>
              <a:rect l="l" t="t" r="r" b="b"/>
              <a:pathLst>
                <a:path w="3124" h="4636" extrusionOk="0">
                  <a:moveTo>
                    <a:pt x="1" y="0"/>
                  </a:moveTo>
                  <a:lnTo>
                    <a:pt x="1" y="4636"/>
                  </a:lnTo>
                  <a:lnTo>
                    <a:pt x="3124" y="4636"/>
                  </a:lnTo>
                  <a:lnTo>
                    <a:pt x="312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621;p48">
              <a:extLst>
                <a:ext uri="{FF2B5EF4-FFF2-40B4-BE49-F238E27FC236}">
                  <a16:creationId xmlns:a16="http://schemas.microsoft.com/office/drawing/2014/main" id="{E7BA8412-224D-6905-B447-C9BFCF08B70E}"/>
                </a:ext>
              </a:extLst>
            </p:cNvPr>
            <p:cNvSpPr/>
            <p:nvPr/>
          </p:nvSpPr>
          <p:spPr>
            <a:xfrm>
              <a:off x="1249214" y="1391092"/>
              <a:ext cx="49633" cy="90527"/>
            </a:xfrm>
            <a:custGeom>
              <a:avLst/>
              <a:gdLst/>
              <a:ahLst/>
              <a:cxnLst/>
              <a:rect l="l" t="t" r="r" b="b"/>
              <a:pathLst>
                <a:path w="3124" h="5698" extrusionOk="0">
                  <a:moveTo>
                    <a:pt x="0" y="1"/>
                  </a:moveTo>
                  <a:lnTo>
                    <a:pt x="0" y="5698"/>
                  </a:lnTo>
                  <a:lnTo>
                    <a:pt x="3123" y="5698"/>
                  </a:lnTo>
                  <a:lnTo>
                    <a:pt x="312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622;p48">
              <a:extLst>
                <a:ext uri="{FF2B5EF4-FFF2-40B4-BE49-F238E27FC236}">
                  <a16:creationId xmlns:a16="http://schemas.microsoft.com/office/drawing/2014/main" id="{324E67F7-95A0-7DBA-3DF1-14D2915E5F40}"/>
                </a:ext>
              </a:extLst>
            </p:cNvPr>
            <p:cNvSpPr/>
            <p:nvPr/>
          </p:nvSpPr>
          <p:spPr>
            <a:xfrm>
              <a:off x="1106783" y="1495426"/>
              <a:ext cx="53668" cy="4004"/>
            </a:xfrm>
            <a:custGeom>
              <a:avLst/>
              <a:gdLst/>
              <a:ahLst/>
              <a:cxnLst/>
              <a:rect l="l" t="t" r="r" b="b"/>
              <a:pathLst>
                <a:path w="3378" h="252" extrusionOk="0">
                  <a:moveTo>
                    <a:pt x="1690" y="0"/>
                  </a:moveTo>
                  <a:cubicBezTo>
                    <a:pt x="756" y="0"/>
                    <a:pt x="1" y="57"/>
                    <a:pt x="1" y="127"/>
                  </a:cubicBezTo>
                  <a:cubicBezTo>
                    <a:pt x="1" y="195"/>
                    <a:pt x="756" y="251"/>
                    <a:pt x="1690" y="251"/>
                  </a:cubicBezTo>
                  <a:cubicBezTo>
                    <a:pt x="2619" y="251"/>
                    <a:pt x="3378" y="195"/>
                    <a:pt x="3378" y="127"/>
                  </a:cubicBezTo>
                  <a:cubicBezTo>
                    <a:pt x="3378" y="57"/>
                    <a:pt x="2619" y="0"/>
                    <a:pt x="16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623;p48">
              <a:extLst>
                <a:ext uri="{FF2B5EF4-FFF2-40B4-BE49-F238E27FC236}">
                  <a16:creationId xmlns:a16="http://schemas.microsoft.com/office/drawing/2014/main" id="{164F8F65-0BB7-E72A-73DD-0EAA019DE6EB}"/>
                </a:ext>
              </a:extLst>
            </p:cNvPr>
            <p:cNvSpPr/>
            <p:nvPr/>
          </p:nvSpPr>
          <p:spPr>
            <a:xfrm>
              <a:off x="1045028" y="1495426"/>
              <a:ext cx="53652" cy="4004"/>
            </a:xfrm>
            <a:custGeom>
              <a:avLst/>
              <a:gdLst/>
              <a:ahLst/>
              <a:cxnLst/>
              <a:rect l="l" t="t" r="r" b="b"/>
              <a:pathLst>
                <a:path w="3377" h="252" extrusionOk="0">
                  <a:moveTo>
                    <a:pt x="1688" y="0"/>
                  </a:moveTo>
                  <a:cubicBezTo>
                    <a:pt x="755" y="0"/>
                    <a:pt x="0" y="57"/>
                    <a:pt x="0" y="127"/>
                  </a:cubicBezTo>
                  <a:cubicBezTo>
                    <a:pt x="0" y="195"/>
                    <a:pt x="755" y="251"/>
                    <a:pt x="1688" y="251"/>
                  </a:cubicBezTo>
                  <a:cubicBezTo>
                    <a:pt x="2622" y="251"/>
                    <a:pt x="3377" y="195"/>
                    <a:pt x="3377" y="127"/>
                  </a:cubicBezTo>
                  <a:cubicBezTo>
                    <a:pt x="3377" y="57"/>
                    <a:pt x="2622" y="0"/>
                    <a:pt x="16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624;p48">
              <a:extLst>
                <a:ext uri="{FF2B5EF4-FFF2-40B4-BE49-F238E27FC236}">
                  <a16:creationId xmlns:a16="http://schemas.microsoft.com/office/drawing/2014/main" id="{04F02E1B-7673-D9A9-5CCA-0680D52755ED}"/>
                </a:ext>
              </a:extLst>
            </p:cNvPr>
            <p:cNvSpPr/>
            <p:nvPr/>
          </p:nvSpPr>
          <p:spPr>
            <a:xfrm>
              <a:off x="1388421" y="1495426"/>
              <a:ext cx="60674" cy="4004"/>
            </a:xfrm>
            <a:custGeom>
              <a:avLst/>
              <a:gdLst/>
              <a:ahLst/>
              <a:cxnLst/>
              <a:rect l="l" t="t" r="r" b="b"/>
              <a:pathLst>
                <a:path w="3819" h="252" extrusionOk="0">
                  <a:moveTo>
                    <a:pt x="1910" y="0"/>
                  </a:moveTo>
                  <a:cubicBezTo>
                    <a:pt x="857" y="0"/>
                    <a:pt x="1" y="57"/>
                    <a:pt x="1" y="127"/>
                  </a:cubicBezTo>
                  <a:cubicBezTo>
                    <a:pt x="1" y="195"/>
                    <a:pt x="857" y="251"/>
                    <a:pt x="1910" y="251"/>
                  </a:cubicBezTo>
                  <a:cubicBezTo>
                    <a:pt x="2963" y="251"/>
                    <a:pt x="3819" y="195"/>
                    <a:pt x="3819" y="127"/>
                  </a:cubicBezTo>
                  <a:cubicBezTo>
                    <a:pt x="3819" y="57"/>
                    <a:pt x="2963" y="0"/>
                    <a:pt x="191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625;p48">
              <a:extLst>
                <a:ext uri="{FF2B5EF4-FFF2-40B4-BE49-F238E27FC236}">
                  <a16:creationId xmlns:a16="http://schemas.microsoft.com/office/drawing/2014/main" id="{6B4564ED-E7B9-EDB3-E730-C3DF0F741FCA}"/>
                </a:ext>
              </a:extLst>
            </p:cNvPr>
            <p:cNvSpPr/>
            <p:nvPr/>
          </p:nvSpPr>
          <p:spPr>
            <a:xfrm>
              <a:off x="1314671" y="1495426"/>
              <a:ext cx="60674" cy="4004"/>
            </a:xfrm>
            <a:custGeom>
              <a:avLst/>
              <a:gdLst/>
              <a:ahLst/>
              <a:cxnLst/>
              <a:rect l="l" t="t" r="r" b="b"/>
              <a:pathLst>
                <a:path w="3819" h="252" extrusionOk="0">
                  <a:moveTo>
                    <a:pt x="1909" y="0"/>
                  </a:moveTo>
                  <a:cubicBezTo>
                    <a:pt x="855" y="0"/>
                    <a:pt x="0" y="57"/>
                    <a:pt x="0" y="127"/>
                  </a:cubicBezTo>
                  <a:cubicBezTo>
                    <a:pt x="0" y="195"/>
                    <a:pt x="855" y="251"/>
                    <a:pt x="1909" y="251"/>
                  </a:cubicBezTo>
                  <a:cubicBezTo>
                    <a:pt x="2962" y="251"/>
                    <a:pt x="3818" y="195"/>
                    <a:pt x="3818" y="127"/>
                  </a:cubicBezTo>
                  <a:cubicBezTo>
                    <a:pt x="3818" y="57"/>
                    <a:pt x="2962" y="0"/>
                    <a:pt x="19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626;p48">
              <a:extLst>
                <a:ext uri="{FF2B5EF4-FFF2-40B4-BE49-F238E27FC236}">
                  <a16:creationId xmlns:a16="http://schemas.microsoft.com/office/drawing/2014/main" id="{9D798265-DAE9-98F0-A8B8-DE5A79314BF8}"/>
                </a:ext>
              </a:extLst>
            </p:cNvPr>
            <p:cNvSpPr/>
            <p:nvPr/>
          </p:nvSpPr>
          <p:spPr>
            <a:xfrm>
              <a:off x="1245243" y="1495426"/>
              <a:ext cx="53604" cy="4004"/>
            </a:xfrm>
            <a:custGeom>
              <a:avLst/>
              <a:gdLst/>
              <a:ahLst/>
              <a:cxnLst/>
              <a:rect l="l" t="t" r="r" b="b"/>
              <a:pathLst>
                <a:path w="3374" h="252" extrusionOk="0">
                  <a:moveTo>
                    <a:pt x="1689" y="0"/>
                  </a:moveTo>
                  <a:cubicBezTo>
                    <a:pt x="755" y="0"/>
                    <a:pt x="0" y="57"/>
                    <a:pt x="0" y="127"/>
                  </a:cubicBezTo>
                  <a:cubicBezTo>
                    <a:pt x="0" y="195"/>
                    <a:pt x="755" y="251"/>
                    <a:pt x="1689" y="251"/>
                  </a:cubicBezTo>
                  <a:cubicBezTo>
                    <a:pt x="2619" y="251"/>
                    <a:pt x="3373" y="195"/>
                    <a:pt x="3373" y="127"/>
                  </a:cubicBezTo>
                  <a:cubicBezTo>
                    <a:pt x="3373" y="57"/>
                    <a:pt x="2619" y="0"/>
                    <a:pt x="16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627;p48">
              <a:extLst>
                <a:ext uri="{FF2B5EF4-FFF2-40B4-BE49-F238E27FC236}">
                  <a16:creationId xmlns:a16="http://schemas.microsoft.com/office/drawing/2014/main" id="{14032892-D86C-942C-821E-90458794EDA4}"/>
                </a:ext>
              </a:extLst>
            </p:cNvPr>
            <p:cNvSpPr/>
            <p:nvPr/>
          </p:nvSpPr>
          <p:spPr>
            <a:xfrm>
              <a:off x="1172653" y="1495426"/>
              <a:ext cx="53668" cy="4004"/>
            </a:xfrm>
            <a:custGeom>
              <a:avLst/>
              <a:gdLst/>
              <a:ahLst/>
              <a:cxnLst/>
              <a:rect l="l" t="t" r="r" b="b"/>
              <a:pathLst>
                <a:path w="3378" h="252" extrusionOk="0">
                  <a:moveTo>
                    <a:pt x="1690" y="0"/>
                  </a:moveTo>
                  <a:cubicBezTo>
                    <a:pt x="756" y="0"/>
                    <a:pt x="1" y="57"/>
                    <a:pt x="1" y="127"/>
                  </a:cubicBezTo>
                  <a:cubicBezTo>
                    <a:pt x="1" y="195"/>
                    <a:pt x="756" y="251"/>
                    <a:pt x="1690" y="251"/>
                  </a:cubicBezTo>
                  <a:cubicBezTo>
                    <a:pt x="2623" y="251"/>
                    <a:pt x="3378" y="195"/>
                    <a:pt x="3378" y="127"/>
                  </a:cubicBezTo>
                  <a:cubicBezTo>
                    <a:pt x="3378" y="57"/>
                    <a:pt x="2623" y="0"/>
                    <a:pt x="16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3628;p48">
              <a:extLst>
                <a:ext uri="{FF2B5EF4-FFF2-40B4-BE49-F238E27FC236}">
                  <a16:creationId xmlns:a16="http://schemas.microsoft.com/office/drawing/2014/main" id="{B8C8F41E-6D9D-8D2C-6493-943AEC316AEE}"/>
                </a:ext>
              </a:extLst>
            </p:cNvPr>
            <p:cNvGrpSpPr/>
            <p:nvPr/>
          </p:nvGrpSpPr>
          <p:grpSpPr>
            <a:xfrm>
              <a:off x="957552" y="1663722"/>
              <a:ext cx="438257" cy="210144"/>
              <a:chOff x="957552" y="1663722"/>
              <a:chExt cx="438257" cy="210144"/>
            </a:xfrm>
          </p:grpSpPr>
          <p:sp>
            <p:nvSpPr>
              <p:cNvPr id="802" name="Google Shape;3629;p48">
                <a:extLst>
                  <a:ext uri="{FF2B5EF4-FFF2-40B4-BE49-F238E27FC236}">
                    <a16:creationId xmlns:a16="http://schemas.microsoft.com/office/drawing/2014/main" id="{2B49312F-06B6-2BB1-C3DD-CEA750E89F69}"/>
                  </a:ext>
                </a:extLst>
              </p:cNvPr>
              <p:cNvSpPr/>
              <p:nvPr/>
            </p:nvSpPr>
            <p:spPr>
              <a:xfrm>
                <a:off x="957552" y="1663722"/>
                <a:ext cx="438257" cy="210144"/>
              </a:xfrm>
              <a:custGeom>
                <a:avLst/>
                <a:gdLst/>
                <a:ahLst/>
                <a:cxnLst/>
                <a:rect l="l" t="t" r="r" b="b"/>
                <a:pathLst>
                  <a:path w="27585" h="13227" extrusionOk="0">
                    <a:moveTo>
                      <a:pt x="27103" y="67"/>
                    </a:moveTo>
                    <a:lnTo>
                      <a:pt x="27103" y="67"/>
                    </a:lnTo>
                    <a:cubicBezTo>
                      <a:pt x="27098" y="71"/>
                      <a:pt x="27177" y="60"/>
                      <a:pt x="27300" y="124"/>
                    </a:cubicBezTo>
                    <a:cubicBezTo>
                      <a:pt x="27360" y="157"/>
                      <a:pt x="27431" y="213"/>
                      <a:pt x="27476" y="303"/>
                    </a:cubicBezTo>
                    <a:cubicBezTo>
                      <a:pt x="27529" y="393"/>
                      <a:pt x="27524" y="516"/>
                      <a:pt x="27521" y="650"/>
                    </a:cubicBezTo>
                    <a:cubicBezTo>
                      <a:pt x="27517" y="1203"/>
                      <a:pt x="27513" y="2006"/>
                      <a:pt x="27510" y="3044"/>
                    </a:cubicBezTo>
                    <a:cubicBezTo>
                      <a:pt x="27506" y="4082"/>
                      <a:pt x="27502" y="5353"/>
                      <a:pt x="27498" y="6832"/>
                    </a:cubicBezTo>
                    <a:cubicBezTo>
                      <a:pt x="27495" y="7568"/>
                      <a:pt x="27495" y="8359"/>
                      <a:pt x="27491" y="9196"/>
                    </a:cubicBezTo>
                    <a:lnTo>
                      <a:pt x="27491" y="9831"/>
                    </a:lnTo>
                    <a:lnTo>
                      <a:pt x="27491" y="10156"/>
                    </a:lnTo>
                    <a:cubicBezTo>
                      <a:pt x="27491" y="10271"/>
                      <a:pt x="27491" y="10366"/>
                      <a:pt x="27439" y="10455"/>
                    </a:cubicBezTo>
                    <a:cubicBezTo>
                      <a:pt x="27390" y="10540"/>
                      <a:pt x="27305" y="10608"/>
                      <a:pt x="27210" y="10634"/>
                    </a:cubicBezTo>
                    <a:cubicBezTo>
                      <a:pt x="27165" y="10647"/>
                      <a:pt x="27113" y="10650"/>
                      <a:pt x="27058" y="10650"/>
                    </a:cubicBezTo>
                    <a:cubicBezTo>
                      <a:pt x="27015" y="10650"/>
                      <a:pt x="26970" y="10648"/>
                      <a:pt x="26925" y="10648"/>
                    </a:cubicBezTo>
                    <a:cubicBezTo>
                      <a:pt x="26912" y="10648"/>
                      <a:pt x="26899" y="10648"/>
                      <a:pt x="26886" y="10649"/>
                    </a:cubicBezTo>
                    <a:lnTo>
                      <a:pt x="26195" y="10649"/>
                    </a:lnTo>
                    <a:lnTo>
                      <a:pt x="26146" y="10645"/>
                    </a:lnTo>
                    <a:lnTo>
                      <a:pt x="26146" y="10697"/>
                    </a:lnTo>
                    <a:cubicBezTo>
                      <a:pt x="26146" y="11404"/>
                      <a:pt x="26146" y="12163"/>
                      <a:pt x="26143" y="12950"/>
                    </a:cubicBezTo>
                    <a:lnTo>
                      <a:pt x="26143" y="12950"/>
                    </a:lnTo>
                    <a:cubicBezTo>
                      <a:pt x="25505" y="12225"/>
                      <a:pt x="24827" y="11455"/>
                      <a:pt x="24122" y="10660"/>
                    </a:cubicBezTo>
                    <a:lnTo>
                      <a:pt x="24107" y="10638"/>
                    </a:lnTo>
                    <a:lnTo>
                      <a:pt x="24081" y="10638"/>
                    </a:lnTo>
                    <a:cubicBezTo>
                      <a:pt x="17836" y="10638"/>
                      <a:pt x="10321" y="10634"/>
                      <a:pt x="2238" y="10626"/>
                    </a:cubicBezTo>
                    <a:lnTo>
                      <a:pt x="710" y="10626"/>
                    </a:lnTo>
                    <a:cubicBezTo>
                      <a:pt x="655" y="10626"/>
                      <a:pt x="595" y="10628"/>
                      <a:pt x="541" y="10628"/>
                    </a:cubicBezTo>
                    <a:cubicBezTo>
                      <a:pt x="513" y="10628"/>
                      <a:pt x="487" y="10628"/>
                      <a:pt x="464" y="10626"/>
                    </a:cubicBezTo>
                    <a:cubicBezTo>
                      <a:pt x="393" y="10619"/>
                      <a:pt x="326" y="10593"/>
                      <a:pt x="269" y="10548"/>
                    </a:cubicBezTo>
                    <a:cubicBezTo>
                      <a:pt x="214" y="10504"/>
                      <a:pt x="172" y="10440"/>
                      <a:pt x="150" y="10373"/>
                    </a:cubicBezTo>
                    <a:cubicBezTo>
                      <a:pt x="127" y="10309"/>
                      <a:pt x="135" y="10235"/>
                      <a:pt x="135" y="10145"/>
                    </a:cubicBezTo>
                    <a:lnTo>
                      <a:pt x="135" y="9644"/>
                    </a:lnTo>
                    <a:lnTo>
                      <a:pt x="135" y="8644"/>
                    </a:lnTo>
                    <a:cubicBezTo>
                      <a:pt x="135" y="7318"/>
                      <a:pt x="131" y="6010"/>
                      <a:pt x="131" y="4725"/>
                    </a:cubicBezTo>
                    <a:lnTo>
                      <a:pt x="131" y="945"/>
                    </a:lnTo>
                    <a:lnTo>
                      <a:pt x="131" y="486"/>
                    </a:lnTo>
                    <a:cubicBezTo>
                      <a:pt x="135" y="352"/>
                      <a:pt x="217" y="228"/>
                      <a:pt x="333" y="169"/>
                    </a:cubicBezTo>
                    <a:cubicBezTo>
                      <a:pt x="385" y="142"/>
                      <a:pt x="438" y="130"/>
                      <a:pt x="500" y="130"/>
                    </a:cubicBezTo>
                    <a:cubicBezTo>
                      <a:pt x="509" y="130"/>
                      <a:pt x="518" y="131"/>
                      <a:pt x="527" y="131"/>
                    </a:cubicBezTo>
                    <a:lnTo>
                      <a:pt x="1207" y="131"/>
                    </a:lnTo>
                    <a:cubicBezTo>
                      <a:pt x="1812" y="127"/>
                      <a:pt x="2410" y="127"/>
                      <a:pt x="3000" y="127"/>
                    </a:cubicBezTo>
                    <a:cubicBezTo>
                      <a:pt x="7721" y="124"/>
                      <a:pt x="11971" y="116"/>
                      <a:pt x="15546" y="112"/>
                    </a:cubicBezTo>
                    <a:cubicBezTo>
                      <a:pt x="19113" y="105"/>
                      <a:pt x="22000" y="97"/>
                      <a:pt x="24002" y="93"/>
                    </a:cubicBezTo>
                    <a:cubicBezTo>
                      <a:pt x="24996" y="86"/>
                      <a:pt x="25769" y="83"/>
                      <a:pt x="26300" y="79"/>
                    </a:cubicBezTo>
                    <a:cubicBezTo>
                      <a:pt x="26560" y="75"/>
                      <a:pt x="26759" y="75"/>
                      <a:pt x="26897" y="71"/>
                    </a:cubicBezTo>
                    <a:cubicBezTo>
                      <a:pt x="27031" y="71"/>
                      <a:pt x="27103" y="67"/>
                      <a:pt x="27103" y="67"/>
                    </a:cubicBezTo>
                    <a:close/>
                    <a:moveTo>
                      <a:pt x="527" y="0"/>
                    </a:moveTo>
                    <a:cubicBezTo>
                      <a:pt x="445" y="0"/>
                      <a:pt x="352" y="15"/>
                      <a:pt x="277" y="57"/>
                    </a:cubicBezTo>
                    <a:cubicBezTo>
                      <a:pt x="116" y="135"/>
                      <a:pt x="8" y="303"/>
                      <a:pt x="4" y="478"/>
                    </a:cubicBezTo>
                    <a:lnTo>
                      <a:pt x="0" y="945"/>
                    </a:lnTo>
                    <a:lnTo>
                      <a:pt x="0" y="4725"/>
                    </a:lnTo>
                    <a:lnTo>
                      <a:pt x="0" y="8644"/>
                    </a:lnTo>
                    <a:lnTo>
                      <a:pt x="0" y="9644"/>
                    </a:lnTo>
                    <a:lnTo>
                      <a:pt x="0" y="10145"/>
                    </a:lnTo>
                    <a:lnTo>
                      <a:pt x="0" y="10271"/>
                    </a:lnTo>
                    <a:cubicBezTo>
                      <a:pt x="0" y="10321"/>
                      <a:pt x="8" y="10369"/>
                      <a:pt x="23" y="10414"/>
                    </a:cubicBezTo>
                    <a:cubicBezTo>
                      <a:pt x="53" y="10507"/>
                      <a:pt x="109" y="10590"/>
                      <a:pt x="188" y="10652"/>
                    </a:cubicBezTo>
                    <a:cubicBezTo>
                      <a:pt x="262" y="10712"/>
                      <a:pt x="355" y="10750"/>
                      <a:pt x="452" y="10761"/>
                    </a:cubicBezTo>
                    <a:cubicBezTo>
                      <a:pt x="501" y="10763"/>
                      <a:pt x="544" y="10763"/>
                      <a:pt x="585" y="10763"/>
                    </a:cubicBezTo>
                    <a:cubicBezTo>
                      <a:pt x="627" y="10763"/>
                      <a:pt x="667" y="10763"/>
                      <a:pt x="710" y="10764"/>
                    </a:cubicBezTo>
                    <a:lnTo>
                      <a:pt x="2238" y="10764"/>
                    </a:lnTo>
                    <a:cubicBezTo>
                      <a:pt x="10311" y="10757"/>
                      <a:pt x="17818" y="10754"/>
                      <a:pt x="24059" y="10754"/>
                    </a:cubicBezTo>
                    <a:lnTo>
                      <a:pt x="24060" y="10754"/>
                    </a:lnTo>
                    <a:cubicBezTo>
                      <a:pt x="24792" y="11582"/>
                      <a:pt x="25495" y="12378"/>
                      <a:pt x="26157" y="13122"/>
                    </a:cubicBezTo>
                    <a:lnTo>
                      <a:pt x="26247" y="13226"/>
                    </a:lnTo>
                    <a:lnTo>
                      <a:pt x="26247" y="13088"/>
                    </a:lnTo>
                    <a:cubicBezTo>
                      <a:pt x="26247" y="12268"/>
                      <a:pt x="26247" y="11477"/>
                      <a:pt x="26243" y="10742"/>
                    </a:cubicBezTo>
                    <a:lnTo>
                      <a:pt x="26886" y="10742"/>
                    </a:lnTo>
                    <a:cubicBezTo>
                      <a:pt x="26897" y="10742"/>
                      <a:pt x="26907" y="10742"/>
                      <a:pt x="26918" y="10742"/>
                    </a:cubicBezTo>
                    <a:cubicBezTo>
                      <a:pt x="26964" y="10742"/>
                      <a:pt x="27010" y="10744"/>
                      <a:pt x="27058" y="10744"/>
                    </a:cubicBezTo>
                    <a:cubicBezTo>
                      <a:pt x="27114" y="10744"/>
                      <a:pt x="27172" y="10740"/>
                      <a:pt x="27233" y="10724"/>
                    </a:cubicBezTo>
                    <a:cubicBezTo>
                      <a:pt x="27353" y="10690"/>
                      <a:pt x="27457" y="10608"/>
                      <a:pt x="27517" y="10500"/>
                    </a:cubicBezTo>
                    <a:cubicBezTo>
                      <a:pt x="27584" y="10395"/>
                      <a:pt x="27584" y="10261"/>
                      <a:pt x="27581" y="10156"/>
                    </a:cubicBezTo>
                    <a:lnTo>
                      <a:pt x="27581" y="9831"/>
                    </a:lnTo>
                    <a:cubicBezTo>
                      <a:pt x="27581" y="9618"/>
                      <a:pt x="27581" y="9405"/>
                      <a:pt x="27577" y="9196"/>
                    </a:cubicBezTo>
                    <a:cubicBezTo>
                      <a:pt x="27577" y="8359"/>
                      <a:pt x="27577" y="7568"/>
                      <a:pt x="27573" y="6832"/>
                    </a:cubicBezTo>
                    <a:cubicBezTo>
                      <a:pt x="27569" y="5353"/>
                      <a:pt x="27565" y="4082"/>
                      <a:pt x="27562" y="3044"/>
                    </a:cubicBezTo>
                    <a:cubicBezTo>
                      <a:pt x="27555" y="2006"/>
                      <a:pt x="27551" y="1203"/>
                      <a:pt x="27547" y="650"/>
                    </a:cubicBezTo>
                    <a:cubicBezTo>
                      <a:pt x="27551" y="519"/>
                      <a:pt x="27555" y="388"/>
                      <a:pt x="27495" y="295"/>
                    </a:cubicBezTo>
                    <a:cubicBezTo>
                      <a:pt x="27446" y="202"/>
                      <a:pt x="27372" y="142"/>
                      <a:pt x="27308" y="109"/>
                    </a:cubicBezTo>
                    <a:cubicBezTo>
                      <a:pt x="27244" y="79"/>
                      <a:pt x="27192" y="67"/>
                      <a:pt x="27155" y="67"/>
                    </a:cubicBezTo>
                    <a:cubicBezTo>
                      <a:pt x="27143" y="66"/>
                      <a:pt x="27134" y="66"/>
                      <a:pt x="27126" y="66"/>
                    </a:cubicBezTo>
                    <a:cubicBezTo>
                      <a:pt x="27111" y="66"/>
                      <a:pt x="27103" y="67"/>
                      <a:pt x="27103" y="67"/>
                    </a:cubicBezTo>
                    <a:cubicBezTo>
                      <a:pt x="27103" y="67"/>
                      <a:pt x="27031" y="60"/>
                      <a:pt x="26897" y="60"/>
                    </a:cubicBezTo>
                    <a:cubicBezTo>
                      <a:pt x="26759" y="57"/>
                      <a:pt x="26560" y="57"/>
                      <a:pt x="26300" y="52"/>
                    </a:cubicBezTo>
                    <a:cubicBezTo>
                      <a:pt x="25769" y="49"/>
                      <a:pt x="24996" y="45"/>
                      <a:pt x="24002" y="41"/>
                    </a:cubicBezTo>
                    <a:cubicBezTo>
                      <a:pt x="22000" y="34"/>
                      <a:pt x="19113" y="26"/>
                      <a:pt x="15546" y="19"/>
                    </a:cubicBezTo>
                    <a:cubicBezTo>
                      <a:pt x="11971" y="15"/>
                      <a:pt x="7721" y="7"/>
                      <a:pt x="3000" y="4"/>
                    </a:cubicBezTo>
                    <a:lnTo>
                      <a:pt x="1207" y="4"/>
                    </a:lnTo>
                    <a:lnTo>
                      <a:pt x="7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630;p48">
                <a:extLst>
                  <a:ext uri="{FF2B5EF4-FFF2-40B4-BE49-F238E27FC236}">
                    <a16:creationId xmlns:a16="http://schemas.microsoft.com/office/drawing/2014/main" id="{15B784C6-A921-C615-EC30-31D28E135886}"/>
                  </a:ext>
                </a:extLst>
              </p:cNvPr>
              <p:cNvSpPr/>
              <p:nvPr/>
            </p:nvSpPr>
            <p:spPr>
              <a:xfrm>
                <a:off x="980636" y="1708207"/>
                <a:ext cx="392326" cy="95563"/>
              </a:xfrm>
              <a:custGeom>
                <a:avLst/>
                <a:gdLst/>
                <a:ahLst/>
                <a:cxnLst/>
                <a:rect l="l" t="t" r="r" b="b"/>
                <a:pathLst>
                  <a:path w="24694" h="6015" extrusionOk="0">
                    <a:moveTo>
                      <a:pt x="12464" y="1"/>
                    </a:moveTo>
                    <a:cubicBezTo>
                      <a:pt x="11988" y="1"/>
                      <a:pt x="11506" y="114"/>
                      <a:pt x="11078" y="322"/>
                    </a:cubicBezTo>
                    <a:cubicBezTo>
                      <a:pt x="10149" y="775"/>
                      <a:pt x="9454" y="1611"/>
                      <a:pt x="8946" y="2515"/>
                    </a:cubicBezTo>
                    <a:cubicBezTo>
                      <a:pt x="8610" y="3120"/>
                      <a:pt x="8337" y="3766"/>
                      <a:pt x="7896" y="4297"/>
                    </a:cubicBezTo>
                    <a:cubicBezTo>
                      <a:pt x="7498" y="4776"/>
                      <a:pt x="6916" y="5158"/>
                      <a:pt x="6300" y="5158"/>
                    </a:cubicBezTo>
                    <a:cubicBezTo>
                      <a:pt x="6235" y="5158"/>
                      <a:pt x="6169" y="5154"/>
                      <a:pt x="6103" y="5145"/>
                    </a:cubicBezTo>
                    <a:cubicBezTo>
                      <a:pt x="4867" y="4980"/>
                      <a:pt x="4281" y="3370"/>
                      <a:pt x="3074" y="3057"/>
                    </a:cubicBezTo>
                    <a:cubicBezTo>
                      <a:pt x="2943" y="3023"/>
                      <a:pt x="2811" y="3008"/>
                      <a:pt x="2678" y="3008"/>
                    </a:cubicBezTo>
                    <a:cubicBezTo>
                      <a:pt x="2037" y="3008"/>
                      <a:pt x="1400" y="3373"/>
                      <a:pt x="979" y="3875"/>
                    </a:cubicBezTo>
                    <a:cubicBezTo>
                      <a:pt x="471" y="4480"/>
                      <a:pt x="221" y="5257"/>
                      <a:pt x="0" y="6015"/>
                    </a:cubicBezTo>
                    <a:lnTo>
                      <a:pt x="24693" y="5956"/>
                    </a:lnTo>
                    <a:cubicBezTo>
                      <a:pt x="24555" y="5014"/>
                      <a:pt x="24174" y="4073"/>
                      <a:pt x="23445" y="3460"/>
                    </a:cubicBezTo>
                    <a:cubicBezTo>
                      <a:pt x="23004" y="3089"/>
                      <a:pt x="22417" y="2869"/>
                      <a:pt x="21843" y="2869"/>
                    </a:cubicBezTo>
                    <a:cubicBezTo>
                      <a:pt x="21475" y="2869"/>
                      <a:pt x="21112" y="2959"/>
                      <a:pt x="20797" y="3158"/>
                    </a:cubicBezTo>
                    <a:cubicBezTo>
                      <a:pt x="20106" y="3599"/>
                      <a:pt x="19767" y="4442"/>
                      <a:pt x="19106" y="4932"/>
                    </a:cubicBezTo>
                    <a:cubicBezTo>
                      <a:pt x="18746" y="5199"/>
                      <a:pt x="18299" y="5334"/>
                      <a:pt x="17853" y="5334"/>
                    </a:cubicBezTo>
                    <a:cubicBezTo>
                      <a:pt x="17450" y="5334"/>
                      <a:pt x="17048" y="5224"/>
                      <a:pt x="16712" y="5003"/>
                    </a:cubicBezTo>
                    <a:cubicBezTo>
                      <a:pt x="15221" y="4032"/>
                      <a:pt x="15415" y="1604"/>
                      <a:pt x="14022" y="506"/>
                    </a:cubicBezTo>
                    <a:cubicBezTo>
                      <a:pt x="13580" y="160"/>
                      <a:pt x="13027" y="1"/>
                      <a:pt x="12464"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631;p48">
                <a:extLst>
                  <a:ext uri="{FF2B5EF4-FFF2-40B4-BE49-F238E27FC236}">
                    <a16:creationId xmlns:a16="http://schemas.microsoft.com/office/drawing/2014/main" id="{939FF638-0605-5091-7B1B-593B6743B1EA}"/>
                  </a:ext>
                </a:extLst>
              </p:cNvPr>
              <p:cNvSpPr/>
              <p:nvPr/>
            </p:nvSpPr>
            <p:spPr>
              <a:xfrm>
                <a:off x="988580" y="1725937"/>
                <a:ext cx="376438" cy="51110"/>
              </a:xfrm>
              <a:custGeom>
                <a:avLst/>
                <a:gdLst/>
                <a:ahLst/>
                <a:cxnLst/>
                <a:rect l="l" t="t" r="r" b="b"/>
                <a:pathLst>
                  <a:path w="23694" h="3217" extrusionOk="0">
                    <a:moveTo>
                      <a:pt x="21574" y="0"/>
                    </a:moveTo>
                    <a:cubicBezTo>
                      <a:pt x="21133" y="0"/>
                      <a:pt x="20636" y="53"/>
                      <a:pt x="20103" y="185"/>
                    </a:cubicBezTo>
                    <a:cubicBezTo>
                      <a:pt x="19547" y="323"/>
                      <a:pt x="18956" y="540"/>
                      <a:pt x="18348" y="820"/>
                    </a:cubicBezTo>
                    <a:cubicBezTo>
                      <a:pt x="17739" y="1097"/>
                      <a:pt x="17108" y="1437"/>
                      <a:pt x="16443" y="1780"/>
                    </a:cubicBezTo>
                    <a:cubicBezTo>
                      <a:pt x="15774" y="2120"/>
                      <a:pt x="15065" y="2468"/>
                      <a:pt x="14295" y="2721"/>
                    </a:cubicBezTo>
                    <a:cubicBezTo>
                      <a:pt x="13651" y="2937"/>
                      <a:pt x="12960" y="3083"/>
                      <a:pt x="12250" y="3083"/>
                    </a:cubicBezTo>
                    <a:cubicBezTo>
                      <a:pt x="12112" y="3083"/>
                      <a:pt x="11973" y="3077"/>
                      <a:pt x="11833" y="3066"/>
                    </a:cubicBezTo>
                    <a:cubicBezTo>
                      <a:pt x="10975" y="2998"/>
                      <a:pt x="10161" y="2755"/>
                      <a:pt x="9409" y="2452"/>
                    </a:cubicBezTo>
                    <a:cubicBezTo>
                      <a:pt x="8651" y="2154"/>
                      <a:pt x="7949" y="1795"/>
                      <a:pt x="7277" y="1459"/>
                    </a:cubicBezTo>
                    <a:cubicBezTo>
                      <a:pt x="5939" y="783"/>
                      <a:pt x="4674" y="237"/>
                      <a:pt x="3534" y="80"/>
                    </a:cubicBezTo>
                    <a:cubicBezTo>
                      <a:pt x="3214" y="32"/>
                      <a:pt x="2908" y="11"/>
                      <a:pt x="2622" y="11"/>
                    </a:cubicBezTo>
                    <a:cubicBezTo>
                      <a:pt x="1893" y="11"/>
                      <a:pt x="1287" y="147"/>
                      <a:pt x="864" y="316"/>
                    </a:cubicBezTo>
                    <a:cubicBezTo>
                      <a:pt x="565" y="432"/>
                      <a:pt x="352" y="559"/>
                      <a:pt x="210" y="649"/>
                    </a:cubicBezTo>
                    <a:cubicBezTo>
                      <a:pt x="147" y="694"/>
                      <a:pt x="95" y="727"/>
                      <a:pt x="53" y="757"/>
                    </a:cubicBezTo>
                    <a:cubicBezTo>
                      <a:pt x="19" y="783"/>
                      <a:pt x="1" y="798"/>
                      <a:pt x="1" y="798"/>
                    </a:cubicBezTo>
                    <a:cubicBezTo>
                      <a:pt x="1" y="798"/>
                      <a:pt x="2" y="799"/>
                      <a:pt x="3" y="799"/>
                    </a:cubicBezTo>
                    <a:cubicBezTo>
                      <a:pt x="34" y="799"/>
                      <a:pt x="311" y="573"/>
                      <a:pt x="883" y="365"/>
                    </a:cubicBezTo>
                    <a:cubicBezTo>
                      <a:pt x="1290" y="215"/>
                      <a:pt x="1860" y="93"/>
                      <a:pt x="2542" y="93"/>
                    </a:cubicBezTo>
                    <a:cubicBezTo>
                      <a:pt x="2847" y="93"/>
                      <a:pt x="3174" y="118"/>
                      <a:pt x="3519" y="175"/>
                    </a:cubicBezTo>
                    <a:cubicBezTo>
                      <a:pt x="4640" y="342"/>
                      <a:pt x="5887" y="887"/>
                      <a:pt x="7221" y="1571"/>
                    </a:cubicBezTo>
                    <a:cubicBezTo>
                      <a:pt x="7894" y="1907"/>
                      <a:pt x="8595" y="2273"/>
                      <a:pt x="9357" y="2576"/>
                    </a:cubicBezTo>
                    <a:cubicBezTo>
                      <a:pt x="10119" y="2882"/>
                      <a:pt x="10945" y="3133"/>
                      <a:pt x="11823" y="3200"/>
                    </a:cubicBezTo>
                    <a:cubicBezTo>
                      <a:pt x="11963" y="3211"/>
                      <a:pt x="12104" y="3217"/>
                      <a:pt x="12243" y="3217"/>
                    </a:cubicBezTo>
                    <a:cubicBezTo>
                      <a:pt x="12973" y="3217"/>
                      <a:pt x="13684" y="3068"/>
                      <a:pt x="14336" y="2849"/>
                    </a:cubicBezTo>
                    <a:cubicBezTo>
                      <a:pt x="15117" y="2587"/>
                      <a:pt x="15831" y="2236"/>
                      <a:pt x="16499" y="1889"/>
                    </a:cubicBezTo>
                    <a:cubicBezTo>
                      <a:pt x="17164" y="1545"/>
                      <a:pt x="17791" y="1201"/>
                      <a:pt x="18396" y="921"/>
                    </a:cubicBezTo>
                    <a:cubicBezTo>
                      <a:pt x="18998" y="641"/>
                      <a:pt x="19580" y="421"/>
                      <a:pt x="20125" y="279"/>
                    </a:cubicBezTo>
                    <a:cubicBezTo>
                      <a:pt x="20687" y="133"/>
                      <a:pt x="21208" y="77"/>
                      <a:pt x="21665" y="77"/>
                    </a:cubicBezTo>
                    <a:cubicBezTo>
                      <a:pt x="22098" y="77"/>
                      <a:pt x="22473" y="128"/>
                      <a:pt x="22770" y="201"/>
                    </a:cubicBezTo>
                    <a:cubicBezTo>
                      <a:pt x="23076" y="275"/>
                      <a:pt x="23304" y="372"/>
                      <a:pt x="23461" y="435"/>
                    </a:cubicBezTo>
                    <a:cubicBezTo>
                      <a:pt x="23528" y="466"/>
                      <a:pt x="23585" y="492"/>
                      <a:pt x="23633" y="514"/>
                    </a:cubicBezTo>
                    <a:cubicBezTo>
                      <a:pt x="23664" y="530"/>
                      <a:pt x="23685" y="538"/>
                      <a:pt x="23691" y="538"/>
                    </a:cubicBezTo>
                    <a:cubicBezTo>
                      <a:pt x="23693" y="538"/>
                      <a:pt x="23693" y="537"/>
                      <a:pt x="23693" y="537"/>
                    </a:cubicBezTo>
                    <a:cubicBezTo>
                      <a:pt x="23693" y="537"/>
                      <a:pt x="23402" y="323"/>
                      <a:pt x="22785" y="152"/>
                    </a:cubicBezTo>
                    <a:cubicBezTo>
                      <a:pt x="22464" y="62"/>
                      <a:pt x="22052" y="0"/>
                      <a:pt x="215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632;p48">
                <a:extLst>
                  <a:ext uri="{FF2B5EF4-FFF2-40B4-BE49-F238E27FC236}">
                    <a16:creationId xmlns:a16="http://schemas.microsoft.com/office/drawing/2014/main" id="{30AEE03D-3E04-915E-A906-C7554A71CF38}"/>
                  </a:ext>
                </a:extLst>
              </p:cNvPr>
              <p:cNvSpPr/>
              <p:nvPr/>
            </p:nvSpPr>
            <p:spPr>
              <a:xfrm>
                <a:off x="1172494" y="1703885"/>
                <a:ext cx="8675" cy="8675"/>
              </a:xfrm>
              <a:custGeom>
                <a:avLst/>
                <a:gdLst/>
                <a:ahLst/>
                <a:cxnLst/>
                <a:rect l="l" t="t" r="r" b="b"/>
                <a:pathLst>
                  <a:path w="546" h="546" extrusionOk="0">
                    <a:moveTo>
                      <a:pt x="273" y="1"/>
                    </a:moveTo>
                    <a:cubicBezTo>
                      <a:pt x="119" y="1"/>
                      <a:pt x="0" y="120"/>
                      <a:pt x="0" y="273"/>
                    </a:cubicBezTo>
                    <a:cubicBezTo>
                      <a:pt x="0" y="423"/>
                      <a:pt x="119" y="546"/>
                      <a:pt x="273" y="546"/>
                    </a:cubicBezTo>
                    <a:cubicBezTo>
                      <a:pt x="422" y="546"/>
                      <a:pt x="545" y="423"/>
                      <a:pt x="545" y="273"/>
                    </a:cubicBezTo>
                    <a:cubicBezTo>
                      <a:pt x="545" y="120"/>
                      <a:pt x="422" y="1"/>
                      <a:pt x="2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633;p48">
                <a:extLst>
                  <a:ext uri="{FF2B5EF4-FFF2-40B4-BE49-F238E27FC236}">
                    <a16:creationId xmlns:a16="http://schemas.microsoft.com/office/drawing/2014/main" id="{A8EA9E8B-505E-0E28-C7A2-D9D274B53BDE}"/>
                  </a:ext>
                </a:extLst>
              </p:cNvPr>
              <p:cNvSpPr/>
              <p:nvPr/>
            </p:nvSpPr>
            <p:spPr>
              <a:xfrm>
                <a:off x="1017193" y="1722172"/>
                <a:ext cx="8675" cy="8690"/>
              </a:xfrm>
              <a:custGeom>
                <a:avLst/>
                <a:gdLst/>
                <a:ahLst/>
                <a:cxnLst/>
                <a:rect l="l" t="t" r="r" b="b"/>
                <a:pathLst>
                  <a:path w="546" h="547" extrusionOk="0">
                    <a:moveTo>
                      <a:pt x="273" y="0"/>
                    </a:moveTo>
                    <a:cubicBezTo>
                      <a:pt x="123" y="0"/>
                      <a:pt x="0" y="124"/>
                      <a:pt x="0" y="273"/>
                    </a:cubicBezTo>
                    <a:cubicBezTo>
                      <a:pt x="0" y="426"/>
                      <a:pt x="123" y="546"/>
                      <a:pt x="273" y="546"/>
                    </a:cubicBezTo>
                    <a:cubicBezTo>
                      <a:pt x="423" y="546"/>
                      <a:pt x="545" y="426"/>
                      <a:pt x="545" y="273"/>
                    </a:cubicBezTo>
                    <a:cubicBezTo>
                      <a:pt x="545" y="124"/>
                      <a:pt x="423" y="0"/>
                      <a:pt x="2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634;p48">
                <a:extLst>
                  <a:ext uri="{FF2B5EF4-FFF2-40B4-BE49-F238E27FC236}">
                    <a16:creationId xmlns:a16="http://schemas.microsoft.com/office/drawing/2014/main" id="{6191226D-1998-F9EB-7024-7EA8BE535447}"/>
                  </a:ext>
                </a:extLst>
              </p:cNvPr>
              <p:cNvSpPr/>
              <p:nvPr/>
            </p:nvSpPr>
            <p:spPr>
              <a:xfrm>
                <a:off x="1326110" y="1722220"/>
                <a:ext cx="8690" cy="8690"/>
              </a:xfrm>
              <a:custGeom>
                <a:avLst/>
                <a:gdLst/>
                <a:ahLst/>
                <a:cxnLst/>
                <a:rect l="l" t="t" r="r" b="b"/>
                <a:pathLst>
                  <a:path w="547" h="547" extrusionOk="0">
                    <a:moveTo>
                      <a:pt x="274" y="1"/>
                    </a:moveTo>
                    <a:cubicBezTo>
                      <a:pt x="125" y="1"/>
                      <a:pt x="1" y="121"/>
                      <a:pt x="1" y="274"/>
                    </a:cubicBezTo>
                    <a:cubicBezTo>
                      <a:pt x="1" y="423"/>
                      <a:pt x="125" y="547"/>
                      <a:pt x="274" y="547"/>
                    </a:cubicBezTo>
                    <a:cubicBezTo>
                      <a:pt x="423" y="547"/>
                      <a:pt x="547" y="423"/>
                      <a:pt x="547" y="274"/>
                    </a:cubicBezTo>
                    <a:cubicBezTo>
                      <a:pt x="547" y="121"/>
                      <a:pt x="423" y="1"/>
                      <a:pt x="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 name="Google Shape;3635;p48">
              <a:extLst>
                <a:ext uri="{FF2B5EF4-FFF2-40B4-BE49-F238E27FC236}">
                  <a16:creationId xmlns:a16="http://schemas.microsoft.com/office/drawing/2014/main" id="{734F59D3-2160-6581-1EED-90C8E44900D0}"/>
                </a:ext>
              </a:extLst>
            </p:cNvPr>
            <p:cNvSpPr/>
            <p:nvPr/>
          </p:nvSpPr>
          <p:spPr>
            <a:xfrm>
              <a:off x="1270043" y="2677853"/>
              <a:ext cx="6673" cy="9612"/>
            </a:xfrm>
            <a:custGeom>
              <a:avLst/>
              <a:gdLst/>
              <a:ahLst/>
              <a:cxnLst/>
              <a:rect l="l" t="t" r="r" b="b"/>
              <a:pathLst>
                <a:path w="420" h="605" extrusionOk="0">
                  <a:moveTo>
                    <a:pt x="54" y="0"/>
                  </a:moveTo>
                  <a:cubicBezTo>
                    <a:pt x="47" y="0"/>
                    <a:pt x="42" y="2"/>
                    <a:pt x="38" y="5"/>
                  </a:cubicBezTo>
                  <a:cubicBezTo>
                    <a:pt x="1" y="35"/>
                    <a:pt x="64" y="173"/>
                    <a:pt x="154" y="334"/>
                  </a:cubicBezTo>
                  <a:cubicBezTo>
                    <a:pt x="238" y="483"/>
                    <a:pt x="318" y="604"/>
                    <a:pt x="365" y="604"/>
                  </a:cubicBezTo>
                  <a:cubicBezTo>
                    <a:pt x="368" y="604"/>
                    <a:pt x="371" y="604"/>
                    <a:pt x="374" y="603"/>
                  </a:cubicBezTo>
                  <a:cubicBezTo>
                    <a:pt x="419" y="588"/>
                    <a:pt x="397" y="423"/>
                    <a:pt x="299" y="252"/>
                  </a:cubicBezTo>
                  <a:cubicBezTo>
                    <a:pt x="214" y="100"/>
                    <a:pt x="101" y="0"/>
                    <a:pt x="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3636;p48">
              <a:extLst>
                <a:ext uri="{FF2B5EF4-FFF2-40B4-BE49-F238E27FC236}">
                  <a16:creationId xmlns:a16="http://schemas.microsoft.com/office/drawing/2014/main" id="{79F12A46-5A26-62AC-F369-7DADF081521F}"/>
                </a:ext>
              </a:extLst>
            </p:cNvPr>
            <p:cNvGrpSpPr/>
            <p:nvPr/>
          </p:nvGrpSpPr>
          <p:grpSpPr>
            <a:xfrm>
              <a:off x="1215819" y="1694083"/>
              <a:ext cx="599658" cy="1005154"/>
              <a:chOff x="1215819" y="1694083"/>
              <a:chExt cx="599658" cy="1005154"/>
            </a:xfrm>
          </p:grpSpPr>
          <p:sp>
            <p:nvSpPr>
              <p:cNvPr id="732" name="Google Shape;3637;p48">
                <a:extLst>
                  <a:ext uri="{FF2B5EF4-FFF2-40B4-BE49-F238E27FC236}">
                    <a16:creationId xmlns:a16="http://schemas.microsoft.com/office/drawing/2014/main" id="{DEDBF5D8-047F-545D-4131-3CB28717AA57}"/>
                  </a:ext>
                </a:extLst>
              </p:cNvPr>
              <p:cNvSpPr/>
              <p:nvPr/>
            </p:nvSpPr>
            <p:spPr>
              <a:xfrm>
                <a:off x="1670185" y="1715451"/>
                <a:ext cx="145291" cy="100616"/>
              </a:xfrm>
              <a:custGeom>
                <a:avLst/>
                <a:gdLst/>
                <a:ahLst/>
                <a:cxnLst/>
                <a:rect l="l" t="t" r="r" b="b"/>
                <a:pathLst>
                  <a:path w="9145" h="6333" extrusionOk="0">
                    <a:moveTo>
                      <a:pt x="508" y="1"/>
                    </a:moveTo>
                    <a:cubicBezTo>
                      <a:pt x="258" y="1"/>
                      <a:pt x="53" y="199"/>
                      <a:pt x="45" y="454"/>
                    </a:cubicBezTo>
                    <a:cubicBezTo>
                      <a:pt x="1" y="1902"/>
                      <a:pt x="82" y="6332"/>
                      <a:pt x="82" y="6332"/>
                    </a:cubicBezTo>
                    <a:lnTo>
                      <a:pt x="1390" y="5025"/>
                    </a:lnTo>
                    <a:lnTo>
                      <a:pt x="8681" y="5025"/>
                    </a:lnTo>
                    <a:cubicBezTo>
                      <a:pt x="8934" y="5025"/>
                      <a:pt x="9144" y="4819"/>
                      <a:pt x="9144" y="4562"/>
                    </a:cubicBezTo>
                    <a:lnTo>
                      <a:pt x="9144" y="464"/>
                    </a:lnTo>
                    <a:cubicBezTo>
                      <a:pt x="9144" y="211"/>
                      <a:pt x="8934" y="1"/>
                      <a:pt x="868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638;p48">
                <a:extLst>
                  <a:ext uri="{FF2B5EF4-FFF2-40B4-BE49-F238E27FC236}">
                    <a16:creationId xmlns:a16="http://schemas.microsoft.com/office/drawing/2014/main" id="{DAAD39F7-9A73-301F-6DCF-E8D037925D1A}"/>
                  </a:ext>
                </a:extLst>
              </p:cNvPr>
              <p:cNvSpPr/>
              <p:nvPr/>
            </p:nvSpPr>
            <p:spPr>
              <a:xfrm>
                <a:off x="1719262" y="1750070"/>
                <a:ext cx="10931" cy="10915"/>
              </a:xfrm>
              <a:custGeom>
                <a:avLst/>
                <a:gdLst/>
                <a:ahLst/>
                <a:cxnLst/>
                <a:rect l="l" t="t" r="r" b="b"/>
                <a:pathLst>
                  <a:path w="688" h="687" extrusionOk="0">
                    <a:moveTo>
                      <a:pt x="344" y="0"/>
                    </a:moveTo>
                    <a:cubicBezTo>
                      <a:pt x="153" y="0"/>
                      <a:pt x="1" y="153"/>
                      <a:pt x="1" y="344"/>
                    </a:cubicBezTo>
                    <a:cubicBezTo>
                      <a:pt x="1" y="534"/>
                      <a:pt x="153" y="687"/>
                      <a:pt x="344" y="687"/>
                    </a:cubicBezTo>
                    <a:cubicBezTo>
                      <a:pt x="531" y="687"/>
                      <a:pt x="687" y="534"/>
                      <a:pt x="687" y="344"/>
                    </a:cubicBezTo>
                    <a:cubicBezTo>
                      <a:pt x="687" y="153"/>
                      <a:pt x="531"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639;p48">
                <a:extLst>
                  <a:ext uri="{FF2B5EF4-FFF2-40B4-BE49-F238E27FC236}">
                    <a16:creationId xmlns:a16="http://schemas.microsoft.com/office/drawing/2014/main" id="{102A41F8-FD39-D4A2-59A2-715D65611EF5}"/>
                  </a:ext>
                </a:extLst>
              </p:cNvPr>
              <p:cNvSpPr/>
              <p:nvPr/>
            </p:nvSpPr>
            <p:spPr>
              <a:xfrm>
                <a:off x="1737596" y="1750070"/>
                <a:ext cx="10946" cy="10915"/>
              </a:xfrm>
              <a:custGeom>
                <a:avLst/>
                <a:gdLst/>
                <a:ahLst/>
                <a:cxnLst/>
                <a:rect l="l" t="t" r="r" b="b"/>
                <a:pathLst>
                  <a:path w="689" h="687" extrusionOk="0">
                    <a:moveTo>
                      <a:pt x="344" y="0"/>
                    </a:moveTo>
                    <a:cubicBezTo>
                      <a:pt x="154" y="0"/>
                      <a:pt x="0" y="153"/>
                      <a:pt x="0" y="344"/>
                    </a:cubicBezTo>
                    <a:cubicBezTo>
                      <a:pt x="0" y="534"/>
                      <a:pt x="154" y="687"/>
                      <a:pt x="344" y="687"/>
                    </a:cubicBezTo>
                    <a:cubicBezTo>
                      <a:pt x="535" y="687"/>
                      <a:pt x="688" y="534"/>
                      <a:pt x="688" y="344"/>
                    </a:cubicBezTo>
                    <a:cubicBezTo>
                      <a:pt x="688" y="153"/>
                      <a:pt x="535"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640;p48">
                <a:extLst>
                  <a:ext uri="{FF2B5EF4-FFF2-40B4-BE49-F238E27FC236}">
                    <a16:creationId xmlns:a16="http://schemas.microsoft.com/office/drawing/2014/main" id="{167AD047-829E-6B23-DF07-0B81BA1995F7}"/>
                  </a:ext>
                </a:extLst>
              </p:cNvPr>
              <p:cNvSpPr/>
              <p:nvPr/>
            </p:nvSpPr>
            <p:spPr>
              <a:xfrm>
                <a:off x="1755994" y="1750070"/>
                <a:ext cx="10867" cy="10915"/>
              </a:xfrm>
              <a:custGeom>
                <a:avLst/>
                <a:gdLst/>
                <a:ahLst/>
                <a:cxnLst/>
                <a:rect l="l" t="t" r="r" b="b"/>
                <a:pathLst>
                  <a:path w="684" h="687" extrusionOk="0">
                    <a:moveTo>
                      <a:pt x="344" y="0"/>
                    </a:moveTo>
                    <a:cubicBezTo>
                      <a:pt x="154" y="0"/>
                      <a:pt x="1" y="153"/>
                      <a:pt x="1" y="344"/>
                    </a:cubicBezTo>
                    <a:cubicBezTo>
                      <a:pt x="1" y="534"/>
                      <a:pt x="154" y="687"/>
                      <a:pt x="344" y="687"/>
                    </a:cubicBezTo>
                    <a:cubicBezTo>
                      <a:pt x="530" y="687"/>
                      <a:pt x="684" y="534"/>
                      <a:pt x="684" y="344"/>
                    </a:cubicBezTo>
                    <a:cubicBezTo>
                      <a:pt x="684" y="153"/>
                      <a:pt x="530"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641;p48">
                <a:extLst>
                  <a:ext uri="{FF2B5EF4-FFF2-40B4-BE49-F238E27FC236}">
                    <a16:creationId xmlns:a16="http://schemas.microsoft.com/office/drawing/2014/main" id="{08020832-42A4-FFAD-4F13-410210DEF712}"/>
                  </a:ext>
                </a:extLst>
              </p:cNvPr>
              <p:cNvSpPr/>
              <p:nvPr/>
            </p:nvSpPr>
            <p:spPr>
              <a:xfrm>
                <a:off x="1322631" y="2295218"/>
                <a:ext cx="395948" cy="403670"/>
              </a:xfrm>
              <a:custGeom>
                <a:avLst/>
                <a:gdLst/>
                <a:ahLst/>
                <a:cxnLst/>
                <a:rect l="l" t="t" r="r" b="b"/>
                <a:pathLst>
                  <a:path w="24922" h="25408" extrusionOk="0">
                    <a:moveTo>
                      <a:pt x="16924" y="2668"/>
                    </a:moveTo>
                    <a:lnTo>
                      <a:pt x="19265" y="11072"/>
                    </a:lnTo>
                    <a:lnTo>
                      <a:pt x="13876" y="11240"/>
                    </a:lnTo>
                    <a:lnTo>
                      <a:pt x="13611" y="11248"/>
                    </a:lnTo>
                    <a:lnTo>
                      <a:pt x="12949" y="11271"/>
                    </a:lnTo>
                    <a:lnTo>
                      <a:pt x="13125" y="2668"/>
                    </a:lnTo>
                    <a:close/>
                    <a:moveTo>
                      <a:pt x="10887" y="2769"/>
                    </a:moveTo>
                    <a:lnTo>
                      <a:pt x="11153" y="11326"/>
                    </a:lnTo>
                    <a:lnTo>
                      <a:pt x="4912" y="11521"/>
                    </a:lnTo>
                    <a:lnTo>
                      <a:pt x="7291" y="3681"/>
                    </a:lnTo>
                    <a:lnTo>
                      <a:pt x="7560" y="2791"/>
                    </a:lnTo>
                    <a:cubicBezTo>
                      <a:pt x="8557" y="2791"/>
                      <a:pt x="9722" y="2769"/>
                      <a:pt x="10887" y="2769"/>
                    </a:cubicBezTo>
                    <a:close/>
                    <a:moveTo>
                      <a:pt x="14010" y="0"/>
                    </a:moveTo>
                    <a:cubicBezTo>
                      <a:pt x="13382" y="0"/>
                      <a:pt x="12711" y="9"/>
                      <a:pt x="11994" y="28"/>
                    </a:cubicBezTo>
                    <a:cubicBezTo>
                      <a:pt x="3328" y="248"/>
                      <a:pt x="2757" y="1529"/>
                      <a:pt x="3197" y="2276"/>
                    </a:cubicBezTo>
                    <a:cubicBezTo>
                      <a:pt x="3389" y="2605"/>
                      <a:pt x="3756" y="2787"/>
                      <a:pt x="4133" y="2787"/>
                    </a:cubicBezTo>
                    <a:cubicBezTo>
                      <a:pt x="4158" y="2787"/>
                      <a:pt x="4184" y="2786"/>
                      <a:pt x="4209" y="2784"/>
                    </a:cubicBezTo>
                    <a:cubicBezTo>
                      <a:pt x="4422" y="2769"/>
                      <a:pt x="4702" y="2765"/>
                      <a:pt x="5035" y="2765"/>
                    </a:cubicBezTo>
                    <a:lnTo>
                      <a:pt x="4826" y="3681"/>
                    </a:lnTo>
                    <a:lnTo>
                      <a:pt x="0" y="25004"/>
                    </a:lnTo>
                    <a:lnTo>
                      <a:pt x="844" y="24929"/>
                    </a:lnTo>
                    <a:lnTo>
                      <a:pt x="4403" y="13190"/>
                    </a:lnTo>
                    <a:lnTo>
                      <a:pt x="11201" y="12929"/>
                    </a:lnTo>
                    <a:lnTo>
                      <a:pt x="11594" y="25407"/>
                    </a:lnTo>
                    <a:lnTo>
                      <a:pt x="12658" y="25407"/>
                    </a:lnTo>
                    <a:lnTo>
                      <a:pt x="12916" y="12862"/>
                    </a:lnTo>
                    <a:lnTo>
                      <a:pt x="12949" y="12862"/>
                    </a:lnTo>
                    <a:lnTo>
                      <a:pt x="13666" y="12835"/>
                    </a:lnTo>
                    <a:lnTo>
                      <a:pt x="19695" y="12604"/>
                    </a:lnTo>
                    <a:lnTo>
                      <a:pt x="23263" y="25407"/>
                    </a:lnTo>
                    <a:lnTo>
                      <a:pt x="24285" y="25407"/>
                    </a:lnTo>
                    <a:lnTo>
                      <a:pt x="19187" y="2668"/>
                    </a:lnTo>
                    <a:lnTo>
                      <a:pt x="21619" y="2668"/>
                    </a:lnTo>
                    <a:cubicBezTo>
                      <a:pt x="22689" y="2668"/>
                      <a:pt x="24921" y="0"/>
                      <a:pt x="14010"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642;p48">
                <a:extLst>
                  <a:ext uri="{FF2B5EF4-FFF2-40B4-BE49-F238E27FC236}">
                    <a16:creationId xmlns:a16="http://schemas.microsoft.com/office/drawing/2014/main" id="{E53CA6FA-20F1-E25C-05F6-A28F78E4CF58}"/>
                  </a:ext>
                </a:extLst>
              </p:cNvPr>
              <p:cNvSpPr/>
              <p:nvPr/>
            </p:nvSpPr>
            <p:spPr>
              <a:xfrm>
                <a:off x="1215819" y="2631286"/>
                <a:ext cx="145688" cy="67951"/>
              </a:xfrm>
              <a:custGeom>
                <a:avLst/>
                <a:gdLst/>
                <a:ahLst/>
                <a:cxnLst/>
                <a:rect l="l" t="t" r="r" b="b"/>
                <a:pathLst>
                  <a:path w="9170" h="4277" extrusionOk="0">
                    <a:moveTo>
                      <a:pt x="9128" y="1"/>
                    </a:moveTo>
                    <a:lnTo>
                      <a:pt x="4191" y="34"/>
                    </a:lnTo>
                    <a:lnTo>
                      <a:pt x="4191" y="2790"/>
                    </a:lnTo>
                    <a:cubicBezTo>
                      <a:pt x="4191" y="2790"/>
                      <a:pt x="0" y="3806"/>
                      <a:pt x="1016" y="4120"/>
                    </a:cubicBezTo>
                    <a:cubicBezTo>
                      <a:pt x="1394" y="4237"/>
                      <a:pt x="2565" y="4277"/>
                      <a:pt x="3905" y="4277"/>
                    </a:cubicBezTo>
                    <a:cubicBezTo>
                      <a:pt x="5812" y="4277"/>
                      <a:pt x="8062" y="4197"/>
                      <a:pt x="8863" y="4147"/>
                    </a:cubicBezTo>
                    <a:lnTo>
                      <a:pt x="9170" y="4124"/>
                    </a:lnTo>
                    <a:lnTo>
                      <a:pt x="9128"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643;p48">
                <a:extLst>
                  <a:ext uri="{FF2B5EF4-FFF2-40B4-BE49-F238E27FC236}">
                    <a16:creationId xmlns:a16="http://schemas.microsoft.com/office/drawing/2014/main" id="{BADE3896-EAF2-BC83-01F2-C83888FD228E}"/>
                  </a:ext>
                </a:extLst>
              </p:cNvPr>
              <p:cNvSpPr/>
              <p:nvPr/>
            </p:nvSpPr>
            <p:spPr>
              <a:xfrm>
                <a:off x="1230118" y="2691389"/>
                <a:ext cx="131151" cy="2701"/>
              </a:xfrm>
              <a:custGeom>
                <a:avLst/>
                <a:gdLst/>
                <a:ahLst/>
                <a:cxnLst/>
                <a:rect l="l" t="t" r="r" b="b"/>
                <a:pathLst>
                  <a:path w="8255" h="170" extrusionOk="0">
                    <a:moveTo>
                      <a:pt x="4127" y="1"/>
                    </a:moveTo>
                    <a:cubicBezTo>
                      <a:pt x="1848" y="1"/>
                      <a:pt x="0" y="38"/>
                      <a:pt x="0" y="87"/>
                    </a:cubicBezTo>
                    <a:cubicBezTo>
                      <a:pt x="0" y="131"/>
                      <a:pt x="1848" y="169"/>
                      <a:pt x="4127" y="169"/>
                    </a:cubicBezTo>
                    <a:cubicBezTo>
                      <a:pt x="6406" y="169"/>
                      <a:pt x="8254" y="131"/>
                      <a:pt x="8254" y="87"/>
                    </a:cubicBezTo>
                    <a:cubicBezTo>
                      <a:pt x="8254" y="38"/>
                      <a:pt x="6406" y="1"/>
                      <a:pt x="4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644;p48">
                <a:extLst>
                  <a:ext uri="{FF2B5EF4-FFF2-40B4-BE49-F238E27FC236}">
                    <a16:creationId xmlns:a16="http://schemas.microsoft.com/office/drawing/2014/main" id="{2715382F-01C8-76EB-B88F-7336D5DC16FD}"/>
                  </a:ext>
                </a:extLst>
              </p:cNvPr>
              <p:cNvSpPr/>
              <p:nvPr/>
            </p:nvSpPr>
            <p:spPr>
              <a:xfrm>
                <a:off x="1274618" y="2676502"/>
                <a:ext cx="7006" cy="8134"/>
              </a:xfrm>
              <a:custGeom>
                <a:avLst/>
                <a:gdLst/>
                <a:ahLst/>
                <a:cxnLst/>
                <a:rect l="l" t="t" r="r" b="b"/>
                <a:pathLst>
                  <a:path w="441" h="512" extrusionOk="0">
                    <a:moveTo>
                      <a:pt x="56" y="0"/>
                    </a:moveTo>
                    <a:cubicBezTo>
                      <a:pt x="46" y="0"/>
                      <a:pt x="39" y="3"/>
                      <a:pt x="34" y="8"/>
                    </a:cubicBezTo>
                    <a:cubicBezTo>
                      <a:pt x="0" y="41"/>
                      <a:pt x="68" y="165"/>
                      <a:pt x="164" y="296"/>
                    </a:cubicBezTo>
                    <a:cubicBezTo>
                      <a:pt x="256" y="418"/>
                      <a:pt x="341" y="511"/>
                      <a:pt x="387" y="511"/>
                    </a:cubicBezTo>
                    <a:cubicBezTo>
                      <a:pt x="392" y="511"/>
                      <a:pt x="396" y="510"/>
                      <a:pt x="400" y="508"/>
                    </a:cubicBezTo>
                    <a:cubicBezTo>
                      <a:pt x="441" y="486"/>
                      <a:pt x="407" y="341"/>
                      <a:pt x="302" y="198"/>
                    </a:cubicBezTo>
                    <a:cubicBezTo>
                      <a:pt x="211" y="75"/>
                      <a:pt x="107" y="0"/>
                      <a:pt x="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645;p48">
                <a:extLst>
                  <a:ext uri="{FF2B5EF4-FFF2-40B4-BE49-F238E27FC236}">
                    <a16:creationId xmlns:a16="http://schemas.microsoft.com/office/drawing/2014/main" id="{118185E2-F911-3C8A-113D-91106BFE6326}"/>
                  </a:ext>
                </a:extLst>
              </p:cNvPr>
              <p:cNvSpPr/>
              <p:nvPr/>
            </p:nvSpPr>
            <p:spPr>
              <a:xfrm>
                <a:off x="1337279" y="2677074"/>
                <a:ext cx="23100" cy="15427"/>
              </a:xfrm>
              <a:custGeom>
                <a:avLst/>
                <a:gdLst/>
                <a:ahLst/>
                <a:cxnLst/>
                <a:rect l="l" t="t" r="r" b="b"/>
                <a:pathLst>
                  <a:path w="1454" h="971" extrusionOk="0">
                    <a:moveTo>
                      <a:pt x="1148" y="0"/>
                    </a:moveTo>
                    <a:cubicBezTo>
                      <a:pt x="975" y="0"/>
                      <a:pt x="745" y="69"/>
                      <a:pt x="549" y="222"/>
                    </a:cubicBezTo>
                    <a:cubicBezTo>
                      <a:pt x="340" y="383"/>
                      <a:pt x="210" y="577"/>
                      <a:pt x="123" y="719"/>
                    </a:cubicBezTo>
                    <a:cubicBezTo>
                      <a:pt x="37" y="861"/>
                      <a:pt x="1" y="955"/>
                      <a:pt x="19" y="969"/>
                    </a:cubicBezTo>
                    <a:cubicBezTo>
                      <a:pt x="21" y="970"/>
                      <a:pt x="23" y="971"/>
                      <a:pt x="25" y="971"/>
                    </a:cubicBezTo>
                    <a:cubicBezTo>
                      <a:pt x="51" y="971"/>
                      <a:pt x="122" y="899"/>
                      <a:pt x="221" y="790"/>
                    </a:cubicBezTo>
                    <a:cubicBezTo>
                      <a:pt x="325" y="667"/>
                      <a:pt x="468" y="498"/>
                      <a:pt x="654" y="353"/>
                    </a:cubicBezTo>
                    <a:cubicBezTo>
                      <a:pt x="837" y="211"/>
                      <a:pt x="1039" y="140"/>
                      <a:pt x="1188" y="122"/>
                    </a:cubicBezTo>
                    <a:cubicBezTo>
                      <a:pt x="1251" y="114"/>
                      <a:pt x="1304" y="113"/>
                      <a:pt x="1346" y="113"/>
                    </a:cubicBezTo>
                    <a:cubicBezTo>
                      <a:pt x="1354" y="113"/>
                      <a:pt x="1362" y="113"/>
                      <a:pt x="1369" y="113"/>
                    </a:cubicBezTo>
                    <a:cubicBezTo>
                      <a:pt x="1413" y="113"/>
                      <a:pt x="1440" y="112"/>
                      <a:pt x="1446" y="99"/>
                    </a:cubicBezTo>
                    <a:cubicBezTo>
                      <a:pt x="1454" y="84"/>
                      <a:pt x="1360" y="13"/>
                      <a:pt x="1185" y="2"/>
                    </a:cubicBezTo>
                    <a:cubicBezTo>
                      <a:pt x="1173" y="1"/>
                      <a:pt x="1160" y="0"/>
                      <a:pt x="11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646;p48">
                <a:extLst>
                  <a:ext uri="{FF2B5EF4-FFF2-40B4-BE49-F238E27FC236}">
                    <a16:creationId xmlns:a16="http://schemas.microsoft.com/office/drawing/2014/main" id="{38FE68CC-5A0A-AF55-76C5-0DB975694097}"/>
                  </a:ext>
                </a:extLst>
              </p:cNvPr>
              <p:cNvSpPr/>
              <p:nvPr/>
            </p:nvSpPr>
            <p:spPr>
              <a:xfrm>
                <a:off x="1280370" y="2675994"/>
                <a:ext cx="8087" cy="3813"/>
              </a:xfrm>
              <a:custGeom>
                <a:avLst/>
                <a:gdLst/>
                <a:ahLst/>
                <a:cxnLst/>
                <a:rect l="l" t="t" r="r" b="b"/>
                <a:pathLst>
                  <a:path w="509" h="240" extrusionOk="0">
                    <a:moveTo>
                      <a:pt x="79" y="1"/>
                    </a:moveTo>
                    <a:cubicBezTo>
                      <a:pt x="52" y="1"/>
                      <a:pt x="32" y="7"/>
                      <a:pt x="23" y="21"/>
                    </a:cubicBezTo>
                    <a:cubicBezTo>
                      <a:pt x="1" y="59"/>
                      <a:pt x="87" y="156"/>
                      <a:pt x="225" y="208"/>
                    </a:cubicBezTo>
                    <a:cubicBezTo>
                      <a:pt x="285" y="230"/>
                      <a:pt x="343" y="240"/>
                      <a:pt x="390" y="240"/>
                    </a:cubicBezTo>
                    <a:cubicBezTo>
                      <a:pt x="453" y="240"/>
                      <a:pt x="497" y="223"/>
                      <a:pt x="501" y="197"/>
                    </a:cubicBezTo>
                    <a:cubicBezTo>
                      <a:pt x="509" y="148"/>
                      <a:pt x="408" y="96"/>
                      <a:pt x="285" y="51"/>
                    </a:cubicBezTo>
                    <a:cubicBezTo>
                      <a:pt x="204" y="22"/>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647;p48">
                <a:extLst>
                  <a:ext uri="{FF2B5EF4-FFF2-40B4-BE49-F238E27FC236}">
                    <a16:creationId xmlns:a16="http://schemas.microsoft.com/office/drawing/2014/main" id="{7B40B60E-D8A5-7D78-C731-43E79EEA6281}"/>
                  </a:ext>
                </a:extLst>
              </p:cNvPr>
              <p:cNvSpPr/>
              <p:nvPr/>
            </p:nvSpPr>
            <p:spPr>
              <a:xfrm>
                <a:off x="1281911" y="2670815"/>
                <a:ext cx="9517" cy="2685"/>
              </a:xfrm>
              <a:custGeom>
                <a:avLst/>
                <a:gdLst/>
                <a:ahLst/>
                <a:cxnLst/>
                <a:rect l="l" t="t" r="r" b="b"/>
                <a:pathLst>
                  <a:path w="599" h="169" extrusionOk="0">
                    <a:moveTo>
                      <a:pt x="303" y="0"/>
                    </a:moveTo>
                    <a:cubicBezTo>
                      <a:pt x="143" y="0"/>
                      <a:pt x="8" y="33"/>
                      <a:pt x="4" y="82"/>
                    </a:cubicBezTo>
                    <a:cubicBezTo>
                      <a:pt x="0" y="127"/>
                      <a:pt x="131" y="168"/>
                      <a:pt x="300" y="168"/>
                    </a:cubicBezTo>
                    <a:cubicBezTo>
                      <a:pt x="307" y="168"/>
                      <a:pt x="315" y="168"/>
                      <a:pt x="322" y="168"/>
                    </a:cubicBezTo>
                    <a:cubicBezTo>
                      <a:pt x="479" y="168"/>
                      <a:pt x="598" y="133"/>
                      <a:pt x="595" y="90"/>
                    </a:cubicBezTo>
                    <a:cubicBezTo>
                      <a:pt x="591" y="41"/>
                      <a:pt x="460" y="4"/>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648;p48">
                <a:extLst>
                  <a:ext uri="{FF2B5EF4-FFF2-40B4-BE49-F238E27FC236}">
                    <a16:creationId xmlns:a16="http://schemas.microsoft.com/office/drawing/2014/main" id="{5E090385-4F36-70A6-B348-21AEDC79DDE1}"/>
                  </a:ext>
                </a:extLst>
              </p:cNvPr>
              <p:cNvSpPr/>
              <p:nvPr/>
            </p:nvSpPr>
            <p:spPr>
              <a:xfrm>
                <a:off x="1381430" y="2631286"/>
                <a:ext cx="145704" cy="67951"/>
              </a:xfrm>
              <a:custGeom>
                <a:avLst/>
                <a:gdLst/>
                <a:ahLst/>
                <a:cxnLst/>
                <a:rect l="l" t="t" r="r" b="b"/>
                <a:pathLst>
                  <a:path w="9171" h="4277" extrusionOk="0">
                    <a:moveTo>
                      <a:pt x="9133" y="1"/>
                    </a:moveTo>
                    <a:lnTo>
                      <a:pt x="4191" y="34"/>
                    </a:lnTo>
                    <a:lnTo>
                      <a:pt x="4191" y="2790"/>
                    </a:lnTo>
                    <a:cubicBezTo>
                      <a:pt x="4191" y="2790"/>
                      <a:pt x="1" y="3806"/>
                      <a:pt x="1020" y="4120"/>
                    </a:cubicBezTo>
                    <a:cubicBezTo>
                      <a:pt x="1396" y="4237"/>
                      <a:pt x="2567" y="4277"/>
                      <a:pt x="3908" y="4277"/>
                    </a:cubicBezTo>
                    <a:cubicBezTo>
                      <a:pt x="5815" y="4277"/>
                      <a:pt x="8066" y="4197"/>
                      <a:pt x="8864" y="4147"/>
                    </a:cubicBezTo>
                    <a:lnTo>
                      <a:pt x="9170" y="4124"/>
                    </a:lnTo>
                    <a:lnTo>
                      <a:pt x="9133"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649;p48">
                <a:extLst>
                  <a:ext uri="{FF2B5EF4-FFF2-40B4-BE49-F238E27FC236}">
                    <a16:creationId xmlns:a16="http://schemas.microsoft.com/office/drawing/2014/main" id="{E548DEF7-7517-37FD-68BC-893E7626B619}"/>
                  </a:ext>
                </a:extLst>
              </p:cNvPr>
              <p:cNvSpPr/>
              <p:nvPr/>
            </p:nvSpPr>
            <p:spPr>
              <a:xfrm>
                <a:off x="1395792" y="2691389"/>
                <a:ext cx="131088" cy="2701"/>
              </a:xfrm>
              <a:custGeom>
                <a:avLst/>
                <a:gdLst/>
                <a:ahLst/>
                <a:cxnLst/>
                <a:rect l="l" t="t" r="r" b="b"/>
                <a:pathLst>
                  <a:path w="8251" h="170" extrusionOk="0">
                    <a:moveTo>
                      <a:pt x="4124" y="1"/>
                    </a:moveTo>
                    <a:cubicBezTo>
                      <a:pt x="1845" y="1"/>
                      <a:pt x="0" y="38"/>
                      <a:pt x="0" y="87"/>
                    </a:cubicBezTo>
                    <a:cubicBezTo>
                      <a:pt x="0" y="131"/>
                      <a:pt x="1845" y="169"/>
                      <a:pt x="4124" y="169"/>
                    </a:cubicBezTo>
                    <a:cubicBezTo>
                      <a:pt x="6402" y="169"/>
                      <a:pt x="8251" y="131"/>
                      <a:pt x="8251" y="87"/>
                    </a:cubicBezTo>
                    <a:cubicBezTo>
                      <a:pt x="8251" y="38"/>
                      <a:pt x="6402" y="1"/>
                      <a:pt x="41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650;p48">
                <a:extLst>
                  <a:ext uri="{FF2B5EF4-FFF2-40B4-BE49-F238E27FC236}">
                    <a16:creationId xmlns:a16="http://schemas.microsoft.com/office/drawing/2014/main" id="{FA314AAA-ACEF-F038-9DD0-6B6DB32A897F}"/>
                  </a:ext>
                </a:extLst>
              </p:cNvPr>
              <p:cNvSpPr/>
              <p:nvPr/>
            </p:nvSpPr>
            <p:spPr>
              <a:xfrm>
                <a:off x="1440293" y="2676502"/>
                <a:ext cx="7022" cy="8134"/>
              </a:xfrm>
              <a:custGeom>
                <a:avLst/>
                <a:gdLst/>
                <a:ahLst/>
                <a:cxnLst/>
                <a:rect l="l" t="t" r="r" b="b"/>
                <a:pathLst>
                  <a:path w="442" h="512" extrusionOk="0">
                    <a:moveTo>
                      <a:pt x="55" y="0"/>
                    </a:moveTo>
                    <a:cubicBezTo>
                      <a:pt x="46" y="0"/>
                      <a:pt x="39" y="3"/>
                      <a:pt x="35" y="8"/>
                    </a:cubicBezTo>
                    <a:cubicBezTo>
                      <a:pt x="1" y="41"/>
                      <a:pt x="68" y="165"/>
                      <a:pt x="165" y="296"/>
                    </a:cubicBezTo>
                    <a:cubicBezTo>
                      <a:pt x="253" y="418"/>
                      <a:pt x="341" y="511"/>
                      <a:pt x="387" y="511"/>
                    </a:cubicBezTo>
                    <a:cubicBezTo>
                      <a:pt x="392" y="511"/>
                      <a:pt x="396" y="510"/>
                      <a:pt x="400" y="508"/>
                    </a:cubicBezTo>
                    <a:cubicBezTo>
                      <a:pt x="442" y="486"/>
                      <a:pt x="404" y="341"/>
                      <a:pt x="299" y="198"/>
                    </a:cubicBezTo>
                    <a:cubicBezTo>
                      <a:pt x="211" y="75"/>
                      <a:pt x="104" y="0"/>
                      <a:pt x="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651;p48">
                <a:extLst>
                  <a:ext uri="{FF2B5EF4-FFF2-40B4-BE49-F238E27FC236}">
                    <a16:creationId xmlns:a16="http://schemas.microsoft.com/office/drawing/2014/main" id="{C34DF581-CA5C-2BF3-4414-1DD761FD1981}"/>
                  </a:ext>
                </a:extLst>
              </p:cNvPr>
              <p:cNvSpPr/>
              <p:nvPr/>
            </p:nvSpPr>
            <p:spPr>
              <a:xfrm>
                <a:off x="1435670" y="2677853"/>
                <a:ext cx="6657" cy="9612"/>
              </a:xfrm>
              <a:custGeom>
                <a:avLst/>
                <a:gdLst/>
                <a:ahLst/>
                <a:cxnLst/>
                <a:rect l="l" t="t" r="r" b="b"/>
                <a:pathLst>
                  <a:path w="419" h="605" extrusionOk="0">
                    <a:moveTo>
                      <a:pt x="54" y="0"/>
                    </a:moveTo>
                    <a:cubicBezTo>
                      <a:pt x="48" y="0"/>
                      <a:pt x="42" y="2"/>
                      <a:pt x="38" y="5"/>
                    </a:cubicBezTo>
                    <a:cubicBezTo>
                      <a:pt x="0" y="35"/>
                      <a:pt x="64" y="173"/>
                      <a:pt x="153" y="334"/>
                    </a:cubicBezTo>
                    <a:cubicBezTo>
                      <a:pt x="237" y="483"/>
                      <a:pt x="321" y="604"/>
                      <a:pt x="368" y="604"/>
                    </a:cubicBezTo>
                    <a:cubicBezTo>
                      <a:pt x="371" y="604"/>
                      <a:pt x="375" y="604"/>
                      <a:pt x="378" y="603"/>
                    </a:cubicBezTo>
                    <a:cubicBezTo>
                      <a:pt x="419" y="588"/>
                      <a:pt x="396" y="423"/>
                      <a:pt x="299" y="252"/>
                    </a:cubicBezTo>
                    <a:cubicBezTo>
                      <a:pt x="213" y="100"/>
                      <a:pt x="104" y="0"/>
                      <a:pt x="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652;p48">
                <a:extLst>
                  <a:ext uri="{FF2B5EF4-FFF2-40B4-BE49-F238E27FC236}">
                    <a16:creationId xmlns:a16="http://schemas.microsoft.com/office/drawing/2014/main" id="{8C6913C4-EDC9-4271-E8C2-DB0582B98754}"/>
                  </a:ext>
                </a:extLst>
              </p:cNvPr>
              <p:cNvSpPr/>
              <p:nvPr/>
            </p:nvSpPr>
            <p:spPr>
              <a:xfrm>
                <a:off x="1502954" y="2677074"/>
                <a:ext cx="23053" cy="15427"/>
              </a:xfrm>
              <a:custGeom>
                <a:avLst/>
                <a:gdLst/>
                <a:ahLst/>
                <a:cxnLst/>
                <a:rect l="l" t="t" r="r" b="b"/>
                <a:pathLst>
                  <a:path w="1451" h="971" extrusionOk="0">
                    <a:moveTo>
                      <a:pt x="1144" y="0"/>
                    </a:moveTo>
                    <a:cubicBezTo>
                      <a:pt x="972" y="0"/>
                      <a:pt x="745" y="69"/>
                      <a:pt x="550" y="222"/>
                    </a:cubicBezTo>
                    <a:cubicBezTo>
                      <a:pt x="341" y="383"/>
                      <a:pt x="206" y="577"/>
                      <a:pt x="120" y="719"/>
                    </a:cubicBezTo>
                    <a:cubicBezTo>
                      <a:pt x="38" y="861"/>
                      <a:pt x="1" y="955"/>
                      <a:pt x="20" y="969"/>
                    </a:cubicBezTo>
                    <a:cubicBezTo>
                      <a:pt x="21" y="970"/>
                      <a:pt x="23" y="971"/>
                      <a:pt x="26" y="971"/>
                    </a:cubicBezTo>
                    <a:cubicBezTo>
                      <a:pt x="51" y="971"/>
                      <a:pt x="119" y="899"/>
                      <a:pt x="218" y="790"/>
                    </a:cubicBezTo>
                    <a:cubicBezTo>
                      <a:pt x="326" y="667"/>
                      <a:pt x="468" y="498"/>
                      <a:pt x="651" y="353"/>
                    </a:cubicBezTo>
                    <a:cubicBezTo>
                      <a:pt x="834" y="211"/>
                      <a:pt x="1035" y="140"/>
                      <a:pt x="1185" y="122"/>
                    </a:cubicBezTo>
                    <a:cubicBezTo>
                      <a:pt x="1248" y="114"/>
                      <a:pt x="1302" y="113"/>
                      <a:pt x="1344" y="113"/>
                    </a:cubicBezTo>
                    <a:cubicBezTo>
                      <a:pt x="1352" y="113"/>
                      <a:pt x="1360" y="113"/>
                      <a:pt x="1367" y="113"/>
                    </a:cubicBezTo>
                    <a:cubicBezTo>
                      <a:pt x="1412" y="113"/>
                      <a:pt x="1439" y="112"/>
                      <a:pt x="1442" y="99"/>
                    </a:cubicBezTo>
                    <a:cubicBezTo>
                      <a:pt x="1450" y="84"/>
                      <a:pt x="1361" y="13"/>
                      <a:pt x="1181" y="2"/>
                    </a:cubicBezTo>
                    <a:cubicBezTo>
                      <a:pt x="1169" y="1"/>
                      <a:pt x="1157" y="0"/>
                      <a:pt x="11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653;p48">
                <a:extLst>
                  <a:ext uri="{FF2B5EF4-FFF2-40B4-BE49-F238E27FC236}">
                    <a16:creationId xmlns:a16="http://schemas.microsoft.com/office/drawing/2014/main" id="{2EB1FC72-A40D-B84F-00D0-08DE45DA38EA}"/>
                  </a:ext>
                </a:extLst>
              </p:cNvPr>
              <p:cNvSpPr/>
              <p:nvPr/>
            </p:nvSpPr>
            <p:spPr>
              <a:xfrm>
                <a:off x="1445997" y="2675994"/>
                <a:ext cx="8087" cy="3813"/>
              </a:xfrm>
              <a:custGeom>
                <a:avLst/>
                <a:gdLst/>
                <a:ahLst/>
                <a:cxnLst/>
                <a:rect l="l" t="t" r="r" b="b"/>
                <a:pathLst>
                  <a:path w="509" h="240" extrusionOk="0">
                    <a:moveTo>
                      <a:pt x="79" y="1"/>
                    </a:moveTo>
                    <a:cubicBezTo>
                      <a:pt x="53" y="1"/>
                      <a:pt x="34" y="7"/>
                      <a:pt x="26" y="21"/>
                    </a:cubicBezTo>
                    <a:cubicBezTo>
                      <a:pt x="0" y="59"/>
                      <a:pt x="86" y="156"/>
                      <a:pt x="228" y="208"/>
                    </a:cubicBezTo>
                    <a:cubicBezTo>
                      <a:pt x="289" y="230"/>
                      <a:pt x="346" y="240"/>
                      <a:pt x="392" y="240"/>
                    </a:cubicBezTo>
                    <a:cubicBezTo>
                      <a:pt x="454" y="240"/>
                      <a:pt x="496" y="223"/>
                      <a:pt x="500" y="197"/>
                    </a:cubicBezTo>
                    <a:cubicBezTo>
                      <a:pt x="508" y="148"/>
                      <a:pt x="407" y="96"/>
                      <a:pt x="284" y="51"/>
                    </a:cubicBezTo>
                    <a:cubicBezTo>
                      <a:pt x="204" y="22"/>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654;p48">
                <a:extLst>
                  <a:ext uri="{FF2B5EF4-FFF2-40B4-BE49-F238E27FC236}">
                    <a16:creationId xmlns:a16="http://schemas.microsoft.com/office/drawing/2014/main" id="{6E0BB1E0-2BFB-EB84-E3CB-0798622483F5}"/>
                  </a:ext>
                </a:extLst>
              </p:cNvPr>
              <p:cNvSpPr/>
              <p:nvPr/>
            </p:nvSpPr>
            <p:spPr>
              <a:xfrm>
                <a:off x="1447522" y="2670815"/>
                <a:ext cx="9517" cy="2685"/>
              </a:xfrm>
              <a:custGeom>
                <a:avLst/>
                <a:gdLst/>
                <a:ahLst/>
                <a:cxnLst/>
                <a:rect l="l" t="t" r="r" b="b"/>
                <a:pathLst>
                  <a:path w="599" h="169" extrusionOk="0">
                    <a:moveTo>
                      <a:pt x="304" y="0"/>
                    </a:moveTo>
                    <a:cubicBezTo>
                      <a:pt x="143" y="0"/>
                      <a:pt x="13" y="33"/>
                      <a:pt x="9" y="82"/>
                    </a:cubicBezTo>
                    <a:cubicBezTo>
                      <a:pt x="1" y="127"/>
                      <a:pt x="135" y="168"/>
                      <a:pt x="300" y="168"/>
                    </a:cubicBezTo>
                    <a:cubicBezTo>
                      <a:pt x="308" y="168"/>
                      <a:pt x="315" y="168"/>
                      <a:pt x="323" y="168"/>
                    </a:cubicBezTo>
                    <a:cubicBezTo>
                      <a:pt x="480" y="168"/>
                      <a:pt x="599" y="133"/>
                      <a:pt x="599" y="90"/>
                    </a:cubicBezTo>
                    <a:cubicBezTo>
                      <a:pt x="595" y="41"/>
                      <a:pt x="464" y="4"/>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655;p48">
                <a:extLst>
                  <a:ext uri="{FF2B5EF4-FFF2-40B4-BE49-F238E27FC236}">
                    <a16:creationId xmlns:a16="http://schemas.microsoft.com/office/drawing/2014/main" id="{2ED55867-FF41-CB56-85BE-FF5D183D8FD9}"/>
                  </a:ext>
                </a:extLst>
              </p:cNvPr>
              <p:cNvSpPr/>
              <p:nvPr/>
            </p:nvSpPr>
            <p:spPr>
              <a:xfrm>
                <a:off x="1553984" y="1743541"/>
                <a:ext cx="130103" cy="183199"/>
              </a:xfrm>
              <a:custGeom>
                <a:avLst/>
                <a:gdLst/>
                <a:ahLst/>
                <a:cxnLst/>
                <a:rect l="l" t="t" r="r" b="b"/>
                <a:pathLst>
                  <a:path w="8189" h="11531" extrusionOk="0">
                    <a:moveTo>
                      <a:pt x="2218" y="77"/>
                    </a:moveTo>
                    <a:cubicBezTo>
                      <a:pt x="2453" y="77"/>
                      <a:pt x="2717" y="126"/>
                      <a:pt x="2981" y="261"/>
                    </a:cubicBezTo>
                    <a:cubicBezTo>
                      <a:pt x="3516" y="527"/>
                      <a:pt x="3994" y="1151"/>
                      <a:pt x="4136" y="1935"/>
                    </a:cubicBezTo>
                    <a:cubicBezTo>
                      <a:pt x="4214" y="2327"/>
                      <a:pt x="4214" y="2753"/>
                      <a:pt x="4162" y="3186"/>
                    </a:cubicBezTo>
                    <a:cubicBezTo>
                      <a:pt x="4129" y="3507"/>
                      <a:pt x="4039" y="3836"/>
                      <a:pt x="3998" y="4187"/>
                    </a:cubicBezTo>
                    <a:cubicBezTo>
                      <a:pt x="3960" y="3940"/>
                      <a:pt x="3953" y="3690"/>
                      <a:pt x="3941" y="3444"/>
                    </a:cubicBezTo>
                    <a:cubicBezTo>
                      <a:pt x="3915" y="2842"/>
                      <a:pt x="3860" y="2230"/>
                      <a:pt x="3636" y="1670"/>
                    </a:cubicBezTo>
                    <a:cubicBezTo>
                      <a:pt x="3412" y="1110"/>
                      <a:pt x="3004" y="601"/>
                      <a:pt x="2443" y="374"/>
                    </a:cubicBezTo>
                    <a:cubicBezTo>
                      <a:pt x="2266" y="302"/>
                      <a:pt x="2072" y="267"/>
                      <a:pt x="1879" y="267"/>
                    </a:cubicBezTo>
                    <a:cubicBezTo>
                      <a:pt x="1665" y="267"/>
                      <a:pt x="1452" y="310"/>
                      <a:pt x="1260" y="396"/>
                    </a:cubicBezTo>
                    <a:cubicBezTo>
                      <a:pt x="1331" y="339"/>
                      <a:pt x="1443" y="265"/>
                      <a:pt x="1604" y="198"/>
                    </a:cubicBezTo>
                    <a:cubicBezTo>
                      <a:pt x="1758" y="131"/>
                      <a:pt x="1973" y="77"/>
                      <a:pt x="2218" y="77"/>
                    </a:cubicBezTo>
                    <a:close/>
                    <a:moveTo>
                      <a:pt x="2267" y="0"/>
                    </a:moveTo>
                    <a:cubicBezTo>
                      <a:pt x="1990" y="0"/>
                      <a:pt x="1750" y="68"/>
                      <a:pt x="1581" y="149"/>
                    </a:cubicBezTo>
                    <a:cubicBezTo>
                      <a:pt x="1424" y="224"/>
                      <a:pt x="1316" y="306"/>
                      <a:pt x="1249" y="370"/>
                    </a:cubicBezTo>
                    <a:cubicBezTo>
                      <a:pt x="1226" y="392"/>
                      <a:pt x="1211" y="411"/>
                      <a:pt x="1197" y="426"/>
                    </a:cubicBezTo>
                    <a:cubicBezTo>
                      <a:pt x="1043" y="504"/>
                      <a:pt x="909" y="608"/>
                      <a:pt x="800" y="743"/>
                    </a:cubicBezTo>
                    <a:lnTo>
                      <a:pt x="1" y="7948"/>
                    </a:lnTo>
                    <a:lnTo>
                      <a:pt x="5862" y="11530"/>
                    </a:lnTo>
                    <a:cubicBezTo>
                      <a:pt x="6313" y="11486"/>
                      <a:pt x="6777" y="11441"/>
                      <a:pt x="7195" y="11258"/>
                    </a:cubicBezTo>
                    <a:cubicBezTo>
                      <a:pt x="7613" y="11079"/>
                      <a:pt x="7991" y="10734"/>
                      <a:pt x="8087" y="10286"/>
                    </a:cubicBezTo>
                    <a:cubicBezTo>
                      <a:pt x="8189" y="9842"/>
                      <a:pt x="7931" y="9312"/>
                      <a:pt x="7482" y="9214"/>
                    </a:cubicBezTo>
                    <a:cubicBezTo>
                      <a:pt x="7281" y="9169"/>
                      <a:pt x="7027" y="9196"/>
                      <a:pt x="6908" y="9028"/>
                    </a:cubicBezTo>
                    <a:cubicBezTo>
                      <a:pt x="6796" y="8871"/>
                      <a:pt x="6874" y="8662"/>
                      <a:pt x="6937" y="8483"/>
                    </a:cubicBezTo>
                    <a:cubicBezTo>
                      <a:pt x="7143" y="7911"/>
                      <a:pt x="7177" y="7264"/>
                      <a:pt x="6956" y="6697"/>
                    </a:cubicBezTo>
                    <a:cubicBezTo>
                      <a:pt x="6810" y="6320"/>
                      <a:pt x="6545" y="5983"/>
                      <a:pt x="6213" y="5759"/>
                    </a:cubicBezTo>
                    <a:cubicBezTo>
                      <a:pt x="6261" y="5711"/>
                      <a:pt x="6306" y="5659"/>
                      <a:pt x="6339" y="5599"/>
                    </a:cubicBezTo>
                    <a:cubicBezTo>
                      <a:pt x="6441" y="5420"/>
                      <a:pt x="6477" y="5218"/>
                      <a:pt x="6477" y="5031"/>
                    </a:cubicBezTo>
                    <a:cubicBezTo>
                      <a:pt x="6470" y="4661"/>
                      <a:pt x="6355" y="4303"/>
                      <a:pt x="6101" y="4087"/>
                    </a:cubicBezTo>
                    <a:cubicBezTo>
                      <a:pt x="5972" y="3979"/>
                      <a:pt x="5809" y="3924"/>
                      <a:pt x="5656" y="3924"/>
                    </a:cubicBezTo>
                    <a:cubicBezTo>
                      <a:pt x="5511" y="3924"/>
                      <a:pt x="5375" y="3973"/>
                      <a:pt x="5286" y="4075"/>
                    </a:cubicBezTo>
                    <a:cubicBezTo>
                      <a:pt x="5100" y="4266"/>
                      <a:pt x="5115" y="4568"/>
                      <a:pt x="5275" y="4680"/>
                    </a:cubicBezTo>
                    <a:cubicBezTo>
                      <a:pt x="5356" y="4743"/>
                      <a:pt x="5441" y="4765"/>
                      <a:pt x="5516" y="4765"/>
                    </a:cubicBezTo>
                    <a:cubicBezTo>
                      <a:pt x="5578" y="4765"/>
                      <a:pt x="5633" y="4749"/>
                      <a:pt x="5671" y="4728"/>
                    </a:cubicBezTo>
                    <a:cubicBezTo>
                      <a:pt x="5757" y="4684"/>
                      <a:pt x="5768" y="4632"/>
                      <a:pt x="5768" y="4632"/>
                    </a:cubicBezTo>
                    <a:cubicBezTo>
                      <a:pt x="5768" y="4631"/>
                      <a:pt x="5768" y="4631"/>
                      <a:pt x="5767" y="4631"/>
                    </a:cubicBezTo>
                    <a:cubicBezTo>
                      <a:pt x="5761" y="4631"/>
                      <a:pt x="5733" y="4675"/>
                      <a:pt x="5660" y="4706"/>
                    </a:cubicBezTo>
                    <a:cubicBezTo>
                      <a:pt x="5630" y="4718"/>
                      <a:pt x="5590" y="4726"/>
                      <a:pt x="5545" y="4726"/>
                    </a:cubicBezTo>
                    <a:cubicBezTo>
                      <a:pt x="5472" y="4726"/>
                      <a:pt x="5385" y="4704"/>
                      <a:pt x="5308" y="4639"/>
                    </a:cubicBezTo>
                    <a:cubicBezTo>
                      <a:pt x="5182" y="4542"/>
                      <a:pt x="5174" y="4288"/>
                      <a:pt x="5343" y="4127"/>
                    </a:cubicBezTo>
                    <a:cubicBezTo>
                      <a:pt x="5414" y="4048"/>
                      <a:pt x="5524" y="4009"/>
                      <a:pt x="5642" y="4009"/>
                    </a:cubicBezTo>
                    <a:cubicBezTo>
                      <a:pt x="5776" y="4009"/>
                      <a:pt x="5922" y="4060"/>
                      <a:pt x="6037" y="4161"/>
                    </a:cubicBezTo>
                    <a:cubicBezTo>
                      <a:pt x="6258" y="4347"/>
                      <a:pt x="6365" y="4687"/>
                      <a:pt x="6365" y="5031"/>
                    </a:cubicBezTo>
                    <a:cubicBezTo>
                      <a:pt x="6365" y="5203"/>
                      <a:pt x="6329" y="5382"/>
                      <a:pt x="6235" y="5539"/>
                    </a:cubicBezTo>
                    <a:cubicBezTo>
                      <a:pt x="6201" y="5595"/>
                      <a:pt x="6156" y="5647"/>
                      <a:pt x="6108" y="5692"/>
                    </a:cubicBezTo>
                    <a:cubicBezTo>
                      <a:pt x="5970" y="5610"/>
                      <a:pt x="5820" y="5550"/>
                      <a:pt x="5663" y="5509"/>
                    </a:cubicBezTo>
                    <a:cubicBezTo>
                      <a:pt x="5327" y="5431"/>
                      <a:pt x="4965" y="5449"/>
                      <a:pt x="4659" y="5289"/>
                    </a:cubicBezTo>
                    <a:cubicBezTo>
                      <a:pt x="4401" y="5158"/>
                      <a:pt x="4218" y="4908"/>
                      <a:pt x="4114" y="4635"/>
                    </a:cubicBezTo>
                    <a:cubicBezTo>
                      <a:pt x="4110" y="4606"/>
                      <a:pt x="4106" y="4575"/>
                      <a:pt x="4106" y="4546"/>
                    </a:cubicBezTo>
                    <a:cubicBezTo>
                      <a:pt x="4106" y="4090"/>
                      <a:pt x="4248" y="3645"/>
                      <a:pt x="4293" y="3201"/>
                    </a:cubicBezTo>
                    <a:cubicBezTo>
                      <a:pt x="4345" y="2756"/>
                      <a:pt x="4341" y="2320"/>
                      <a:pt x="4259" y="1913"/>
                    </a:cubicBezTo>
                    <a:cubicBezTo>
                      <a:pt x="4102" y="1094"/>
                      <a:pt x="3594" y="444"/>
                      <a:pt x="3023" y="175"/>
                    </a:cubicBezTo>
                    <a:cubicBezTo>
                      <a:pt x="2758" y="48"/>
                      <a:pt x="2500" y="0"/>
                      <a:pt x="2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656;p48">
                <a:extLst>
                  <a:ext uri="{FF2B5EF4-FFF2-40B4-BE49-F238E27FC236}">
                    <a16:creationId xmlns:a16="http://schemas.microsoft.com/office/drawing/2014/main" id="{D5295223-8FD7-69E0-0172-C67EABFEAC8A}"/>
                  </a:ext>
                </a:extLst>
              </p:cNvPr>
              <p:cNvSpPr/>
              <p:nvPr/>
            </p:nvSpPr>
            <p:spPr>
              <a:xfrm>
                <a:off x="1466889" y="1696005"/>
                <a:ext cx="118330" cy="251801"/>
              </a:xfrm>
              <a:custGeom>
                <a:avLst/>
                <a:gdLst/>
                <a:ahLst/>
                <a:cxnLst/>
                <a:rect l="l" t="t" r="r" b="b"/>
                <a:pathLst>
                  <a:path w="7448" h="15849" extrusionOk="0">
                    <a:moveTo>
                      <a:pt x="3208" y="0"/>
                    </a:moveTo>
                    <a:lnTo>
                      <a:pt x="1476" y="900"/>
                    </a:lnTo>
                    <a:cubicBezTo>
                      <a:pt x="568" y="1371"/>
                      <a:pt x="0" y="2312"/>
                      <a:pt x="11" y="3331"/>
                    </a:cubicBezTo>
                    <a:cubicBezTo>
                      <a:pt x="23" y="4665"/>
                      <a:pt x="56" y="6473"/>
                      <a:pt x="145" y="7500"/>
                    </a:cubicBezTo>
                    <a:cubicBezTo>
                      <a:pt x="295" y="9263"/>
                      <a:pt x="2081" y="9409"/>
                      <a:pt x="2081" y="9409"/>
                    </a:cubicBezTo>
                    <a:cubicBezTo>
                      <a:pt x="2081" y="9409"/>
                      <a:pt x="2155" y="10044"/>
                      <a:pt x="2211" y="10675"/>
                    </a:cubicBezTo>
                    <a:cubicBezTo>
                      <a:pt x="2211" y="10679"/>
                      <a:pt x="1823" y="15849"/>
                      <a:pt x="3628" y="15849"/>
                    </a:cubicBezTo>
                    <a:cubicBezTo>
                      <a:pt x="3636" y="15849"/>
                      <a:pt x="3645" y="15849"/>
                      <a:pt x="3653" y="15848"/>
                    </a:cubicBezTo>
                    <a:cubicBezTo>
                      <a:pt x="5009" y="15814"/>
                      <a:pt x="5917" y="12968"/>
                      <a:pt x="6305" y="11475"/>
                    </a:cubicBezTo>
                    <a:lnTo>
                      <a:pt x="6506" y="10653"/>
                    </a:lnTo>
                    <a:lnTo>
                      <a:pt x="6506" y="10608"/>
                    </a:lnTo>
                    <a:cubicBezTo>
                      <a:pt x="6510" y="10589"/>
                      <a:pt x="6514" y="10575"/>
                      <a:pt x="6514" y="10575"/>
                    </a:cubicBezTo>
                    <a:lnTo>
                      <a:pt x="6506" y="10575"/>
                    </a:lnTo>
                    <a:lnTo>
                      <a:pt x="6465" y="5622"/>
                    </a:lnTo>
                    <a:lnTo>
                      <a:pt x="6522" y="5677"/>
                    </a:lnTo>
                    <a:cubicBezTo>
                      <a:pt x="6579" y="5743"/>
                      <a:pt x="6663" y="5771"/>
                      <a:pt x="6751" y="5771"/>
                    </a:cubicBezTo>
                    <a:cubicBezTo>
                      <a:pt x="6818" y="5771"/>
                      <a:pt x="6886" y="5755"/>
                      <a:pt x="6947" y="5729"/>
                    </a:cubicBezTo>
                    <a:cubicBezTo>
                      <a:pt x="7146" y="5648"/>
                      <a:pt x="7298" y="5476"/>
                      <a:pt x="7373" y="5278"/>
                    </a:cubicBezTo>
                    <a:cubicBezTo>
                      <a:pt x="7448" y="5080"/>
                      <a:pt x="7444" y="4855"/>
                      <a:pt x="7384" y="4654"/>
                    </a:cubicBezTo>
                    <a:cubicBezTo>
                      <a:pt x="7343" y="4516"/>
                      <a:pt x="7272" y="4385"/>
                      <a:pt x="7156" y="4303"/>
                    </a:cubicBezTo>
                    <a:cubicBezTo>
                      <a:pt x="7066" y="4243"/>
                      <a:pt x="6951" y="4222"/>
                      <a:pt x="6831" y="4222"/>
                    </a:cubicBezTo>
                    <a:cubicBezTo>
                      <a:pt x="6703" y="4222"/>
                      <a:pt x="6570" y="4246"/>
                      <a:pt x="6454" y="4273"/>
                    </a:cubicBezTo>
                    <a:lnTo>
                      <a:pt x="6439" y="2619"/>
                    </a:lnTo>
                    <a:lnTo>
                      <a:pt x="320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657;p48">
                <a:extLst>
                  <a:ext uri="{FF2B5EF4-FFF2-40B4-BE49-F238E27FC236}">
                    <a16:creationId xmlns:a16="http://schemas.microsoft.com/office/drawing/2014/main" id="{0600AD35-5185-5FD3-1E95-B093D3138442}"/>
                  </a:ext>
                </a:extLst>
              </p:cNvPr>
              <p:cNvSpPr/>
              <p:nvPr/>
            </p:nvSpPr>
            <p:spPr>
              <a:xfrm>
                <a:off x="1473641" y="1765783"/>
                <a:ext cx="7308" cy="7197"/>
              </a:xfrm>
              <a:custGeom>
                <a:avLst/>
                <a:gdLst/>
                <a:ahLst/>
                <a:cxnLst/>
                <a:rect l="l" t="t" r="r" b="b"/>
                <a:pathLst>
                  <a:path w="460" h="453" extrusionOk="0">
                    <a:moveTo>
                      <a:pt x="232" y="1"/>
                    </a:moveTo>
                    <a:cubicBezTo>
                      <a:pt x="229" y="1"/>
                      <a:pt x="227" y="1"/>
                      <a:pt x="225" y="1"/>
                    </a:cubicBezTo>
                    <a:cubicBezTo>
                      <a:pt x="98" y="1"/>
                      <a:pt x="1" y="105"/>
                      <a:pt x="5" y="232"/>
                    </a:cubicBezTo>
                    <a:cubicBezTo>
                      <a:pt x="8" y="356"/>
                      <a:pt x="109" y="453"/>
                      <a:pt x="236" y="453"/>
                    </a:cubicBezTo>
                    <a:cubicBezTo>
                      <a:pt x="360" y="449"/>
                      <a:pt x="460" y="344"/>
                      <a:pt x="456" y="221"/>
                    </a:cubicBezTo>
                    <a:cubicBezTo>
                      <a:pt x="453" y="96"/>
                      <a:pt x="352" y="1"/>
                      <a:pt x="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658;p48">
                <a:extLst>
                  <a:ext uri="{FF2B5EF4-FFF2-40B4-BE49-F238E27FC236}">
                    <a16:creationId xmlns:a16="http://schemas.microsoft.com/office/drawing/2014/main" id="{90D0F4C0-52A5-C9CB-0B00-A36662EF01A1}"/>
                  </a:ext>
                </a:extLst>
              </p:cNvPr>
              <p:cNvSpPr/>
              <p:nvPr/>
            </p:nvSpPr>
            <p:spPr>
              <a:xfrm>
                <a:off x="1469908" y="1761080"/>
                <a:ext cx="14553" cy="4607"/>
              </a:xfrm>
              <a:custGeom>
                <a:avLst/>
                <a:gdLst/>
                <a:ahLst/>
                <a:cxnLst/>
                <a:rect l="l" t="t" r="r" b="b"/>
                <a:pathLst>
                  <a:path w="916" h="290" extrusionOk="0">
                    <a:moveTo>
                      <a:pt x="487" y="0"/>
                    </a:moveTo>
                    <a:cubicBezTo>
                      <a:pt x="471" y="0"/>
                      <a:pt x="454" y="1"/>
                      <a:pt x="438" y="2"/>
                    </a:cubicBezTo>
                    <a:cubicBezTo>
                      <a:pt x="288" y="16"/>
                      <a:pt x="161" y="83"/>
                      <a:pt x="93" y="151"/>
                    </a:cubicBezTo>
                    <a:cubicBezTo>
                      <a:pt x="23" y="214"/>
                      <a:pt x="0" y="274"/>
                      <a:pt x="15" y="285"/>
                    </a:cubicBezTo>
                    <a:cubicBezTo>
                      <a:pt x="18" y="288"/>
                      <a:pt x="22" y="289"/>
                      <a:pt x="27" y="289"/>
                    </a:cubicBezTo>
                    <a:cubicBezTo>
                      <a:pt x="76" y="289"/>
                      <a:pt x="228" y="168"/>
                      <a:pt x="448" y="151"/>
                    </a:cubicBezTo>
                    <a:cubicBezTo>
                      <a:pt x="470" y="149"/>
                      <a:pt x="491" y="148"/>
                      <a:pt x="512" y="148"/>
                    </a:cubicBezTo>
                    <a:cubicBezTo>
                      <a:pt x="694" y="148"/>
                      <a:pt x="835" y="217"/>
                      <a:pt x="887" y="217"/>
                    </a:cubicBezTo>
                    <a:cubicBezTo>
                      <a:pt x="895" y="217"/>
                      <a:pt x="901" y="215"/>
                      <a:pt x="905" y="211"/>
                    </a:cubicBezTo>
                    <a:cubicBezTo>
                      <a:pt x="915" y="196"/>
                      <a:pt x="886" y="144"/>
                      <a:pt x="803" y="87"/>
                    </a:cubicBezTo>
                    <a:cubicBezTo>
                      <a:pt x="730" y="41"/>
                      <a:pt x="619" y="0"/>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659;p48">
                <a:extLst>
                  <a:ext uri="{FF2B5EF4-FFF2-40B4-BE49-F238E27FC236}">
                    <a16:creationId xmlns:a16="http://schemas.microsoft.com/office/drawing/2014/main" id="{980B0E17-0978-473F-C447-86676F086F0B}"/>
                  </a:ext>
                </a:extLst>
              </p:cNvPr>
              <p:cNvSpPr/>
              <p:nvPr/>
            </p:nvSpPr>
            <p:spPr>
              <a:xfrm>
                <a:off x="1515314" y="1764528"/>
                <a:ext cx="7245" cy="7197"/>
              </a:xfrm>
              <a:custGeom>
                <a:avLst/>
                <a:gdLst/>
                <a:ahLst/>
                <a:cxnLst/>
                <a:rect l="l" t="t" r="r" b="b"/>
                <a:pathLst>
                  <a:path w="456" h="453" extrusionOk="0">
                    <a:moveTo>
                      <a:pt x="231" y="1"/>
                    </a:moveTo>
                    <a:cubicBezTo>
                      <a:pt x="229" y="1"/>
                      <a:pt x="226" y="1"/>
                      <a:pt x="224" y="1"/>
                    </a:cubicBezTo>
                    <a:cubicBezTo>
                      <a:pt x="97" y="5"/>
                      <a:pt x="0" y="106"/>
                      <a:pt x="4" y="233"/>
                    </a:cubicBezTo>
                    <a:cubicBezTo>
                      <a:pt x="4" y="353"/>
                      <a:pt x="104" y="453"/>
                      <a:pt x="227" y="453"/>
                    </a:cubicBezTo>
                    <a:cubicBezTo>
                      <a:pt x="229" y="453"/>
                      <a:pt x="232" y="453"/>
                      <a:pt x="235" y="453"/>
                    </a:cubicBezTo>
                    <a:cubicBezTo>
                      <a:pt x="359" y="449"/>
                      <a:pt x="455" y="345"/>
                      <a:pt x="455" y="221"/>
                    </a:cubicBezTo>
                    <a:cubicBezTo>
                      <a:pt x="452" y="96"/>
                      <a:pt x="351"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660;p48">
                <a:extLst>
                  <a:ext uri="{FF2B5EF4-FFF2-40B4-BE49-F238E27FC236}">
                    <a16:creationId xmlns:a16="http://schemas.microsoft.com/office/drawing/2014/main" id="{4D35139A-46BD-6179-CBEC-4B3B05490FB4}"/>
                  </a:ext>
                </a:extLst>
              </p:cNvPr>
              <p:cNvSpPr/>
              <p:nvPr/>
            </p:nvSpPr>
            <p:spPr>
              <a:xfrm>
                <a:off x="1512820" y="1759825"/>
                <a:ext cx="14553" cy="4607"/>
              </a:xfrm>
              <a:custGeom>
                <a:avLst/>
                <a:gdLst/>
                <a:ahLst/>
                <a:cxnLst/>
                <a:rect l="l" t="t" r="r" b="b"/>
                <a:pathLst>
                  <a:path w="916" h="290" extrusionOk="0">
                    <a:moveTo>
                      <a:pt x="482" y="0"/>
                    </a:moveTo>
                    <a:cubicBezTo>
                      <a:pt x="467" y="0"/>
                      <a:pt x="452" y="1"/>
                      <a:pt x="437" y="2"/>
                    </a:cubicBezTo>
                    <a:cubicBezTo>
                      <a:pt x="283" y="14"/>
                      <a:pt x="161" y="85"/>
                      <a:pt x="93" y="148"/>
                    </a:cubicBezTo>
                    <a:cubicBezTo>
                      <a:pt x="19" y="215"/>
                      <a:pt x="0" y="271"/>
                      <a:pt x="11" y="286"/>
                    </a:cubicBezTo>
                    <a:cubicBezTo>
                      <a:pt x="13" y="288"/>
                      <a:pt x="17" y="289"/>
                      <a:pt x="21" y="289"/>
                    </a:cubicBezTo>
                    <a:cubicBezTo>
                      <a:pt x="69" y="289"/>
                      <a:pt x="225" y="165"/>
                      <a:pt x="448" y="148"/>
                    </a:cubicBezTo>
                    <a:cubicBezTo>
                      <a:pt x="470" y="146"/>
                      <a:pt x="491" y="145"/>
                      <a:pt x="512" y="145"/>
                    </a:cubicBezTo>
                    <a:cubicBezTo>
                      <a:pt x="693" y="145"/>
                      <a:pt x="834" y="214"/>
                      <a:pt x="883" y="214"/>
                    </a:cubicBezTo>
                    <a:cubicBezTo>
                      <a:pt x="892" y="214"/>
                      <a:pt x="897" y="212"/>
                      <a:pt x="900" y="207"/>
                    </a:cubicBezTo>
                    <a:cubicBezTo>
                      <a:pt x="915" y="193"/>
                      <a:pt x="881" y="140"/>
                      <a:pt x="803" y="88"/>
                    </a:cubicBezTo>
                    <a:cubicBezTo>
                      <a:pt x="729" y="41"/>
                      <a:pt x="613" y="0"/>
                      <a:pt x="4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661;p48">
                <a:extLst>
                  <a:ext uri="{FF2B5EF4-FFF2-40B4-BE49-F238E27FC236}">
                    <a16:creationId xmlns:a16="http://schemas.microsoft.com/office/drawing/2014/main" id="{2CA3B5A0-AFA9-4152-88AD-AA569E03426E}"/>
                  </a:ext>
                </a:extLst>
              </p:cNvPr>
              <p:cNvSpPr/>
              <p:nvPr/>
            </p:nvSpPr>
            <p:spPr>
              <a:xfrm>
                <a:off x="1489481" y="1763829"/>
                <a:ext cx="10581" cy="34253"/>
              </a:xfrm>
              <a:custGeom>
                <a:avLst/>
                <a:gdLst/>
                <a:ahLst/>
                <a:cxnLst/>
                <a:rect l="l" t="t" r="r" b="b"/>
                <a:pathLst>
                  <a:path w="666" h="2156" extrusionOk="0">
                    <a:moveTo>
                      <a:pt x="639" y="0"/>
                    </a:moveTo>
                    <a:cubicBezTo>
                      <a:pt x="607" y="0"/>
                      <a:pt x="415" y="576"/>
                      <a:pt x="202" y="1293"/>
                    </a:cubicBezTo>
                    <a:cubicBezTo>
                      <a:pt x="150" y="1472"/>
                      <a:pt x="102" y="1644"/>
                      <a:pt x="54" y="1805"/>
                    </a:cubicBezTo>
                    <a:cubicBezTo>
                      <a:pt x="35" y="1879"/>
                      <a:pt x="1" y="1969"/>
                      <a:pt x="38" y="2062"/>
                    </a:cubicBezTo>
                    <a:cubicBezTo>
                      <a:pt x="57" y="2107"/>
                      <a:pt x="106" y="2141"/>
                      <a:pt x="143" y="2148"/>
                    </a:cubicBezTo>
                    <a:cubicBezTo>
                      <a:pt x="166" y="2155"/>
                      <a:pt x="188" y="2156"/>
                      <a:pt x="208" y="2156"/>
                    </a:cubicBezTo>
                    <a:cubicBezTo>
                      <a:pt x="224" y="2156"/>
                      <a:pt x="238" y="2155"/>
                      <a:pt x="251" y="2155"/>
                    </a:cubicBezTo>
                    <a:cubicBezTo>
                      <a:pt x="497" y="2148"/>
                      <a:pt x="651" y="2137"/>
                      <a:pt x="651" y="2122"/>
                    </a:cubicBezTo>
                    <a:cubicBezTo>
                      <a:pt x="651" y="2107"/>
                      <a:pt x="497" y="2092"/>
                      <a:pt x="251" y="2081"/>
                    </a:cubicBezTo>
                    <a:cubicBezTo>
                      <a:pt x="188" y="2077"/>
                      <a:pt x="132" y="2070"/>
                      <a:pt x="116" y="2029"/>
                    </a:cubicBezTo>
                    <a:cubicBezTo>
                      <a:pt x="99" y="1980"/>
                      <a:pt x="121" y="1909"/>
                      <a:pt x="147" y="1831"/>
                    </a:cubicBezTo>
                    <a:cubicBezTo>
                      <a:pt x="195" y="1670"/>
                      <a:pt x="247" y="1502"/>
                      <a:pt x="304" y="1322"/>
                    </a:cubicBezTo>
                    <a:cubicBezTo>
                      <a:pt x="516" y="602"/>
                      <a:pt x="666" y="8"/>
                      <a:pt x="640" y="0"/>
                    </a:cubicBezTo>
                    <a:cubicBezTo>
                      <a:pt x="640" y="0"/>
                      <a:pt x="640" y="0"/>
                      <a:pt x="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662;p48">
                <a:extLst>
                  <a:ext uri="{FF2B5EF4-FFF2-40B4-BE49-F238E27FC236}">
                    <a16:creationId xmlns:a16="http://schemas.microsoft.com/office/drawing/2014/main" id="{94552835-298F-B5F4-CD8E-0F304F1274CF}"/>
                  </a:ext>
                </a:extLst>
              </p:cNvPr>
              <p:cNvSpPr/>
              <p:nvPr/>
            </p:nvSpPr>
            <p:spPr>
              <a:xfrm>
                <a:off x="1494120" y="1800720"/>
                <a:ext cx="21067" cy="11439"/>
              </a:xfrm>
              <a:custGeom>
                <a:avLst/>
                <a:gdLst/>
                <a:ahLst/>
                <a:cxnLst/>
                <a:rect l="l" t="t" r="r" b="b"/>
                <a:pathLst>
                  <a:path w="1326" h="720" extrusionOk="0">
                    <a:moveTo>
                      <a:pt x="1200" y="1"/>
                    </a:moveTo>
                    <a:lnTo>
                      <a:pt x="1200" y="1"/>
                    </a:lnTo>
                    <a:cubicBezTo>
                      <a:pt x="1184" y="1"/>
                      <a:pt x="485" y="435"/>
                      <a:pt x="0" y="446"/>
                    </a:cubicBezTo>
                    <a:cubicBezTo>
                      <a:pt x="0" y="446"/>
                      <a:pt x="200" y="720"/>
                      <a:pt x="532" y="720"/>
                    </a:cubicBezTo>
                    <a:cubicBezTo>
                      <a:pt x="618" y="720"/>
                      <a:pt x="713" y="701"/>
                      <a:pt x="815" y="655"/>
                    </a:cubicBezTo>
                    <a:cubicBezTo>
                      <a:pt x="1326" y="424"/>
                      <a:pt x="1200" y="2"/>
                      <a:pt x="1200" y="2"/>
                    </a:cubicBezTo>
                    <a:cubicBezTo>
                      <a:pt x="1200" y="1"/>
                      <a:pt x="1200" y="1"/>
                      <a:pt x="120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663;p48">
                <a:extLst>
                  <a:ext uri="{FF2B5EF4-FFF2-40B4-BE49-F238E27FC236}">
                    <a16:creationId xmlns:a16="http://schemas.microsoft.com/office/drawing/2014/main" id="{9F699B6E-1579-7563-E74E-68CC8700635E}"/>
                  </a:ext>
                </a:extLst>
              </p:cNvPr>
              <p:cNvSpPr/>
              <p:nvPr/>
            </p:nvSpPr>
            <p:spPr>
              <a:xfrm>
                <a:off x="1499935" y="1832018"/>
                <a:ext cx="36859" cy="20320"/>
              </a:xfrm>
              <a:custGeom>
                <a:avLst/>
                <a:gdLst/>
                <a:ahLst/>
                <a:cxnLst/>
                <a:rect l="l" t="t" r="r" b="b"/>
                <a:pathLst>
                  <a:path w="2320" h="1279" extrusionOk="0">
                    <a:moveTo>
                      <a:pt x="2320" y="0"/>
                    </a:moveTo>
                    <a:cubicBezTo>
                      <a:pt x="1189" y="833"/>
                      <a:pt x="1" y="848"/>
                      <a:pt x="1" y="848"/>
                    </a:cubicBezTo>
                    <a:lnTo>
                      <a:pt x="49" y="1278"/>
                    </a:lnTo>
                    <a:cubicBezTo>
                      <a:pt x="71" y="1278"/>
                      <a:pt x="93" y="1278"/>
                      <a:pt x="115" y="1278"/>
                    </a:cubicBezTo>
                    <a:cubicBezTo>
                      <a:pt x="1832" y="1278"/>
                      <a:pt x="2320" y="0"/>
                      <a:pt x="232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664;p48">
                <a:extLst>
                  <a:ext uri="{FF2B5EF4-FFF2-40B4-BE49-F238E27FC236}">
                    <a16:creationId xmlns:a16="http://schemas.microsoft.com/office/drawing/2014/main" id="{8FC315D7-8706-E0D1-370F-DE9067482F3F}"/>
                  </a:ext>
                </a:extLst>
              </p:cNvPr>
              <p:cNvSpPr/>
              <p:nvPr/>
            </p:nvSpPr>
            <p:spPr>
              <a:xfrm>
                <a:off x="1462091" y="1694083"/>
                <a:ext cx="120824" cy="69953"/>
              </a:xfrm>
              <a:custGeom>
                <a:avLst/>
                <a:gdLst/>
                <a:ahLst/>
                <a:cxnLst/>
                <a:rect l="l" t="t" r="r" b="b"/>
                <a:pathLst>
                  <a:path w="7605" h="4403" extrusionOk="0">
                    <a:moveTo>
                      <a:pt x="3713" y="1"/>
                    </a:moveTo>
                    <a:cubicBezTo>
                      <a:pt x="0" y="1"/>
                      <a:pt x="63" y="3666"/>
                      <a:pt x="63" y="3666"/>
                    </a:cubicBezTo>
                    <a:cubicBezTo>
                      <a:pt x="209" y="3686"/>
                      <a:pt x="347" y="3695"/>
                      <a:pt x="481" y="3695"/>
                    </a:cubicBezTo>
                    <a:cubicBezTo>
                      <a:pt x="1054" y="3695"/>
                      <a:pt x="1543" y="3529"/>
                      <a:pt x="2154" y="3374"/>
                    </a:cubicBezTo>
                    <a:cubicBezTo>
                      <a:pt x="2905" y="3184"/>
                      <a:pt x="3619" y="2687"/>
                      <a:pt x="3884" y="1959"/>
                    </a:cubicBezTo>
                    <a:cubicBezTo>
                      <a:pt x="3969" y="2437"/>
                      <a:pt x="4198" y="2892"/>
                      <a:pt x="4526" y="3251"/>
                    </a:cubicBezTo>
                    <a:cubicBezTo>
                      <a:pt x="4574" y="3307"/>
                      <a:pt x="4651" y="3357"/>
                      <a:pt x="4716" y="3357"/>
                    </a:cubicBezTo>
                    <a:cubicBezTo>
                      <a:pt x="4747" y="3357"/>
                      <a:pt x="4775" y="3346"/>
                      <a:pt x="4795" y="3318"/>
                    </a:cubicBezTo>
                    <a:cubicBezTo>
                      <a:pt x="4829" y="3273"/>
                      <a:pt x="4817" y="3210"/>
                      <a:pt x="4803" y="3158"/>
                    </a:cubicBezTo>
                    <a:cubicBezTo>
                      <a:pt x="4754" y="2952"/>
                      <a:pt x="4702" y="2747"/>
                      <a:pt x="4650" y="2542"/>
                    </a:cubicBezTo>
                    <a:lnTo>
                      <a:pt x="4650" y="2542"/>
                    </a:lnTo>
                    <a:cubicBezTo>
                      <a:pt x="4941" y="3009"/>
                      <a:pt x="5243" y="3483"/>
                      <a:pt x="5673" y="3826"/>
                    </a:cubicBezTo>
                    <a:cubicBezTo>
                      <a:pt x="5975" y="4067"/>
                      <a:pt x="6711" y="4402"/>
                      <a:pt x="7054" y="4402"/>
                    </a:cubicBezTo>
                    <a:cubicBezTo>
                      <a:pt x="7200" y="4402"/>
                      <a:pt x="7274" y="4342"/>
                      <a:pt x="7215" y="4188"/>
                    </a:cubicBezTo>
                    <a:cubicBezTo>
                      <a:pt x="7163" y="4062"/>
                      <a:pt x="7604" y="61"/>
                      <a:pt x="3802" y="1"/>
                    </a:cubicBezTo>
                    <a:cubicBezTo>
                      <a:pt x="3772" y="1"/>
                      <a:pt x="3742" y="1"/>
                      <a:pt x="37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665;p48">
                <a:extLst>
                  <a:ext uri="{FF2B5EF4-FFF2-40B4-BE49-F238E27FC236}">
                    <a16:creationId xmlns:a16="http://schemas.microsoft.com/office/drawing/2014/main" id="{49B3EDBE-0D25-D686-216D-0B803C1CE3EF}"/>
                  </a:ext>
                </a:extLst>
              </p:cNvPr>
              <p:cNvSpPr/>
              <p:nvPr/>
            </p:nvSpPr>
            <p:spPr>
              <a:xfrm>
                <a:off x="1569951" y="1769056"/>
                <a:ext cx="10168" cy="13536"/>
              </a:xfrm>
              <a:custGeom>
                <a:avLst/>
                <a:gdLst/>
                <a:ahLst/>
                <a:cxnLst/>
                <a:rect l="l" t="t" r="r" b="b"/>
                <a:pathLst>
                  <a:path w="640" h="852" extrusionOk="0">
                    <a:moveTo>
                      <a:pt x="233" y="0"/>
                    </a:moveTo>
                    <a:cubicBezTo>
                      <a:pt x="76" y="0"/>
                      <a:pt x="4" y="75"/>
                      <a:pt x="12" y="86"/>
                    </a:cubicBezTo>
                    <a:cubicBezTo>
                      <a:pt x="15" y="90"/>
                      <a:pt x="20" y="92"/>
                      <a:pt x="29" y="92"/>
                    </a:cubicBezTo>
                    <a:cubicBezTo>
                      <a:pt x="49" y="92"/>
                      <a:pt x="83" y="85"/>
                      <a:pt x="129" y="85"/>
                    </a:cubicBezTo>
                    <a:cubicBezTo>
                      <a:pt x="159" y="85"/>
                      <a:pt x="194" y="88"/>
                      <a:pt x="233" y="97"/>
                    </a:cubicBezTo>
                    <a:cubicBezTo>
                      <a:pt x="356" y="116"/>
                      <a:pt x="509" y="235"/>
                      <a:pt x="505" y="426"/>
                    </a:cubicBezTo>
                    <a:cubicBezTo>
                      <a:pt x="509" y="616"/>
                      <a:pt x="356" y="733"/>
                      <a:pt x="228" y="755"/>
                    </a:cubicBezTo>
                    <a:cubicBezTo>
                      <a:pt x="194" y="762"/>
                      <a:pt x="163" y="764"/>
                      <a:pt x="136" y="764"/>
                    </a:cubicBezTo>
                    <a:cubicBezTo>
                      <a:pt x="85" y="764"/>
                      <a:pt x="48" y="757"/>
                      <a:pt x="28" y="757"/>
                    </a:cubicBezTo>
                    <a:cubicBezTo>
                      <a:pt x="19" y="757"/>
                      <a:pt x="14" y="758"/>
                      <a:pt x="12" y="762"/>
                    </a:cubicBezTo>
                    <a:cubicBezTo>
                      <a:pt x="1" y="773"/>
                      <a:pt x="76" y="852"/>
                      <a:pt x="230" y="852"/>
                    </a:cubicBezTo>
                    <a:cubicBezTo>
                      <a:pt x="233" y="852"/>
                      <a:pt x="237" y="852"/>
                      <a:pt x="240" y="852"/>
                    </a:cubicBezTo>
                    <a:cubicBezTo>
                      <a:pt x="318" y="848"/>
                      <a:pt x="419" y="818"/>
                      <a:pt x="502" y="747"/>
                    </a:cubicBezTo>
                    <a:cubicBezTo>
                      <a:pt x="587" y="672"/>
                      <a:pt x="640" y="553"/>
                      <a:pt x="640" y="426"/>
                    </a:cubicBezTo>
                    <a:cubicBezTo>
                      <a:pt x="640" y="299"/>
                      <a:pt x="587" y="179"/>
                      <a:pt x="502" y="105"/>
                    </a:cubicBezTo>
                    <a:cubicBezTo>
                      <a:pt x="419" y="30"/>
                      <a:pt x="322" y="4"/>
                      <a:pt x="244" y="0"/>
                    </a:cubicBezTo>
                    <a:cubicBezTo>
                      <a:pt x="240" y="0"/>
                      <a:pt x="236" y="0"/>
                      <a:pt x="233"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666;p48">
                <a:extLst>
                  <a:ext uri="{FF2B5EF4-FFF2-40B4-BE49-F238E27FC236}">
                    <a16:creationId xmlns:a16="http://schemas.microsoft.com/office/drawing/2014/main" id="{FBDB1D4D-618B-748B-B767-1DC004B8D1F6}"/>
                  </a:ext>
                </a:extLst>
              </p:cNvPr>
              <p:cNvSpPr/>
              <p:nvPr/>
            </p:nvSpPr>
            <p:spPr>
              <a:xfrm>
                <a:off x="1376505" y="1864000"/>
                <a:ext cx="304547" cy="330905"/>
              </a:xfrm>
              <a:custGeom>
                <a:avLst/>
                <a:gdLst/>
                <a:ahLst/>
                <a:cxnLst/>
                <a:rect l="l" t="t" r="r" b="b"/>
                <a:pathLst>
                  <a:path w="19169" h="20828" extrusionOk="0">
                    <a:moveTo>
                      <a:pt x="12199" y="1"/>
                    </a:moveTo>
                    <a:cubicBezTo>
                      <a:pt x="12199" y="4"/>
                      <a:pt x="12199" y="15"/>
                      <a:pt x="12195" y="34"/>
                    </a:cubicBezTo>
                    <a:lnTo>
                      <a:pt x="12195" y="79"/>
                    </a:lnTo>
                    <a:lnTo>
                      <a:pt x="11994" y="901"/>
                    </a:lnTo>
                    <a:cubicBezTo>
                      <a:pt x="11606" y="2394"/>
                      <a:pt x="10698" y="5240"/>
                      <a:pt x="9342" y="5274"/>
                    </a:cubicBezTo>
                    <a:cubicBezTo>
                      <a:pt x="9334" y="5275"/>
                      <a:pt x="9325" y="5275"/>
                      <a:pt x="9317" y="5275"/>
                    </a:cubicBezTo>
                    <a:cubicBezTo>
                      <a:pt x="7633" y="5275"/>
                      <a:pt x="7855" y="782"/>
                      <a:pt x="7893" y="172"/>
                    </a:cubicBezTo>
                    <a:lnTo>
                      <a:pt x="7893" y="172"/>
                    </a:lnTo>
                    <a:cubicBezTo>
                      <a:pt x="7788" y="191"/>
                      <a:pt x="7770" y="206"/>
                      <a:pt x="7770" y="206"/>
                    </a:cubicBezTo>
                    <a:cubicBezTo>
                      <a:pt x="7770" y="206"/>
                      <a:pt x="2387" y="504"/>
                      <a:pt x="0" y="5222"/>
                    </a:cubicBezTo>
                    <a:lnTo>
                      <a:pt x="4146" y="8255"/>
                    </a:lnTo>
                    <a:lnTo>
                      <a:pt x="5162" y="7643"/>
                    </a:lnTo>
                    <a:lnTo>
                      <a:pt x="5162" y="7643"/>
                    </a:lnTo>
                    <a:cubicBezTo>
                      <a:pt x="5162" y="7643"/>
                      <a:pt x="5495" y="14321"/>
                      <a:pt x="4924" y="16136"/>
                    </a:cubicBezTo>
                    <a:cubicBezTo>
                      <a:pt x="4281" y="18190"/>
                      <a:pt x="3283" y="20465"/>
                      <a:pt x="3283" y="20465"/>
                    </a:cubicBezTo>
                    <a:cubicBezTo>
                      <a:pt x="4851" y="20343"/>
                      <a:pt x="6493" y="20287"/>
                      <a:pt x="8197" y="20287"/>
                    </a:cubicBezTo>
                    <a:cubicBezTo>
                      <a:pt x="11453" y="20287"/>
                      <a:pt x="14936" y="20491"/>
                      <a:pt x="18567" y="20827"/>
                    </a:cubicBezTo>
                    <a:lnTo>
                      <a:pt x="14869" y="7272"/>
                    </a:lnTo>
                    <a:cubicBezTo>
                      <a:pt x="16151" y="7194"/>
                      <a:pt x="17335" y="6966"/>
                      <a:pt x="18515" y="6533"/>
                    </a:cubicBezTo>
                    <a:lnTo>
                      <a:pt x="19169" y="6402"/>
                    </a:lnTo>
                    <a:cubicBezTo>
                      <a:pt x="19169" y="6402"/>
                      <a:pt x="17743" y="1"/>
                      <a:pt x="12797"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667;p48">
                <a:extLst>
                  <a:ext uri="{FF2B5EF4-FFF2-40B4-BE49-F238E27FC236}">
                    <a16:creationId xmlns:a16="http://schemas.microsoft.com/office/drawing/2014/main" id="{749D18BB-2B1E-626E-5668-61DF0F9B0D83}"/>
                  </a:ext>
                </a:extLst>
              </p:cNvPr>
              <p:cNvSpPr/>
              <p:nvPr/>
            </p:nvSpPr>
            <p:spPr>
              <a:xfrm>
                <a:off x="1534284" y="2016250"/>
                <a:ext cx="65727" cy="16745"/>
              </a:xfrm>
              <a:custGeom>
                <a:avLst/>
                <a:gdLst/>
                <a:ahLst/>
                <a:cxnLst/>
                <a:rect l="l" t="t" r="r" b="b"/>
                <a:pathLst>
                  <a:path w="4137" h="1054" extrusionOk="0">
                    <a:moveTo>
                      <a:pt x="10" y="1"/>
                    </a:moveTo>
                    <a:cubicBezTo>
                      <a:pt x="9" y="1"/>
                      <a:pt x="9" y="1"/>
                      <a:pt x="8" y="1"/>
                    </a:cubicBezTo>
                    <a:cubicBezTo>
                      <a:pt x="1" y="9"/>
                      <a:pt x="35" y="65"/>
                      <a:pt x="113" y="155"/>
                    </a:cubicBezTo>
                    <a:cubicBezTo>
                      <a:pt x="187" y="244"/>
                      <a:pt x="311" y="368"/>
                      <a:pt x="479" y="498"/>
                    </a:cubicBezTo>
                    <a:cubicBezTo>
                      <a:pt x="815" y="756"/>
                      <a:pt x="1372" y="1029"/>
                      <a:pt x="2033" y="1051"/>
                    </a:cubicBezTo>
                    <a:cubicBezTo>
                      <a:pt x="2067" y="1052"/>
                      <a:pt x="2101" y="1053"/>
                      <a:pt x="2135" y="1053"/>
                    </a:cubicBezTo>
                    <a:cubicBezTo>
                      <a:pt x="2753" y="1053"/>
                      <a:pt x="3288" y="834"/>
                      <a:pt x="3624" y="610"/>
                    </a:cubicBezTo>
                    <a:cubicBezTo>
                      <a:pt x="3804" y="494"/>
                      <a:pt x="3934" y="382"/>
                      <a:pt x="4016" y="296"/>
                    </a:cubicBezTo>
                    <a:cubicBezTo>
                      <a:pt x="4099" y="211"/>
                      <a:pt x="4136" y="158"/>
                      <a:pt x="4132" y="151"/>
                    </a:cubicBezTo>
                    <a:cubicBezTo>
                      <a:pt x="4131" y="150"/>
                      <a:pt x="4130" y="150"/>
                      <a:pt x="4129" y="150"/>
                    </a:cubicBezTo>
                    <a:cubicBezTo>
                      <a:pt x="4100" y="150"/>
                      <a:pt x="3921" y="334"/>
                      <a:pt x="3576" y="532"/>
                    </a:cubicBezTo>
                    <a:cubicBezTo>
                      <a:pt x="3239" y="727"/>
                      <a:pt x="2724" y="918"/>
                      <a:pt x="2136" y="918"/>
                    </a:cubicBezTo>
                    <a:cubicBezTo>
                      <a:pt x="2105" y="918"/>
                      <a:pt x="2073" y="918"/>
                      <a:pt x="2040" y="917"/>
                    </a:cubicBezTo>
                    <a:cubicBezTo>
                      <a:pt x="1409" y="894"/>
                      <a:pt x="875" y="651"/>
                      <a:pt x="535" y="420"/>
                    </a:cubicBezTo>
                    <a:cubicBezTo>
                      <a:pt x="203" y="196"/>
                      <a:pt x="35"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668;p48">
                <a:extLst>
                  <a:ext uri="{FF2B5EF4-FFF2-40B4-BE49-F238E27FC236}">
                    <a16:creationId xmlns:a16="http://schemas.microsoft.com/office/drawing/2014/main" id="{B18F6AF9-F471-7994-9293-B53D1C6B6450}"/>
                  </a:ext>
                </a:extLst>
              </p:cNvPr>
              <p:cNvSpPr/>
              <p:nvPr/>
            </p:nvSpPr>
            <p:spPr>
              <a:xfrm>
                <a:off x="1596658" y="1945105"/>
                <a:ext cx="41498" cy="130166"/>
              </a:xfrm>
              <a:custGeom>
                <a:avLst/>
                <a:gdLst/>
                <a:ahLst/>
                <a:cxnLst/>
                <a:rect l="l" t="t" r="r" b="b"/>
                <a:pathLst>
                  <a:path w="2612" h="8193" extrusionOk="0">
                    <a:moveTo>
                      <a:pt x="9" y="1"/>
                    </a:moveTo>
                    <a:cubicBezTo>
                      <a:pt x="9" y="1"/>
                      <a:pt x="9" y="1"/>
                      <a:pt x="8" y="1"/>
                    </a:cubicBezTo>
                    <a:cubicBezTo>
                      <a:pt x="0" y="5"/>
                      <a:pt x="34" y="121"/>
                      <a:pt x="102" y="326"/>
                    </a:cubicBezTo>
                    <a:cubicBezTo>
                      <a:pt x="176" y="557"/>
                      <a:pt x="277" y="852"/>
                      <a:pt x="393" y="1200"/>
                    </a:cubicBezTo>
                    <a:cubicBezTo>
                      <a:pt x="640" y="1936"/>
                      <a:pt x="979" y="2955"/>
                      <a:pt x="1338" y="4084"/>
                    </a:cubicBezTo>
                    <a:cubicBezTo>
                      <a:pt x="1696" y="5215"/>
                      <a:pt x="2007" y="6243"/>
                      <a:pt x="2227" y="6989"/>
                    </a:cubicBezTo>
                    <a:cubicBezTo>
                      <a:pt x="2331" y="7341"/>
                      <a:pt x="2421" y="7636"/>
                      <a:pt x="2488" y="7871"/>
                    </a:cubicBezTo>
                    <a:cubicBezTo>
                      <a:pt x="2555" y="8080"/>
                      <a:pt x="2593" y="8192"/>
                      <a:pt x="2604" y="8192"/>
                    </a:cubicBezTo>
                    <a:cubicBezTo>
                      <a:pt x="2612" y="8189"/>
                      <a:pt x="2589" y="8069"/>
                      <a:pt x="2541" y="7856"/>
                    </a:cubicBezTo>
                    <a:cubicBezTo>
                      <a:pt x="2492" y="7647"/>
                      <a:pt x="2417" y="7341"/>
                      <a:pt x="2317" y="6963"/>
                    </a:cubicBezTo>
                    <a:cubicBezTo>
                      <a:pt x="2119" y="6213"/>
                      <a:pt x="1827" y="5178"/>
                      <a:pt x="1469" y="4046"/>
                    </a:cubicBezTo>
                    <a:cubicBezTo>
                      <a:pt x="1110" y="2911"/>
                      <a:pt x="755" y="1899"/>
                      <a:pt x="483" y="1166"/>
                    </a:cubicBezTo>
                    <a:cubicBezTo>
                      <a:pt x="345" y="804"/>
                      <a:pt x="233" y="509"/>
                      <a:pt x="150" y="307"/>
                    </a:cubicBezTo>
                    <a:cubicBezTo>
                      <a:pt x="69" y="109"/>
                      <a:pt x="17"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669;p48">
                <a:extLst>
                  <a:ext uri="{FF2B5EF4-FFF2-40B4-BE49-F238E27FC236}">
                    <a16:creationId xmlns:a16="http://schemas.microsoft.com/office/drawing/2014/main" id="{8A2E1A53-08EA-D8B9-ADA4-E8780FB66925}"/>
                  </a:ext>
                </a:extLst>
              </p:cNvPr>
              <p:cNvSpPr/>
              <p:nvPr/>
            </p:nvSpPr>
            <p:spPr>
              <a:xfrm>
                <a:off x="1592321" y="1904020"/>
                <a:ext cx="20368" cy="8754"/>
              </a:xfrm>
              <a:custGeom>
                <a:avLst/>
                <a:gdLst/>
                <a:ahLst/>
                <a:cxnLst/>
                <a:rect l="l" t="t" r="r" b="b"/>
                <a:pathLst>
                  <a:path w="1282" h="551" extrusionOk="0">
                    <a:moveTo>
                      <a:pt x="36" y="0"/>
                    </a:moveTo>
                    <a:cubicBezTo>
                      <a:pt x="27" y="0"/>
                      <a:pt x="22" y="2"/>
                      <a:pt x="20" y="6"/>
                    </a:cubicBezTo>
                    <a:cubicBezTo>
                      <a:pt x="1" y="40"/>
                      <a:pt x="255" y="216"/>
                      <a:pt x="606" y="365"/>
                    </a:cubicBezTo>
                    <a:cubicBezTo>
                      <a:pt x="888" y="486"/>
                      <a:pt x="1143" y="551"/>
                      <a:pt x="1235" y="551"/>
                    </a:cubicBezTo>
                    <a:cubicBezTo>
                      <a:pt x="1256" y="551"/>
                      <a:pt x="1269" y="547"/>
                      <a:pt x="1271" y="540"/>
                    </a:cubicBezTo>
                    <a:cubicBezTo>
                      <a:pt x="1282" y="507"/>
                      <a:pt x="1002" y="387"/>
                      <a:pt x="658" y="238"/>
                    </a:cubicBezTo>
                    <a:cubicBezTo>
                      <a:pt x="354" y="109"/>
                      <a:pt x="102"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670;p48">
                <a:extLst>
                  <a:ext uri="{FF2B5EF4-FFF2-40B4-BE49-F238E27FC236}">
                    <a16:creationId xmlns:a16="http://schemas.microsoft.com/office/drawing/2014/main" id="{E053E527-F799-0637-85E2-8DD3C7304A68}"/>
                  </a:ext>
                </a:extLst>
              </p:cNvPr>
              <p:cNvSpPr/>
              <p:nvPr/>
            </p:nvSpPr>
            <p:spPr>
              <a:xfrm>
                <a:off x="1632198" y="1924452"/>
                <a:ext cx="8929" cy="23466"/>
              </a:xfrm>
              <a:custGeom>
                <a:avLst/>
                <a:gdLst/>
                <a:ahLst/>
                <a:cxnLst/>
                <a:rect l="l" t="t" r="r" b="b"/>
                <a:pathLst>
                  <a:path w="562" h="1477" extrusionOk="0">
                    <a:moveTo>
                      <a:pt x="522" y="1"/>
                    </a:moveTo>
                    <a:cubicBezTo>
                      <a:pt x="486" y="1"/>
                      <a:pt x="350" y="318"/>
                      <a:pt x="218" y="718"/>
                    </a:cubicBezTo>
                    <a:cubicBezTo>
                      <a:pt x="80" y="1126"/>
                      <a:pt x="1" y="1466"/>
                      <a:pt x="35" y="1476"/>
                    </a:cubicBezTo>
                    <a:cubicBezTo>
                      <a:pt x="36" y="1477"/>
                      <a:pt x="36" y="1477"/>
                      <a:pt x="37" y="1477"/>
                    </a:cubicBezTo>
                    <a:cubicBezTo>
                      <a:pt x="77" y="1477"/>
                      <a:pt x="212" y="1159"/>
                      <a:pt x="344" y="759"/>
                    </a:cubicBezTo>
                    <a:cubicBezTo>
                      <a:pt x="479" y="352"/>
                      <a:pt x="561" y="13"/>
                      <a:pt x="524" y="1"/>
                    </a:cubicBezTo>
                    <a:cubicBezTo>
                      <a:pt x="523" y="1"/>
                      <a:pt x="522" y="1"/>
                      <a:pt x="5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671;p48">
                <a:extLst>
                  <a:ext uri="{FF2B5EF4-FFF2-40B4-BE49-F238E27FC236}">
                    <a16:creationId xmlns:a16="http://schemas.microsoft.com/office/drawing/2014/main" id="{623E6DC3-B42D-2F04-60EB-E3B518EDBBDA}"/>
                  </a:ext>
                </a:extLst>
              </p:cNvPr>
              <p:cNvSpPr/>
              <p:nvPr/>
            </p:nvSpPr>
            <p:spPr>
              <a:xfrm>
                <a:off x="1561642" y="1952414"/>
                <a:ext cx="11169" cy="20860"/>
              </a:xfrm>
              <a:custGeom>
                <a:avLst/>
                <a:gdLst/>
                <a:ahLst/>
                <a:cxnLst/>
                <a:rect l="l" t="t" r="r" b="b"/>
                <a:pathLst>
                  <a:path w="703" h="1313" extrusionOk="0">
                    <a:moveTo>
                      <a:pt x="667" y="0"/>
                    </a:moveTo>
                    <a:cubicBezTo>
                      <a:pt x="626" y="0"/>
                      <a:pt x="483" y="284"/>
                      <a:pt x="311" y="639"/>
                    </a:cubicBezTo>
                    <a:cubicBezTo>
                      <a:pt x="139" y="997"/>
                      <a:pt x="1" y="1293"/>
                      <a:pt x="34" y="1311"/>
                    </a:cubicBezTo>
                    <a:cubicBezTo>
                      <a:pt x="35" y="1312"/>
                      <a:pt x="36" y="1312"/>
                      <a:pt x="38" y="1312"/>
                    </a:cubicBezTo>
                    <a:cubicBezTo>
                      <a:pt x="77" y="1312"/>
                      <a:pt x="264" y="1049"/>
                      <a:pt x="434" y="695"/>
                    </a:cubicBezTo>
                    <a:cubicBezTo>
                      <a:pt x="610" y="333"/>
                      <a:pt x="703" y="16"/>
                      <a:pt x="670" y="1"/>
                    </a:cubicBezTo>
                    <a:cubicBezTo>
                      <a:pt x="669" y="0"/>
                      <a:pt x="668"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672;p48">
                <a:extLst>
                  <a:ext uri="{FF2B5EF4-FFF2-40B4-BE49-F238E27FC236}">
                    <a16:creationId xmlns:a16="http://schemas.microsoft.com/office/drawing/2014/main" id="{1A10CD31-0073-B405-EBE2-BA4509AD9417}"/>
                  </a:ext>
                </a:extLst>
              </p:cNvPr>
              <p:cNvSpPr/>
              <p:nvPr/>
            </p:nvSpPr>
            <p:spPr>
              <a:xfrm>
                <a:off x="1532631" y="1977484"/>
                <a:ext cx="17174" cy="18175"/>
              </a:xfrm>
              <a:custGeom>
                <a:avLst/>
                <a:gdLst/>
                <a:ahLst/>
                <a:cxnLst/>
                <a:rect l="l" t="t" r="r" b="b"/>
                <a:pathLst>
                  <a:path w="1081" h="1144" extrusionOk="0">
                    <a:moveTo>
                      <a:pt x="35" y="1"/>
                    </a:moveTo>
                    <a:cubicBezTo>
                      <a:pt x="33" y="1"/>
                      <a:pt x="32" y="1"/>
                      <a:pt x="31" y="2"/>
                    </a:cubicBezTo>
                    <a:cubicBezTo>
                      <a:pt x="0" y="25"/>
                      <a:pt x="176" y="324"/>
                      <a:pt x="464" y="641"/>
                    </a:cubicBezTo>
                    <a:cubicBezTo>
                      <a:pt x="735" y="941"/>
                      <a:pt x="1000" y="1144"/>
                      <a:pt x="1047" y="1144"/>
                    </a:cubicBezTo>
                    <a:cubicBezTo>
                      <a:pt x="1050" y="1144"/>
                      <a:pt x="1052" y="1143"/>
                      <a:pt x="1053" y="1142"/>
                    </a:cubicBezTo>
                    <a:cubicBezTo>
                      <a:pt x="1080" y="1112"/>
                      <a:pt x="845" y="862"/>
                      <a:pt x="565" y="552"/>
                    </a:cubicBezTo>
                    <a:cubicBezTo>
                      <a:pt x="295" y="254"/>
                      <a:pt x="78" y="1"/>
                      <a:pt x="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673;p48">
                <a:extLst>
                  <a:ext uri="{FF2B5EF4-FFF2-40B4-BE49-F238E27FC236}">
                    <a16:creationId xmlns:a16="http://schemas.microsoft.com/office/drawing/2014/main" id="{2FF1460C-556D-5907-FE75-A1F0F269E509}"/>
                  </a:ext>
                </a:extLst>
              </p:cNvPr>
              <p:cNvSpPr/>
              <p:nvPr/>
            </p:nvSpPr>
            <p:spPr>
              <a:xfrm>
                <a:off x="1578562" y="1992212"/>
                <a:ext cx="22513" cy="22465"/>
              </a:xfrm>
              <a:custGeom>
                <a:avLst/>
                <a:gdLst/>
                <a:ahLst/>
                <a:cxnLst/>
                <a:rect l="l" t="t" r="r" b="b"/>
                <a:pathLst>
                  <a:path w="1417" h="1414" extrusionOk="0">
                    <a:moveTo>
                      <a:pt x="1382" y="1"/>
                    </a:moveTo>
                    <a:cubicBezTo>
                      <a:pt x="1337" y="1"/>
                      <a:pt x="1072" y="298"/>
                      <a:pt x="736" y="648"/>
                    </a:cubicBezTo>
                    <a:cubicBezTo>
                      <a:pt x="475" y="921"/>
                      <a:pt x="247" y="1145"/>
                      <a:pt x="153" y="1257"/>
                    </a:cubicBezTo>
                    <a:lnTo>
                      <a:pt x="154" y="1257"/>
                    </a:lnTo>
                    <a:lnTo>
                      <a:pt x="154" y="1257"/>
                    </a:lnTo>
                    <a:cubicBezTo>
                      <a:pt x="152" y="1258"/>
                      <a:pt x="151" y="1259"/>
                      <a:pt x="150" y="1261"/>
                    </a:cubicBezTo>
                    <a:lnTo>
                      <a:pt x="0" y="1414"/>
                    </a:lnTo>
                    <a:lnTo>
                      <a:pt x="191" y="1298"/>
                    </a:lnTo>
                    <a:cubicBezTo>
                      <a:pt x="314" y="1223"/>
                      <a:pt x="568" y="1018"/>
                      <a:pt x="834" y="745"/>
                    </a:cubicBezTo>
                    <a:cubicBezTo>
                      <a:pt x="1188" y="375"/>
                      <a:pt x="1416" y="24"/>
                      <a:pt x="1386" y="2"/>
                    </a:cubicBezTo>
                    <a:cubicBezTo>
                      <a:pt x="1385" y="1"/>
                      <a:pt x="1384" y="1"/>
                      <a:pt x="13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674;p48">
                <a:extLst>
                  <a:ext uri="{FF2B5EF4-FFF2-40B4-BE49-F238E27FC236}">
                    <a16:creationId xmlns:a16="http://schemas.microsoft.com/office/drawing/2014/main" id="{01ADF609-F498-6B6D-CD95-055322AF124D}"/>
                  </a:ext>
                </a:extLst>
              </p:cNvPr>
              <p:cNvSpPr/>
              <p:nvPr/>
            </p:nvSpPr>
            <p:spPr>
              <a:xfrm>
                <a:off x="1590255" y="2053299"/>
                <a:ext cx="21496" cy="12567"/>
              </a:xfrm>
              <a:custGeom>
                <a:avLst/>
                <a:gdLst/>
                <a:ahLst/>
                <a:cxnLst/>
                <a:rect l="l" t="t" r="r" b="b"/>
                <a:pathLst>
                  <a:path w="1353" h="791" extrusionOk="0">
                    <a:moveTo>
                      <a:pt x="31" y="1"/>
                    </a:moveTo>
                    <a:cubicBezTo>
                      <a:pt x="27" y="1"/>
                      <a:pt x="24" y="2"/>
                      <a:pt x="22" y="4"/>
                    </a:cubicBezTo>
                    <a:cubicBezTo>
                      <a:pt x="0" y="34"/>
                      <a:pt x="255" y="269"/>
                      <a:pt x="624" y="489"/>
                    </a:cubicBezTo>
                    <a:cubicBezTo>
                      <a:pt x="950" y="681"/>
                      <a:pt x="1244" y="790"/>
                      <a:pt x="1319" y="790"/>
                    </a:cubicBezTo>
                    <a:cubicBezTo>
                      <a:pt x="1329" y="790"/>
                      <a:pt x="1336" y="788"/>
                      <a:pt x="1337" y="784"/>
                    </a:cubicBezTo>
                    <a:cubicBezTo>
                      <a:pt x="1353" y="751"/>
                      <a:pt x="1053" y="586"/>
                      <a:pt x="691" y="374"/>
                    </a:cubicBezTo>
                    <a:cubicBezTo>
                      <a:pt x="358" y="176"/>
                      <a:pt x="86"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675;p48">
                <a:extLst>
                  <a:ext uri="{FF2B5EF4-FFF2-40B4-BE49-F238E27FC236}">
                    <a16:creationId xmlns:a16="http://schemas.microsoft.com/office/drawing/2014/main" id="{1CF95799-1852-4A46-98A9-0E7829A6F0D5}"/>
                  </a:ext>
                </a:extLst>
              </p:cNvPr>
              <p:cNvSpPr/>
              <p:nvPr/>
            </p:nvSpPr>
            <p:spPr>
              <a:xfrm>
                <a:off x="1545326" y="2048946"/>
                <a:ext cx="15030" cy="20527"/>
              </a:xfrm>
              <a:custGeom>
                <a:avLst/>
                <a:gdLst/>
                <a:ahLst/>
                <a:cxnLst/>
                <a:rect l="l" t="t" r="r" b="b"/>
                <a:pathLst>
                  <a:path w="946" h="1292" extrusionOk="0">
                    <a:moveTo>
                      <a:pt x="912" y="0"/>
                    </a:moveTo>
                    <a:cubicBezTo>
                      <a:pt x="873" y="0"/>
                      <a:pt x="656" y="265"/>
                      <a:pt x="419" y="607"/>
                    </a:cubicBezTo>
                    <a:cubicBezTo>
                      <a:pt x="173" y="965"/>
                      <a:pt x="1" y="1272"/>
                      <a:pt x="30" y="1291"/>
                    </a:cubicBezTo>
                    <a:cubicBezTo>
                      <a:pt x="31" y="1291"/>
                      <a:pt x="33" y="1291"/>
                      <a:pt x="34" y="1291"/>
                    </a:cubicBezTo>
                    <a:cubicBezTo>
                      <a:pt x="78" y="1291"/>
                      <a:pt x="293" y="1028"/>
                      <a:pt x="531" y="686"/>
                    </a:cubicBezTo>
                    <a:cubicBezTo>
                      <a:pt x="774" y="331"/>
                      <a:pt x="946" y="24"/>
                      <a:pt x="916" y="2"/>
                    </a:cubicBezTo>
                    <a:cubicBezTo>
                      <a:pt x="915" y="1"/>
                      <a:pt x="914" y="0"/>
                      <a:pt x="9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676;p48">
                <a:extLst>
                  <a:ext uri="{FF2B5EF4-FFF2-40B4-BE49-F238E27FC236}">
                    <a16:creationId xmlns:a16="http://schemas.microsoft.com/office/drawing/2014/main" id="{2CBCA0C2-39E0-63F5-7D34-5B73FA1505D7}"/>
                  </a:ext>
                </a:extLst>
              </p:cNvPr>
              <p:cNvSpPr/>
              <p:nvPr/>
            </p:nvSpPr>
            <p:spPr>
              <a:xfrm>
                <a:off x="1509722" y="2039763"/>
                <a:ext cx="16698" cy="12599"/>
              </a:xfrm>
              <a:custGeom>
                <a:avLst/>
                <a:gdLst/>
                <a:ahLst/>
                <a:cxnLst/>
                <a:rect l="l" t="t" r="r" b="b"/>
                <a:pathLst>
                  <a:path w="1051" h="793" extrusionOk="0">
                    <a:moveTo>
                      <a:pt x="33" y="0"/>
                    </a:moveTo>
                    <a:cubicBezTo>
                      <a:pt x="28" y="0"/>
                      <a:pt x="25" y="2"/>
                      <a:pt x="23" y="4"/>
                    </a:cubicBezTo>
                    <a:cubicBezTo>
                      <a:pt x="1" y="34"/>
                      <a:pt x="206" y="233"/>
                      <a:pt x="483" y="449"/>
                    </a:cubicBezTo>
                    <a:cubicBezTo>
                      <a:pt x="735" y="647"/>
                      <a:pt x="960" y="792"/>
                      <a:pt x="1014" y="792"/>
                    </a:cubicBezTo>
                    <a:cubicBezTo>
                      <a:pt x="1019" y="792"/>
                      <a:pt x="1022" y="791"/>
                      <a:pt x="1024" y="788"/>
                    </a:cubicBezTo>
                    <a:cubicBezTo>
                      <a:pt x="1050" y="759"/>
                      <a:pt x="845" y="561"/>
                      <a:pt x="568" y="345"/>
                    </a:cubicBezTo>
                    <a:cubicBezTo>
                      <a:pt x="312" y="146"/>
                      <a:pt x="86"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677;p48">
                <a:extLst>
                  <a:ext uri="{FF2B5EF4-FFF2-40B4-BE49-F238E27FC236}">
                    <a16:creationId xmlns:a16="http://schemas.microsoft.com/office/drawing/2014/main" id="{49BF79BB-9587-C678-2AC4-3C5EC4EBF5FC}"/>
                  </a:ext>
                </a:extLst>
              </p:cNvPr>
              <p:cNvSpPr/>
              <p:nvPr/>
            </p:nvSpPr>
            <p:spPr>
              <a:xfrm>
                <a:off x="1491674" y="2002205"/>
                <a:ext cx="16348" cy="11296"/>
              </a:xfrm>
              <a:custGeom>
                <a:avLst/>
                <a:gdLst/>
                <a:ahLst/>
                <a:cxnLst/>
                <a:rect l="l" t="t" r="r" b="b"/>
                <a:pathLst>
                  <a:path w="1029" h="711" extrusionOk="0">
                    <a:moveTo>
                      <a:pt x="995" y="0"/>
                    </a:moveTo>
                    <a:cubicBezTo>
                      <a:pt x="942" y="0"/>
                      <a:pt x="723" y="127"/>
                      <a:pt x="476" y="303"/>
                    </a:cubicBezTo>
                    <a:cubicBezTo>
                      <a:pt x="203" y="497"/>
                      <a:pt x="1" y="676"/>
                      <a:pt x="23" y="706"/>
                    </a:cubicBezTo>
                    <a:cubicBezTo>
                      <a:pt x="25" y="709"/>
                      <a:pt x="30" y="710"/>
                      <a:pt x="36" y="710"/>
                    </a:cubicBezTo>
                    <a:cubicBezTo>
                      <a:pt x="92" y="710"/>
                      <a:pt x="308" y="587"/>
                      <a:pt x="554" y="411"/>
                    </a:cubicBezTo>
                    <a:cubicBezTo>
                      <a:pt x="826" y="217"/>
                      <a:pt x="1028" y="37"/>
                      <a:pt x="1006" y="4"/>
                    </a:cubicBezTo>
                    <a:cubicBezTo>
                      <a:pt x="1004" y="1"/>
                      <a:pt x="1000" y="0"/>
                      <a:pt x="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678;p48">
                <a:extLst>
                  <a:ext uri="{FF2B5EF4-FFF2-40B4-BE49-F238E27FC236}">
                    <a16:creationId xmlns:a16="http://schemas.microsoft.com/office/drawing/2014/main" id="{502865F3-6714-7F19-9572-68FDE9A3A1F4}"/>
                  </a:ext>
                </a:extLst>
              </p:cNvPr>
              <p:cNvSpPr/>
              <p:nvPr/>
            </p:nvSpPr>
            <p:spPr>
              <a:xfrm>
                <a:off x="1488607" y="1961342"/>
                <a:ext cx="12583" cy="15379"/>
              </a:xfrm>
              <a:custGeom>
                <a:avLst/>
                <a:gdLst/>
                <a:ahLst/>
                <a:cxnLst/>
                <a:rect l="l" t="t" r="r" b="b"/>
                <a:pathLst>
                  <a:path w="792" h="968" extrusionOk="0">
                    <a:moveTo>
                      <a:pt x="36" y="1"/>
                    </a:moveTo>
                    <a:cubicBezTo>
                      <a:pt x="33" y="1"/>
                      <a:pt x="31" y="1"/>
                      <a:pt x="30" y="2"/>
                    </a:cubicBezTo>
                    <a:cubicBezTo>
                      <a:pt x="0" y="28"/>
                      <a:pt x="142" y="261"/>
                      <a:pt x="340" y="525"/>
                    </a:cubicBezTo>
                    <a:cubicBezTo>
                      <a:pt x="531" y="780"/>
                      <a:pt x="712" y="968"/>
                      <a:pt x="756" y="968"/>
                    </a:cubicBezTo>
                    <a:cubicBezTo>
                      <a:pt x="759" y="968"/>
                      <a:pt x="761" y="967"/>
                      <a:pt x="762" y="966"/>
                    </a:cubicBezTo>
                    <a:cubicBezTo>
                      <a:pt x="792" y="944"/>
                      <a:pt x="650" y="712"/>
                      <a:pt x="448" y="444"/>
                    </a:cubicBezTo>
                    <a:cubicBezTo>
                      <a:pt x="257" y="192"/>
                      <a:pt x="79" y="1"/>
                      <a:pt x="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679;p48">
                <a:extLst>
                  <a:ext uri="{FF2B5EF4-FFF2-40B4-BE49-F238E27FC236}">
                    <a16:creationId xmlns:a16="http://schemas.microsoft.com/office/drawing/2014/main" id="{81BE00BB-679A-95A7-60C1-A839A1C0DAFB}"/>
                  </a:ext>
                </a:extLst>
              </p:cNvPr>
              <p:cNvSpPr/>
              <p:nvPr/>
            </p:nvSpPr>
            <p:spPr>
              <a:xfrm>
                <a:off x="1573637" y="1890087"/>
                <a:ext cx="11232" cy="19033"/>
              </a:xfrm>
              <a:custGeom>
                <a:avLst/>
                <a:gdLst/>
                <a:ahLst/>
                <a:cxnLst/>
                <a:rect l="l" t="t" r="r" b="b"/>
                <a:pathLst>
                  <a:path w="707" h="1198" extrusionOk="0">
                    <a:moveTo>
                      <a:pt x="669" y="1"/>
                    </a:moveTo>
                    <a:cubicBezTo>
                      <a:pt x="627" y="1"/>
                      <a:pt x="465" y="248"/>
                      <a:pt x="292" y="566"/>
                    </a:cubicBezTo>
                    <a:cubicBezTo>
                      <a:pt x="116" y="898"/>
                      <a:pt x="1" y="1182"/>
                      <a:pt x="30" y="1197"/>
                    </a:cubicBezTo>
                    <a:cubicBezTo>
                      <a:pt x="32" y="1197"/>
                      <a:pt x="33" y="1198"/>
                      <a:pt x="34" y="1198"/>
                    </a:cubicBezTo>
                    <a:cubicBezTo>
                      <a:pt x="76" y="1198"/>
                      <a:pt x="242" y="950"/>
                      <a:pt x="411" y="629"/>
                    </a:cubicBezTo>
                    <a:cubicBezTo>
                      <a:pt x="591" y="300"/>
                      <a:pt x="706" y="17"/>
                      <a:pt x="673" y="2"/>
                    </a:cubicBezTo>
                    <a:cubicBezTo>
                      <a:pt x="672" y="1"/>
                      <a:pt x="671"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680;p48">
                <a:extLst>
                  <a:ext uri="{FF2B5EF4-FFF2-40B4-BE49-F238E27FC236}">
                    <a16:creationId xmlns:a16="http://schemas.microsoft.com/office/drawing/2014/main" id="{A576F4B5-0259-3CE5-96D0-2A44B5C27204}"/>
                  </a:ext>
                </a:extLst>
              </p:cNvPr>
              <p:cNvSpPr/>
              <p:nvPr/>
            </p:nvSpPr>
            <p:spPr>
              <a:xfrm>
                <a:off x="1462075" y="1901017"/>
                <a:ext cx="20606" cy="12440"/>
              </a:xfrm>
              <a:custGeom>
                <a:avLst/>
                <a:gdLst/>
                <a:ahLst/>
                <a:cxnLst/>
                <a:rect l="l" t="t" r="r" b="b"/>
                <a:pathLst>
                  <a:path w="1297" h="783" extrusionOk="0">
                    <a:moveTo>
                      <a:pt x="30" y="1"/>
                    </a:moveTo>
                    <a:cubicBezTo>
                      <a:pt x="25" y="1"/>
                      <a:pt x="21" y="2"/>
                      <a:pt x="19" y="5"/>
                    </a:cubicBezTo>
                    <a:cubicBezTo>
                      <a:pt x="0" y="38"/>
                      <a:pt x="266" y="236"/>
                      <a:pt x="613" y="450"/>
                    </a:cubicBezTo>
                    <a:cubicBezTo>
                      <a:pt x="927" y="642"/>
                      <a:pt x="1198" y="782"/>
                      <a:pt x="1261" y="782"/>
                    </a:cubicBezTo>
                    <a:cubicBezTo>
                      <a:pt x="1268" y="782"/>
                      <a:pt x="1272" y="781"/>
                      <a:pt x="1274" y="778"/>
                    </a:cubicBezTo>
                    <a:cubicBezTo>
                      <a:pt x="1296" y="748"/>
                      <a:pt x="1027" y="550"/>
                      <a:pt x="684" y="333"/>
                    </a:cubicBezTo>
                    <a:cubicBezTo>
                      <a:pt x="367" y="139"/>
                      <a:pt x="91"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681;p48">
                <a:extLst>
                  <a:ext uri="{FF2B5EF4-FFF2-40B4-BE49-F238E27FC236}">
                    <a16:creationId xmlns:a16="http://schemas.microsoft.com/office/drawing/2014/main" id="{D02EC35A-1640-57D3-7546-87701F1C0E03}"/>
                  </a:ext>
                </a:extLst>
              </p:cNvPr>
              <p:cNvSpPr/>
              <p:nvPr/>
            </p:nvSpPr>
            <p:spPr>
              <a:xfrm>
                <a:off x="1425105" y="1901065"/>
                <a:ext cx="9691" cy="14664"/>
              </a:xfrm>
              <a:custGeom>
                <a:avLst/>
                <a:gdLst/>
                <a:ahLst/>
                <a:cxnLst/>
                <a:rect l="l" t="t" r="r" b="b"/>
                <a:pathLst>
                  <a:path w="610" h="923" extrusionOk="0">
                    <a:moveTo>
                      <a:pt x="571" y="1"/>
                    </a:moveTo>
                    <a:cubicBezTo>
                      <a:pt x="532" y="1"/>
                      <a:pt x="389" y="185"/>
                      <a:pt x="247" y="428"/>
                    </a:cubicBezTo>
                    <a:cubicBezTo>
                      <a:pt x="98" y="678"/>
                      <a:pt x="0" y="902"/>
                      <a:pt x="31" y="921"/>
                    </a:cubicBezTo>
                    <a:cubicBezTo>
                      <a:pt x="32" y="922"/>
                      <a:pt x="34" y="922"/>
                      <a:pt x="36" y="922"/>
                    </a:cubicBezTo>
                    <a:cubicBezTo>
                      <a:pt x="77" y="922"/>
                      <a:pt x="220" y="737"/>
                      <a:pt x="363" y="495"/>
                    </a:cubicBezTo>
                    <a:cubicBezTo>
                      <a:pt x="512" y="240"/>
                      <a:pt x="610" y="21"/>
                      <a:pt x="576" y="2"/>
                    </a:cubicBezTo>
                    <a:cubicBezTo>
                      <a:pt x="574" y="1"/>
                      <a:pt x="573" y="1"/>
                      <a:pt x="5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682;p48">
                <a:extLst>
                  <a:ext uri="{FF2B5EF4-FFF2-40B4-BE49-F238E27FC236}">
                    <a16:creationId xmlns:a16="http://schemas.microsoft.com/office/drawing/2014/main" id="{F1CE3A21-713E-EC88-4997-DC66F212DC53}"/>
                  </a:ext>
                </a:extLst>
              </p:cNvPr>
              <p:cNvSpPr/>
              <p:nvPr/>
            </p:nvSpPr>
            <p:spPr>
              <a:xfrm>
                <a:off x="1465157" y="2166752"/>
                <a:ext cx="19415" cy="12710"/>
              </a:xfrm>
              <a:custGeom>
                <a:avLst/>
                <a:gdLst/>
                <a:ahLst/>
                <a:cxnLst/>
                <a:rect l="l" t="t" r="r" b="b"/>
                <a:pathLst>
                  <a:path w="1222" h="800" extrusionOk="0">
                    <a:moveTo>
                      <a:pt x="30" y="1"/>
                    </a:moveTo>
                    <a:cubicBezTo>
                      <a:pt x="25" y="1"/>
                      <a:pt x="21" y="2"/>
                      <a:pt x="20" y="4"/>
                    </a:cubicBezTo>
                    <a:cubicBezTo>
                      <a:pt x="1" y="39"/>
                      <a:pt x="247" y="240"/>
                      <a:pt x="572" y="456"/>
                    </a:cubicBezTo>
                    <a:cubicBezTo>
                      <a:pt x="872" y="658"/>
                      <a:pt x="1132" y="800"/>
                      <a:pt x="1192" y="800"/>
                    </a:cubicBezTo>
                    <a:cubicBezTo>
                      <a:pt x="1198" y="800"/>
                      <a:pt x="1202" y="799"/>
                      <a:pt x="1204" y="796"/>
                    </a:cubicBezTo>
                    <a:cubicBezTo>
                      <a:pt x="1222" y="766"/>
                      <a:pt x="975" y="561"/>
                      <a:pt x="647" y="344"/>
                    </a:cubicBezTo>
                    <a:cubicBezTo>
                      <a:pt x="349" y="146"/>
                      <a:pt x="89"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683;p48">
                <a:extLst>
                  <a:ext uri="{FF2B5EF4-FFF2-40B4-BE49-F238E27FC236}">
                    <a16:creationId xmlns:a16="http://schemas.microsoft.com/office/drawing/2014/main" id="{93DB7F9F-047E-F8E6-47FF-542CBE7B2429}"/>
                  </a:ext>
                </a:extLst>
              </p:cNvPr>
              <p:cNvSpPr/>
              <p:nvPr/>
            </p:nvSpPr>
            <p:spPr>
              <a:xfrm>
                <a:off x="1606508" y="2164528"/>
                <a:ext cx="15935" cy="16396"/>
              </a:xfrm>
              <a:custGeom>
                <a:avLst/>
                <a:gdLst/>
                <a:ahLst/>
                <a:cxnLst/>
                <a:rect l="l" t="t" r="r" b="b"/>
                <a:pathLst>
                  <a:path w="1003" h="1032" extrusionOk="0">
                    <a:moveTo>
                      <a:pt x="968" y="1"/>
                    </a:moveTo>
                    <a:cubicBezTo>
                      <a:pt x="919" y="1"/>
                      <a:pt x="700" y="202"/>
                      <a:pt x="453" y="470"/>
                    </a:cubicBezTo>
                    <a:cubicBezTo>
                      <a:pt x="191" y="753"/>
                      <a:pt x="1" y="1003"/>
                      <a:pt x="30" y="1030"/>
                    </a:cubicBezTo>
                    <a:cubicBezTo>
                      <a:pt x="32" y="1031"/>
                      <a:pt x="33" y="1032"/>
                      <a:pt x="36" y="1032"/>
                    </a:cubicBezTo>
                    <a:cubicBezTo>
                      <a:pt x="80" y="1032"/>
                      <a:pt x="305" y="829"/>
                      <a:pt x="554" y="560"/>
                    </a:cubicBezTo>
                    <a:cubicBezTo>
                      <a:pt x="811" y="275"/>
                      <a:pt x="1002" y="25"/>
                      <a:pt x="975" y="3"/>
                    </a:cubicBezTo>
                    <a:cubicBezTo>
                      <a:pt x="973" y="1"/>
                      <a:pt x="971"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684;p48">
                <a:extLst>
                  <a:ext uri="{FF2B5EF4-FFF2-40B4-BE49-F238E27FC236}">
                    <a16:creationId xmlns:a16="http://schemas.microsoft.com/office/drawing/2014/main" id="{151A4668-3DFD-B544-52F2-B679343E00A8}"/>
                  </a:ext>
                </a:extLst>
              </p:cNvPr>
              <p:cNvSpPr/>
              <p:nvPr/>
            </p:nvSpPr>
            <p:spPr>
              <a:xfrm>
                <a:off x="1527818" y="2163495"/>
                <a:ext cx="2621" cy="16507"/>
              </a:xfrm>
              <a:custGeom>
                <a:avLst/>
                <a:gdLst/>
                <a:ahLst/>
                <a:cxnLst/>
                <a:rect l="l" t="t" r="r" b="b"/>
                <a:pathLst>
                  <a:path w="165" h="1039" extrusionOk="0">
                    <a:moveTo>
                      <a:pt x="41" y="0"/>
                    </a:moveTo>
                    <a:cubicBezTo>
                      <a:pt x="40" y="0"/>
                      <a:pt x="39" y="0"/>
                      <a:pt x="39" y="1"/>
                    </a:cubicBezTo>
                    <a:cubicBezTo>
                      <a:pt x="1" y="8"/>
                      <a:pt x="31" y="239"/>
                      <a:pt x="27" y="520"/>
                    </a:cubicBezTo>
                    <a:cubicBezTo>
                      <a:pt x="31" y="799"/>
                      <a:pt x="1" y="1028"/>
                      <a:pt x="39" y="1039"/>
                    </a:cubicBezTo>
                    <a:cubicBezTo>
                      <a:pt x="39" y="1039"/>
                      <a:pt x="40" y="1039"/>
                      <a:pt x="40" y="1039"/>
                    </a:cubicBezTo>
                    <a:cubicBezTo>
                      <a:pt x="75" y="1039"/>
                      <a:pt x="165" y="814"/>
                      <a:pt x="161" y="520"/>
                    </a:cubicBezTo>
                    <a:cubicBezTo>
                      <a:pt x="165" y="224"/>
                      <a:pt x="76"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685;p48">
                <a:extLst>
                  <a:ext uri="{FF2B5EF4-FFF2-40B4-BE49-F238E27FC236}">
                    <a16:creationId xmlns:a16="http://schemas.microsoft.com/office/drawing/2014/main" id="{D41D2B3D-2A2C-ECE0-D1DF-F657209261C9}"/>
                  </a:ext>
                </a:extLst>
              </p:cNvPr>
              <p:cNvSpPr/>
              <p:nvPr/>
            </p:nvSpPr>
            <p:spPr>
              <a:xfrm>
                <a:off x="1557797" y="2169167"/>
                <a:ext cx="19589" cy="11693"/>
              </a:xfrm>
              <a:custGeom>
                <a:avLst/>
                <a:gdLst/>
                <a:ahLst/>
                <a:cxnLst/>
                <a:rect l="l" t="t" r="r" b="b"/>
                <a:pathLst>
                  <a:path w="1233" h="736" extrusionOk="0">
                    <a:moveTo>
                      <a:pt x="33" y="1"/>
                    </a:moveTo>
                    <a:cubicBezTo>
                      <a:pt x="25" y="1"/>
                      <a:pt x="21" y="2"/>
                      <a:pt x="19" y="6"/>
                    </a:cubicBezTo>
                    <a:cubicBezTo>
                      <a:pt x="0" y="35"/>
                      <a:pt x="250" y="226"/>
                      <a:pt x="583" y="424"/>
                    </a:cubicBezTo>
                    <a:cubicBezTo>
                      <a:pt x="878" y="605"/>
                      <a:pt x="1137" y="735"/>
                      <a:pt x="1200" y="735"/>
                    </a:cubicBezTo>
                    <a:cubicBezTo>
                      <a:pt x="1207" y="735"/>
                      <a:pt x="1212" y="734"/>
                      <a:pt x="1214" y="730"/>
                    </a:cubicBezTo>
                    <a:cubicBezTo>
                      <a:pt x="1233" y="697"/>
                      <a:pt x="983" y="510"/>
                      <a:pt x="654" y="308"/>
                    </a:cubicBezTo>
                    <a:cubicBezTo>
                      <a:pt x="355" y="131"/>
                      <a:pt x="96"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686;p48">
                <a:extLst>
                  <a:ext uri="{FF2B5EF4-FFF2-40B4-BE49-F238E27FC236}">
                    <a16:creationId xmlns:a16="http://schemas.microsoft.com/office/drawing/2014/main" id="{C2CA1536-87A5-0BC2-400A-A151F0C830EB}"/>
                  </a:ext>
                </a:extLst>
              </p:cNvPr>
              <p:cNvSpPr/>
              <p:nvPr/>
            </p:nvSpPr>
            <p:spPr>
              <a:xfrm>
                <a:off x="1428664" y="2184419"/>
                <a:ext cx="242840" cy="10518"/>
              </a:xfrm>
              <a:custGeom>
                <a:avLst/>
                <a:gdLst/>
                <a:ahLst/>
                <a:cxnLst/>
                <a:rect l="l" t="t" r="r" b="b"/>
                <a:pathLst>
                  <a:path w="15285" h="662" extrusionOk="0">
                    <a:moveTo>
                      <a:pt x="6391" y="1"/>
                    </a:moveTo>
                    <a:cubicBezTo>
                      <a:pt x="4779" y="1"/>
                      <a:pt x="3339" y="59"/>
                      <a:pt x="2238" y="121"/>
                    </a:cubicBezTo>
                    <a:cubicBezTo>
                      <a:pt x="1543" y="159"/>
                      <a:pt x="986" y="199"/>
                      <a:pt x="598" y="234"/>
                    </a:cubicBezTo>
                    <a:cubicBezTo>
                      <a:pt x="419" y="249"/>
                      <a:pt x="269" y="263"/>
                      <a:pt x="153" y="275"/>
                    </a:cubicBezTo>
                    <a:cubicBezTo>
                      <a:pt x="53" y="286"/>
                      <a:pt x="0" y="294"/>
                      <a:pt x="0" y="297"/>
                    </a:cubicBezTo>
                    <a:cubicBezTo>
                      <a:pt x="0" y="301"/>
                      <a:pt x="20" y="303"/>
                      <a:pt x="56" y="303"/>
                    </a:cubicBezTo>
                    <a:cubicBezTo>
                      <a:pt x="81" y="303"/>
                      <a:pt x="115" y="302"/>
                      <a:pt x="157" y="301"/>
                    </a:cubicBezTo>
                    <a:cubicBezTo>
                      <a:pt x="274" y="297"/>
                      <a:pt x="422" y="294"/>
                      <a:pt x="602" y="286"/>
                    </a:cubicBezTo>
                    <a:cubicBezTo>
                      <a:pt x="1009" y="267"/>
                      <a:pt x="1562" y="244"/>
                      <a:pt x="2241" y="215"/>
                    </a:cubicBezTo>
                    <a:cubicBezTo>
                      <a:pt x="3300" y="175"/>
                      <a:pt x="4666" y="135"/>
                      <a:pt x="6193" y="135"/>
                    </a:cubicBezTo>
                    <a:cubicBezTo>
                      <a:pt x="6665" y="135"/>
                      <a:pt x="7152" y="139"/>
                      <a:pt x="7650" y="147"/>
                    </a:cubicBezTo>
                    <a:cubicBezTo>
                      <a:pt x="9764" y="185"/>
                      <a:pt x="11669" y="353"/>
                      <a:pt x="13051" y="473"/>
                    </a:cubicBezTo>
                    <a:cubicBezTo>
                      <a:pt x="13727" y="536"/>
                      <a:pt x="14280" y="585"/>
                      <a:pt x="14684" y="622"/>
                    </a:cubicBezTo>
                    <a:cubicBezTo>
                      <a:pt x="14867" y="633"/>
                      <a:pt x="15012" y="644"/>
                      <a:pt x="15127" y="656"/>
                    </a:cubicBezTo>
                    <a:cubicBezTo>
                      <a:pt x="15189" y="660"/>
                      <a:pt x="15232" y="662"/>
                      <a:pt x="15257" y="662"/>
                    </a:cubicBezTo>
                    <a:cubicBezTo>
                      <a:pt x="15275" y="662"/>
                      <a:pt x="15284" y="661"/>
                      <a:pt x="15284" y="659"/>
                    </a:cubicBezTo>
                    <a:cubicBezTo>
                      <a:pt x="15284" y="652"/>
                      <a:pt x="15232" y="644"/>
                      <a:pt x="15132" y="630"/>
                    </a:cubicBezTo>
                    <a:cubicBezTo>
                      <a:pt x="15015" y="611"/>
                      <a:pt x="14870" y="592"/>
                      <a:pt x="14691" y="566"/>
                    </a:cubicBezTo>
                    <a:cubicBezTo>
                      <a:pt x="14306" y="518"/>
                      <a:pt x="13750" y="454"/>
                      <a:pt x="13058" y="379"/>
                    </a:cubicBezTo>
                    <a:cubicBezTo>
                      <a:pt x="11681" y="234"/>
                      <a:pt x="9771" y="51"/>
                      <a:pt x="7654" y="13"/>
                    </a:cubicBezTo>
                    <a:cubicBezTo>
                      <a:pt x="7224" y="5"/>
                      <a:pt x="6802" y="1"/>
                      <a:pt x="63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687;p48">
                <a:extLst>
                  <a:ext uri="{FF2B5EF4-FFF2-40B4-BE49-F238E27FC236}">
                    <a16:creationId xmlns:a16="http://schemas.microsoft.com/office/drawing/2014/main" id="{8F7C97D3-56C7-F169-C136-EF5A33CC332C}"/>
                  </a:ext>
                </a:extLst>
              </p:cNvPr>
              <p:cNvSpPr/>
              <p:nvPr/>
            </p:nvSpPr>
            <p:spPr>
              <a:xfrm>
                <a:off x="1596785" y="1945105"/>
                <a:ext cx="41371" cy="130166"/>
              </a:xfrm>
              <a:custGeom>
                <a:avLst/>
                <a:gdLst/>
                <a:ahLst/>
                <a:cxnLst/>
                <a:rect l="l" t="t" r="r" b="b"/>
                <a:pathLst>
                  <a:path w="2604" h="8193" extrusionOk="0">
                    <a:moveTo>
                      <a:pt x="0" y="1"/>
                    </a:moveTo>
                    <a:lnTo>
                      <a:pt x="8" y="54"/>
                    </a:lnTo>
                    <a:cubicBezTo>
                      <a:pt x="23" y="106"/>
                      <a:pt x="49" y="199"/>
                      <a:pt x="94" y="326"/>
                    </a:cubicBezTo>
                    <a:cubicBezTo>
                      <a:pt x="168" y="557"/>
                      <a:pt x="269" y="852"/>
                      <a:pt x="385" y="1200"/>
                    </a:cubicBezTo>
                    <a:cubicBezTo>
                      <a:pt x="632" y="1936"/>
                      <a:pt x="971" y="2955"/>
                      <a:pt x="1330" y="4084"/>
                    </a:cubicBezTo>
                    <a:cubicBezTo>
                      <a:pt x="1688" y="5215"/>
                      <a:pt x="1999" y="6243"/>
                      <a:pt x="2219" y="6989"/>
                    </a:cubicBezTo>
                    <a:cubicBezTo>
                      <a:pt x="2323" y="7341"/>
                      <a:pt x="2413" y="7636"/>
                      <a:pt x="2480" y="7871"/>
                    </a:cubicBezTo>
                    <a:cubicBezTo>
                      <a:pt x="2547" y="8077"/>
                      <a:pt x="2585" y="8192"/>
                      <a:pt x="2596" y="8192"/>
                    </a:cubicBezTo>
                    <a:cubicBezTo>
                      <a:pt x="2604" y="8189"/>
                      <a:pt x="2581" y="8069"/>
                      <a:pt x="2533" y="7856"/>
                    </a:cubicBezTo>
                    <a:cubicBezTo>
                      <a:pt x="2499" y="7699"/>
                      <a:pt x="2447" y="7494"/>
                      <a:pt x="2383" y="7244"/>
                    </a:cubicBezTo>
                    <a:lnTo>
                      <a:pt x="0"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688;p48">
                <a:extLst>
                  <a:ext uri="{FF2B5EF4-FFF2-40B4-BE49-F238E27FC236}">
                    <a16:creationId xmlns:a16="http://schemas.microsoft.com/office/drawing/2014/main" id="{25D7421A-D30F-3AED-1AA5-03653911E14C}"/>
                  </a:ext>
                </a:extLst>
              </p:cNvPr>
              <p:cNvSpPr/>
              <p:nvPr/>
            </p:nvSpPr>
            <p:spPr>
              <a:xfrm>
                <a:off x="1635408" y="2062673"/>
                <a:ext cx="4591" cy="14489"/>
              </a:xfrm>
              <a:custGeom>
                <a:avLst/>
                <a:gdLst/>
                <a:ahLst/>
                <a:cxnLst/>
                <a:rect l="l" t="t" r="r" b="b"/>
                <a:pathLst>
                  <a:path w="289" h="912" extrusionOk="0">
                    <a:moveTo>
                      <a:pt x="1" y="1"/>
                    </a:moveTo>
                    <a:lnTo>
                      <a:pt x="251" y="912"/>
                    </a:lnTo>
                    <a:cubicBezTo>
                      <a:pt x="266" y="897"/>
                      <a:pt x="277" y="882"/>
                      <a:pt x="288" y="867"/>
                    </a:cubicBezTo>
                    <a:lnTo>
                      <a:pt x="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689;p48">
                <a:extLst>
                  <a:ext uri="{FF2B5EF4-FFF2-40B4-BE49-F238E27FC236}">
                    <a16:creationId xmlns:a16="http://schemas.microsoft.com/office/drawing/2014/main" id="{38B84ACF-D31A-B421-46B7-65FC18B66ADC}"/>
                  </a:ext>
                </a:extLst>
              </p:cNvPr>
              <p:cNvSpPr/>
              <p:nvPr/>
            </p:nvSpPr>
            <p:spPr>
              <a:xfrm>
                <a:off x="1596896" y="1945947"/>
                <a:ext cx="42499" cy="136204"/>
              </a:xfrm>
              <a:custGeom>
                <a:avLst/>
                <a:gdLst/>
                <a:ahLst/>
                <a:cxnLst/>
                <a:rect l="l" t="t" r="r" b="b"/>
                <a:pathLst>
                  <a:path w="2675" h="8573" extrusionOk="0">
                    <a:moveTo>
                      <a:pt x="1" y="1"/>
                    </a:moveTo>
                    <a:lnTo>
                      <a:pt x="1293" y="8572"/>
                    </a:lnTo>
                    <a:cubicBezTo>
                      <a:pt x="1293" y="8572"/>
                      <a:pt x="2383" y="8562"/>
                      <a:pt x="2675" y="8259"/>
                    </a:cubicBezTo>
                    <a:lnTo>
                      <a:pt x="2425" y="7348"/>
                    </a:lnTo>
                    <a:lnTo>
                      <a:pt x="2376" y="7191"/>
                    </a:lnTo>
                    <a:lnTo>
                      <a:pt x="2376" y="7191"/>
                    </a:lnTo>
                    <a:cubicBezTo>
                      <a:pt x="2440" y="7441"/>
                      <a:pt x="2492" y="7646"/>
                      <a:pt x="2526" y="7803"/>
                    </a:cubicBezTo>
                    <a:cubicBezTo>
                      <a:pt x="2574" y="8016"/>
                      <a:pt x="2597" y="8136"/>
                      <a:pt x="2589" y="8139"/>
                    </a:cubicBezTo>
                    <a:cubicBezTo>
                      <a:pt x="2578" y="8139"/>
                      <a:pt x="2540" y="8024"/>
                      <a:pt x="2473" y="7818"/>
                    </a:cubicBezTo>
                    <a:cubicBezTo>
                      <a:pt x="2406" y="7583"/>
                      <a:pt x="2316" y="7288"/>
                      <a:pt x="2212" y="6936"/>
                    </a:cubicBezTo>
                    <a:cubicBezTo>
                      <a:pt x="1992" y="6190"/>
                      <a:pt x="1681" y="5162"/>
                      <a:pt x="1323" y="4031"/>
                    </a:cubicBezTo>
                    <a:cubicBezTo>
                      <a:pt x="964" y="2902"/>
                      <a:pt x="625" y="1883"/>
                      <a:pt x="378" y="1147"/>
                    </a:cubicBezTo>
                    <a:cubicBezTo>
                      <a:pt x="262" y="799"/>
                      <a:pt x="161" y="504"/>
                      <a:pt x="87" y="273"/>
                    </a:cubicBezTo>
                    <a:cubicBezTo>
                      <a:pt x="42" y="146"/>
                      <a:pt x="16" y="53"/>
                      <a:pt x="1" y="1"/>
                    </a:cubicBez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690;p48">
                <a:extLst>
                  <a:ext uri="{FF2B5EF4-FFF2-40B4-BE49-F238E27FC236}">
                    <a16:creationId xmlns:a16="http://schemas.microsoft.com/office/drawing/2014/main" id="{65F71852-EA8F-686B-A88C-04F5ECADE016}"/>
                  </a:ext>
                </a:extLst>
              </p:cNvPr>
              <p:cNvSpPr/>
              <p:nvPr/>
            </p:nvSpPr>
            <p:spPr>
              <a:xfrm>
                <a:off x="1273300" y="2185213"/>
                <a:ext cx="401398" cy="483536"/>
              </a:xfrm>
              <a:custGeom>
                <a:avLst/>
                <a:gdLst/>
                <a:ahLst/>
                <a:cxnLst/>
                <a:rect l="l" t="t" r="r" b="b"/>
                <a:pathLst>
                  <a:path w="25265" h="30435" extrusionOk="0">
                    <a:moveTo>
                      <a:pt x="15504" y="1"/>
                    </a:moveTo>
                    <a:cubicBezTo>
                      <a:pt x="14579" y="1"/>
                      <a:pt x="13673" y="26"/>
                      <a:pt x="12831" y="87"/>
                    </a:cubicBezTo>
                    <a:cubicBezTo>
                      <a:pt x="9779" y="322"/>
                      <a:pt x="8110" y="109"/>
                      <a:pt x="4756" y="426"/>
                    </a:cubicBezTo>
                    <a:cubicBezTo>
                      <a:pt x="2411" y="737"/>
                      <a:pt x="644" y="2704"/>
                      <a:pt x="587" y="5069"/>
                    </a:cubicBezTo>
                    <a:lnTo>
                      <a:pt x="1" y="30434"/>
                    </a:lnTo>
                    <a:lnTo>
                      <a:pt x="6171" y="30434"/>
                    </a:lnTo>
                    <a:lnTo>
                      <a:pt x="7146" y="7691"/>
                    </a:lnTo>
                    <a:lnTo>
                      <a:pt x="8965" y="7922"/>
                    </a:lnTo>
                    <a:cubicBezTo>
                      <a:pt x="8730" y="16438"/>
                      <a:pt x="9619" y="30434"/>
                      <a:pt x="9619" y="30434"/>
                    </a:cubicBezTo>
                    <a:lnTo>
                      <a:pt x="16469" y="30102"/>
                    </a:lnTo>
                    <a:lnTo>
                      <a:pt x="16081" y="8255"/>
                    </a:lnTo>
                    <a:lnTo>
                      <a:pt x="16081" y="8255"/>
                    </a:lnTo>
                    <a:cubicBezTo>
                      <a:pt x="16081" y="8255"/>
                      <a:pt x="16241" y="8266"/>
                      <a:pt x="16518" y="8266"/>
                    </a:cubicBezTo>
                    <a:cubicBezTo>
                      <a:pt x="18344" y="8266"/>
                      <a:pt x="25265" y="7793"/>
                      <a:pt x="25063" y="609"/>
                    </a:cubicBezTo>
                    <a:cubicBezTo>
                      <a:pt x="25063" y="609"/>
                      <a:pt x="20053" y="1"/>
                      <a:pt x="155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691;p48">
                <a:extLst>
                  <a:ext uri="{FF2B5EF4-FFF2-40B4-BE49-F238E27FC236}">
                    <a16:creationId xmlns:a16="http://schemas.microsoft.com/office/drawing/2014/main" id="{D1BC3746-49A7-946B-1572-661FA7140457}"/>
                  </a:ext>
                </a:extLst>
              </p:cNvPr>
              <p:cNvSpPr/>
              <p:nvPr/>
            </p:nvSpPr>
            <p:spPr>
              <a:xfrm>
                <a:off x="1414842" y="2185467"/>
                <a:ext cx="91687" cy="130913"/>
              </a:xfrm>
              <a:custGeom>
                <a:avLst/>
                <a:gdLst/>
                <a:ahLst/>
                <a:cxnLst/>
                <a:rect l="l" t="t" r="r" b="b"/>
                <a:pathLst>
                  <a:path w="5771" h="8240" extrusionOk="0">
                    <a:moveTo>
                      <a:pt x="5736" y="0"/>
                    </a:moveTo>
                    <a:cubicBezTo>
                      <a:pt x="5716" y="0"/>
                      <a:pt x="5685" y="1"/>
                      <a:pt x="5644" y="3"/>
                    </a:cubicBezTo>
                    <a:cubicBezTo>
                      <a:pt x="5566" y="7"/>
                      <a:pt x="5446" y="14"/>
                      <a:pt x="5297" y="29"/>
                    </a:cubicBezTo>
                    <a:cubicBezTo>
                      <a:pt x="4990" y="59"/>
                      <a:pt x="4554" y="111"/>
                      <a:pt x="4016" y="197"/>
                    </a:cubicBezTo>
                    <a:cubicBezTo>
                      <a:pt x="3481" y="295"/>
                      <a:pt x="2824" y="362"/>
                      <a:pt x="2152" y="664"/>
                    </a:cubicBezTo>
                    <a:cubicBezTo>
                      <a:pt x="1816" y="810"/>
                      <a:pt x="1483" y="1007"/>
                      <a:pt x="1180" y="1273"/>
                    </a:cubicBezTo>
                    <a:cubicBezTo>
                      <a:pt x="882" y="1538"/>
                      <a:pt x="624" y="1874"/>
                      <a:pt x="441" y="2255"/>
                    </a:cubicBezTo>
                    <a:cubicBezTo>
                      <a:pt x="75" y="3024"/>
                      <a:pt x="1" y="3846"/>
                      <a:pt x="1" y="4567"/>
                    </a:cubicBezTo>
                    <a:cubicBezTo>
                      <a:pt x="19" y="5281"/>
                      <a:pt x="34" y="5927"/>
                      <a:pt x="49" y="6480"/>
                    </a:cubicBezTo>
                    <a:cubicBezTo>
                      <a:pt x="60" y="7022"/>
                      <a:pt x="53" y="7462"/>
                      <a:pt x="49" y="7768"/>
                    </a:cubicBezTo>
                    <a:cubicBezTo>
                      <a:pt x="45" y="8071"/>
                      <a:pt x="41" y="8239"/>
                      <a:pt x="53" y="8239"/>
                    </a:cubicBezTo>
                    <a:cubicBezTo>
                      <a:pt x="53" y="8239"/>
                      <a:pt x="53" y="8239"/>
                      <a:pt x="53" y="8239"/>
                    </a:cubicBezTo>
                    <a:cubicBezTo>
                      <a:pt x="57" y="8239"/>
                      <a:pt x="64" y="8195"/>
                      <a:pt x="71" y="8120"/>
                    </a:cubicBezTo>
                    <a:cubicBezTo>
                      <a:pt x="79" y="8041"/>
                      <a:pt x="90" y="7922"/>
                      <a:pt x="101" y="7768"/>
                    </a:cubicBezTo>
                    <a:cubicBezTo>
                      <a:pt x="120" y="7466"/>
                      <a:pt x="142" y="7025"/>
                      <a:pt x="146" y="6480"/>
                    </a:cubicBezTo>
                    <a:cubicBezTo>
                      <a:pt x="153" y="5934"/>
                      <a:pt x="131" y="5284"/>
                      <a:pt x="123" y="4567"/>
                    </a:cubicBezTo>
                    <a:cubicBezTo>
                      <a:pt x="131" y="3858"/>
                      <a:pt x="209" y="3055"/>
                      <a:pt x="564" y="2315"/>
                    </a:cubicBezTo>
                    <a:cubicBezTo>
                      <a:pt x="740" y="1949"/>
                      <a:pt x="987" y="1628"/>
                      <a:pt x="1270" y="1371"/>
                    </a:cubicBezTo>
                    <a:cubicBezTo>
                      <a:pt x="1558" y="1116"/>
                      <a:pt x="1879" y="922"/>
                      <a:pt x="2200" y="776"/>
                    </a:cubicBezTo>
                    <a:cubicBezTo>
                      <a:pt x="2847" y="481"/>
                      <a:pt x="3500" y="399"/>
                      <a:pt x="4030" y="290"/>
                    </a:cubicBezTo>
                    <a:cubicBezTo>
                      <a:pt x="4564" y="194"/>
                      <a:pt x="5002" y="126"/>
                      <a:pt x="5300" y="81"/>
                    </a:cubicBezTo>
                    <a:cubicBezTo>
                      <a:pt x="5603" y="37"/>
                      <a:pt x="5771" y="11"/>
                      <a:pt x="5767" y="3"/>
                    </a:cubicBezTo>
                    <a:cubicBezTo>
                      <a:pt x="5767" y="1"/>
                      <a:pt x="5757" y="0"/>
                      <a:pt x="57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692;p48">
                <a:extLst>
                  <a:ext uri="{FF2B5EF4-FFF2-40B4-BE49-F238E27FC236}">
                    <a16:creationId xmlns:a16="http://schemas.microsoft.com/office/drawing/2014/main" id="{7F250ABB-D189-2688-86F4-F7F705E9456C}"/>
                  </a:ext>
                </a:extLst>
              </p:cNvPr>
              <p:cNvSpPr/>
              <p:nvPr/>
            </p:nvSpPr>
            <p:spPr>
              <a:xfrm>
                <a:off x="1377522" y="2282111"/>
                <a:ext cx="9914" cy="25309"/>
              </a:xfrm>
              <a:custGeom>
                <a:avLst/>
                <a:gdLst/>
                <a:ahLst/>
                <a:cxnLst/>
                <a:rect l="l" t="t" r="r" b="b"/>
                <a:pathLst>
                  <a:path w="624" h="1593" extrusionOk="0">
                    <a:moveTo>
                      <a:pt x="42" y="1"/>
                    </a:moveTo>
                    <a:cubicBezTo>
                      <a:pt x="42" y="1"/>
                      <a:pt x="41" y="1"/>
                      <a:pt x="41" y="1"/>
                    </a:cubicBezTo>
                    <a:cubicBezTo>
                      <a:pt x="0" y="8"/>
                      <a:pt x="71" y="393"/>
                      <a:pt x="250" y="823"/>
                    </a:cubicBezTo>
                    <a:cubicBezTo>
                      <a:pt x="428" y="1248"/>
                      <a:pt x="550" y="1592"/>
                      <a:pt x="585" y="1592"/>
                    </a:cubicBezTo>
                    <a:cubicBezTo>
                      <a:pt x="586" y="1592"/>
                      <a:pt x="586" y="1592"/>
                      <a:pt x="586" y="1592"/>
                    </a:cubicBezTo>
                    <a:cubicBezTo>
                      <a:pt x="624" y="1585"/>
                      <a:pt x="557" y="1204"/>
                      <a:pt x="377" y="774"/>
                    </a:cubicBezTo>
                    <a:cubicBezTo>
                      <a:pt x="199" y="346"/>
                      <a:pt x="76" y="1"/>
                      <a:pt x="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693;p48">
                <a:extLst>
                  <a:ext uri="{FF2B5EF4-FFF2-40B4-BE49-F238E27FC236}">
                    <a16:creationId xmlns:a16="http://schemas.microsoft.com/office/drawing/2014/main" id="{2F06D04F-C89F-9E8E-32C9-A9EAD6AF0D55}"/>
                  </a:ext>
                </a:extLst>
              </p:cNvPr>
              <p:cNvSpPr/>
              <p:nvPr/>
            </p:nvSpPr>
            <p:spPr>
              <a:xfrm>
                <a:off x="1385402" y="2274104"/>
                <a:ext cx="4051" cy="33316"/>
              </a:xfrm>
              <a:custGeom>
                <a:avLst/>
                <a:gdLst/>
                <a:ahLst/>
                <a:cxnLst/>
                <a:rect l="l" t="t" r="r" b="b"/>
                <a:pathLst>
                  <a:path w="255" h="2097" extrusionOk="0">
                    <a:moveTo>
                      <a:pt x="46" y="0"/>
                    </a:moveTo>
                    <a:cubicBezTo>
                      <a:pt x="46" y="0"/>
                      <a:pt x="46" y="0"/>
                      <a:pt x="46" y="0"/>
                    </a:cubicBezTo>
                    <a:cubicBezTo>
                      <a:pt x="1" y="5"/>
                      <a:pt x="56" y="475"/>
                      <a:pt x="90" y="1050"/>
                    </a:cubicBezTo>
                    <a:cubicBezTo>
                      <a:pt x="120" y="1625"/>
                      <a:pt x="49" y="2089"/>
                      <a:pt x="90" y="2096"/>
                    </a:cubicBezTo>
                    <a:cubicBezTo>
                      <a:pt x="91" y="2096"/>
                      <a:pt x="91" y="2096"/>
                      <a:pt x="91" y="2096"/>
                    </a:cubicBezTo>
                    <a:cubicBezTo>
                      <a:pt x="122" y="2096"/>
                      <a:pt x="254" y="1632"/>
                      <a:pt x="225" y="1043"/>
                    </a:cubicBezTo>
                    <a:cubicBezTo>
                      <a:pt x="191" y="459"/>
                      <a:pt x="76" y="0"/>
                      <a:pt x="4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694;p48">
                <a:extLst>
                  <a:ext uri="{FF2B5EF4-FFF2-40B4-BE49-F238E27FC236}">
                    <a16:creationId xmlns:a16="http://schemas.microsoft.com/office/drawing/2014/main" id="{1CCF1627-65F2-59AD-A1CE-7FC291187A6D}"/>
                  </a:ext>
                </a:extLst>
              </p:cNvPr>
              <p:cNvSpPr/>
              <p:nvPr/>
            </p:nvSpPr>
            <p:spPr>
              <a:xfrm>
                <a:off x="1520811" y="2281698"/>
                <a:ext cx="8516" cy="34682"/>
              </a:xfrm>
              <a:custGeom>
                <a:avLst/>
                <a:gdLst/>
                <a:ahLst/>
                <a:cxnLst/>
                <a:rect l="l" t="t" r="r" b="b"/>
                <a:pathLst>
                  <a:path w="536" h="2183" extrusionOk="0">
                    <a:moveTo>
                      <a:pt x="36" y="1"/>
                    </a:moveTo>
                    <a:cubicBezTo>
                      <a:pt x="36" y="1"/>
                      <a:pt x="35" y="1"/>
                      <a:pt x="35" y="1"/>
                    </a:cubicBezTo>
                    <a:cubicBezTo>
                      <a:pt x="1" y="8"/>
                      <a:pt x="91" y="498"/>
                      <a:pt x="199" y="1103"/>
                    </a:cubicBezTo>
                    <a:cubicBezTo>
                      <a:pt x="310" y="1704"/>
                      <a:pt x="461" y="2182"/>
                      <a:pt x="501" y="2182"/>
                    </a:cubicBezTo>
                    <a:cubicBezTo>
                      <a:pt x="501" y="2182"/>
                      <a:pt x="502" y="2182"/>
                      <a:pt x="502" y="2182"/>
                    </a:cubicBezTo>
                    <a:cubicBezTo>
                      <a:pt x="535" y="2175"/>
                      <a:pt x="442" y="1685"/>
                      <a:pt x="334" y="1080"/>
                    </a:cubicBezTo>
                    <a:cubicBezTo>
                      <a:pt x="226" y="479"/>
                      <a:pt x="75" y="1"/>
                      <a:pt x="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695;p48">
                <a:extLst>
                  <a:ext uri="{FF2B5EF4-FFF2-40B4-BE49-F238E27FC236}">
                    <a16:creationId xmlns:a16="http://schemas.microsoft.com/office/drawing/2014/main" id="{90F91FCD-C6AF-640E-92D5-CB4A90AF3ECE}"/>
                  </a:ext>
                </a:extLst>
              </p:cNvPr>
              <p:cNvSpPr/>
              <p:nvPr/>
            </p:nvSpPr>
            <p:spPr>
              <a:xfrm>
                <a:off x="1528644" y="2281650"/>
                <a:ext cx="4417" cy="34730"/>
              </a:xfrm>
              <a:custGeom>
                <a:avLst/>
                <a:gdLst/>
                <a:ahLst/>
                <a:cxnLst/>
                <a:rect l="l" t="t" r="r" b="b"/>
                <a:pathLst>
                  <a:path w="278" h="2186" extrusionOk="0">
                    <a:moveTo>
                      <a:pt x="159" y="0"/>
                    </a:moveTo>
                    <a:cubicBezTo>
                      <a:pt x="158" y="0"/>
                      <a:pt x="158" y="0"/>
                      <a:pt x="158" y="0"/>
                    </a:cubicBezTo>
                    <a:cubicBezTo>
                      <a:pt x="121" y="4"/>
                      <a:pt x="144" y="493"/>
                      <a:pt x="109" y="1094"/>
                    </a:cubicBezTo>
                    <a:cubicBezTo>
                      <a:pt x="76" y="1696"/>
                      <a:pt x="1" y="2178"/>
                      <a:pt x="39" y="2185"/>
                    </a:cubicBezTo>
                    <a:cubicBezTo>
                      <a:pt x="39" y="2185"/>
                      <a:pt x="39" y="2185"/>
                      <a:pt x="40" y="2185"/>
                    </a:cubicBezTo>
                    <a:cubicBezTo>
                      <a:pt x="75" y="2185"/>
                      <a:pt x="211" y="1707"/>
                      <a:pt x="244" y="1102"/>
                    </a:cubicBezTo>
                    <a:cubicBezTo>
                      <a:pt x="278" y="490"/>
                      <a:pt x="193" y="0"/>
                      <a:pt x="1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696;p48">
                <a:extLst>
                  <a:ext uri="{FF2B5EF4-FFF2-40B4-BE49-F238E27FC236}">
                    <a16:creationId xmlns:a16="http://schemas.microsoft.com/office/drawing/2014/main" id="{5E2C8938-6B3A-B7C8-7288-2AF4747D5EA8}"/>
                  </a:ext>
                </a:extLst>
              </p:cNvPr>
              <p:cNvSpPr/>
              <p:nvPr/>
            </p:nvSpPr>
            <p:spPr>
              <a:xfrm>
                <a:off x="1272887" y="2644108"/>
                <a:ext cx="95913" cy="2145"/>
              </a:xfrm>
              <a:custGeom>
                <a:avLst/>
                <a:gdLst/>
                <a:ahLst/>
                <a:cxnLst/>
                <a:rect l="l" t="t" r="r" b="b"/>
                <a:pathLst>
                  <a:path w="6037" h="135" extrusionOk="0">
                    <a:moveTo>
                      <a:pt x="3019" y="0"/>
                    </a:moveTo>
                    <a:cubicBezTo>
                      <a:pt x="1353" y="0"/>
                      <a:pt x="1" y="30"/>
                      <a:pt x="1" y="68"/>
                    </a:cubicBezTo>
                    <a:cubicBezTo>
                      <a:pt x="1" y="104"/>
                      <a:pt x="1353" y="135"/>
                      <a:pt x="3019" y="135"/>
                    </a:cubicBezTo>
                    <a:cubicBezTo>
                      <a:pt x="4685" y="135"/>
                      <a:pt x="6037" y="104"/>
                      <a:pt x="6037" y="68"/>
                    </a:cubicBezTo>
                    <a:cubicBezTo>
                      <a:pt x="6037" y="30"/>
                      <a:pt x="4685" y="0"/>
                      <a:pt x="30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697;p48">
                <a:extLst>
                  <a:ext uri="{FF2B5EF4-FFF2-40B4-BE49-F238E27FC236}">
                    <a16:creationId xmlns:a16="http://schemas.microsoft.com/office/drawing/2014/main" id="{B902AFA5-872B-6482-CA5F-AA0A98C712F4}"/>
                  </a:ext>
                </a:extLst>
              </p:cNvPr>
              <p:cNvSpPr/>
              <p:nvPr/>
            </p:nvSpPr>
            <p:spPr>
              <a:xfrm>
                <a:off x="1424517" y="2642328"/>
                <a:ext cx="109131" cy="2145"/>
              </a:xfrm>
              <a:custGeom>
                <a:avLst/>
                <a:gdLst/>
                <a:ahLst/>
                <a:cxnLst/>
                <a:rect l="l" t="t" r="r" b="b"/>
                <a:pathLst>
                  <a:path w="6869" h="135" extrusionOk="0">
                    <a:moveTo>
                      <a:pt x="3436" y="0"/>
                    </a:moveTo>
                    <a:cubicBezTo>
                      <a:pt x="1539" y="0"/>
                      <a:pt x="0" y="30"/>
                      <a:pt x="0" y="68"/>
                    </a:cubicBezTo>
                    <a:cubicBezTo>
                      <a:pt x="0" y="104"/>
                      <a:pt x="1539" y="135"/>
                      <a:pt x="3436" y="135"/>
                    </a:cubicBezTo>
                    <a:cubicBezTo>
                      <a:pt x="5330" y="135"/>
                      <a:pt x="6869" y="104"/>
                      <a:pt x="6869" y="68"/>
                    </a:cubicBezTo>
                    <a:cubicBezTo>
                      <a:pt x="6869" y="30"/>
                      <a:pt x="5330" y="0"/>
                      <a:pt x="34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698;p48">
                <a:extLst>
                  <a:ext uri="{FF2B5EF4-FFF2-40B4-BE49-F238E27FC236}">
                    <a16:creationId xmlns:a16="http://schemas.microsoft.com/office/drawing/2014/main" id="{8E0C504D-58A9-5864-1642-8F3CF9A66B47}"/>
                  </a:ext>
                </a:extLst>
              </p:cNvPr>
              <p:cNvSpPr/>
              <p:nvPr/>
            </p:nvSpPr>
            <p:spPr>
              <a:xfrm>
                <a:off x="1489672" y="2254228"/>
                <a:ext cx="168836" cy="387337"/>
              </a:xfrm>
              <a:custGeom>
                <a:avLst/>
                <a:gdLst/>
                <a:ahLst/>
                <a:cxnLst/>
                <a:rect l="l" t="t" r="r" b="b"/>
                <a:pathLst>
                  <a:path w="10627" h="24380" extrusionOk="0">
                    <a:moveTo>
                      <a:pt x="3164" y="1"/>
                    </a:moveTo>
                    <a:cubicBezTo>
                      <a:pt x="2716" y="8"/>
                      <a:pt x="2242" y="34"/>
                      <a:pt x="1767" y="153"/>
                    </a:cubicBezTo>
                    <a:cubicBezTo>
                      <a:pt x="1300" y="273"/>
                      <a:pt x="818" y="516"/>
                      <a:pt x="501" y="938"/>
                    </a:cubicBezTo>
                    <a:cubicBezTo>
                      <a:pt x="172" y="1356"/>
                      <a:pt x="52" y="1901"/>
                      <a:pt x="26" y="2432"/>
                    </a:cubicBezTo>
                    <a:cubicBezTo>
                      <a:pt x="0" y="2970"/>
                      <a:pt x="56" y="3511"/>
                      <a:pt x="75" y="4057"/>
                    </a:cubicBezTo>
                    <a:cubicBezTo>
                      <a:pt x="104" y="5159"/>
                      <a:pt x="135" y="6298"/>
                      <a:pt x="164" y="7467"/>
                    </a:cubicBezTo>
                    <a:cubicBezTo>
                      <a:pt x="295" y="12136"/>
                      <a:pt x="418" y="16364"/>
                      <a:pt x="482" y="19426"/>
                    </a:cubicBezTo>
                    <a:cubicBezTo>
                      <a:pt x="512" y="20950"/>
                      <a:pt x="535" y="22187"/>
                      <a:pt x="553" y="23050"/>
                    </a:cubicBezTo>
                    <a:cubicBezTo>
                      <a:pt x="561" y="23472"/>
                      <a:pt x="564" y="23805"/>
                      <a:pt x="571" y="24036"/>
                    </a:cubicBezTo>
                    <a:cubicBezTo>
                      <a:pt x="575" y="24144"/>
                      <a:pt x="575" y="24230"/>
                      <a:pt x="580" y="24294"/>
                    </a:cubicBezTo>
                    <a:cubicBezTo>
                      <a:pt x="580" y="24350"/>
                      <a:pt x="583" y="24379"/>
                      <a:pt x="587" y="24379"/>
                    </a:cubicBezTo>
                    <a:cubicBezTo>
                      <a:pt x="587" y="24379"/>
                      <a:pt x="590" y="24350"/>
                      <a:pt x="590" y="24294"/>
                    </a:cubicBezTo>
                    <a:cubicBezTo>
                      <a:pt x="594" y="24230"/>
                      <a:pt x="594" y="24144"/>
                      <a:pt x="597" y="24036"/>
                    </a:cubicBezTo>
                    <a:cubicBezTo>
                      <a:pt x="597" y="23805"/>
                      <a:pt x="602" y="23472"/>
                      <a:pt x="606" y="23050"/>
                    </a:cubicBezTo>
                    <a:cubicBezTo>
                      <a:pt x="606" y="22195"/>
                      <a:pt x="597" y="20955"/>
                      <a:pt x="580" y="19426"/>
                    </a:cubicBezTo>
                    <a:cubicBezTo>
                      <a:pt x="538" y="16364"/>
                      <a:pt x="430" y="12132"/>
                      <a:pt x="299" y="7464"/>
                    </a:cubicBezTo>
                    <a:cubicBezTo>
                      <a:pt x="269" y="6294"/>
                      <a:pt x="235" y="5155"/>
                      <a:pt x="206" y="4053"/>
                    </a:cubicBezTo>
                    <a:cubicBezTo>
                      <a:pt x="187" y="3500"/>
                      <a:pt x="131" y="2963"/>
                      <a:pt x="157" y="2439"/>
                    </a:cubicBezTo>
                    <a:cubicBezTo>
                      <a:pt x="180" y="1920"/>
                      <a:pt x="295" y="1405"/>
                      <a:pt x="597" y="1013"/>
                    </a:cubicBezTo>
                    <a:cubicBezTo>
                      <a:pt x="897" y="620"/>
                      <a:pt x="1345" y="389"/>
                      <a:pt x="1800" y="270"/>
                    </a:cubicBezTo>
                    <a:cubicBezTo>
                      <a:pt x="2256" y="150"/>
                      <a:pt x="2719" y="124"/>
                      <a:pt x="3168" y="113"/>
                    </a:cubicBezTo>
                    <a:cubicBezTo>
                      <a:pt x="4068" y="108"/>
                      <a:pt x="4905" y="105"/>
                      <a:pt x="5670" y="105"/>
                    </a:cubicBezTo>
                    <a:cubicBezTo>
                      <a:pt x="7194" y="98"/>
                      <a:pt x="8430" y="90"/>
                      <a:pt x="9297" y="86"/>
                    </a:cubicBezTo>
                    <a:cubicBezTo>
                      <a:pt x="9719" y="82"/>
                      <a:pt x="10048" y="75"/>
                      <a:pt x="10283" y="75"/>
                    </a:cubicBezTo>
                    <a:cubicBezTo>
                      <a:pt x="10391" y="72"/>
                      <a:pt x="10473" y="68"/>
                      <a:pt x="10541" y="68"/>
                    </a:cubicBezTo>
                    <a:cubicBezTo>
                      <a:pt x="10597" y="64"/>
                      <a:pt x="10627" y="64"/>
                      <a:pt x="10627" y="60"/>
                    </a:cubicBezTo>
                    <a:cubicBezTo>
                      <a:pt x="10627" y="60"/>
                      <a:pt x="10597" y="56"/>
                      <a:pt x="10541" y="53"/>
                    </a:cubicBezTo>
                    <a:cubicBezTo>
                      <a:pt x="10473" y="53"/>
                      <a:pt x="10391" y="49"/>
                      <a:pt x="10283" y="46"/>
                    </a:cubicBezTo>
                    <a:cubicBezTo>
                      <a:pt x="10048" y="46"/>
                      <a:pt x="9719" y="38"/>
                      <a:pt x="9297" y="34"/>
                    </a:cubicBezTo>
                    <a:cubicBezTo>
                      <a:pt x="8430" y="27"/>
                      <a:pt x="7194" y="19"/>
                      <a:pt x="5670" y="8"/>
                    </a:cubicBezTo>
                    <a:cubicBezTo>
                      <a:pt x="4905" y="4"/>
                      <a:pt x="4064" y="4"/>
                      <a:pt x="316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699;p48">
                <a:extLst>
                  <a:ext uri="{FF2B5EF4-FFF2-40B4-BE49-F238E27FC236}">
                    <a16:creationId xmlns:a16="http://schemas.microsoft.com/office/drawing/2014/main" id="{9218E330-AAE0-26AA-3178-E879C9788FD3}"/>
                  </a:ext>
                </a:extLst>
              </p:cNvPr>
              <p:cNvSpPr/>
              <p:nvPr/>
            </p:nvSpPr>
            <p:spPr>
              <a:xfrm>
                <a:off x="1404086" y="2309596"/>
                <a:ext cx="11487" cy="1430"/>
              </a:xfrm>
              <a:custGeom>
                <a:avLst/>
                <a:gdLst/>
                <a:ahLst/>
                <a:cxnLst/>
                <a:rect l="l" t="t" r="r" b="b"/>
                <a:pathLst>
                  <a:path w="723" h="90" extrusionOk="0">
                    <a:moveTo>
                      <a:pt x="1" y="0"/>
                    </a:moveTo>
                    <a:lnTo>
                      <a:pt x="1" y="0"/>
                    </a:lnTo>
                    <a:lnTo>
                      <a:pt x="722" y="90"/>
                    </a:lnTo>
                    <a:lnTo>
                      <a:pt x="722" y="90"/>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700;p48">
                <a:extLst>
                  <a:ext uri="{FF2B5EF4-FFF2-40B4-BE49-F238E27FC236}">
                    <a16:creationId xmlns:a16="http://schemas.microsoft.com/office/drawing/2014/main" id="{69B47792-20EE-1C64-3E77-0F4FA0E332CC}"/>
                  </a:ext>
                </a:extLst>
              </p:cNvPr>
              <p:cNvSpPr/>
              <p:nvPr/>
            </p:nvSpPr>
            <p:spPr>
              <a:xfrm>
                <a:off x="1400527" y="2235116"/>
                <a:ext cx="17826" cy="75910"/>
              </a:xfrm>
              <a:custGeom>
                <a:avLst/>
                <a:gdLst/>
                <a:ahLst/>
                <a:cxnLst/>
                <a:rect l="l" t="t" r="r" b="b"/>
                <a:pathLst>
                  <a:path w="1122" h="4778" extrusionOk="0">
                    <a:moveTo>
                      <a:pt x="1121" y="280"/>
                    </a:moveTo>
                    <a:lnTo>
                      <a:pt x="1121" y="280"/>
                    </a:lnTo>
                    <a:cubicBezTo>
                      <a:pt x="1050" y="677"/>
                      <a:pt x="1028" y="1073"/>
                      <a:pt x="1024" y="1442"/>
                    </a:cubicBezTo>
                    <a:cubicBezTo>
                      <a:pt x="1028" y="1809"/>
                      <a:pt x="1036" y="2156"/>
                      <a:pt x="1043" y="2481"/>
                    </a:cubicBezTo>
                    <a:lnTo>
                      <a:pt x="1121" y="280"/>
                    </a:lnTo>
                    <a:close/>
                    <a:moveTo>
                      <a:pt x="1043" y="1"/>
                    </a:moveTo>
                    <a:cubicBezTo>
                      <a:pt x="1" y="1782"/>
                      <a:pt x="225" y="4677"/>
                      <a:pt x="225" y="4688"/>
                    </a:cubicBezTo>
                    <a:lnTo>
                      <a:pt x="946" y="4778"/>
                    </a:lnTo>
                    <a:cubicBezTo>
                      <a:pt x="946" y="4737"/>
                      <a:pt x="950" y="4692"/>
                      <a:pt x="950" y="4643"/>
                    </a:cubicBezTo>
                    <a:cubicBezTo>
                      <a:pt x="954" y="4337"/>
                      <a:pt x="961" y="3897"/>
                      <a:pt x="950" y="3355"/>
                    </a:cubicBezTo>
                    <a:cubicBezTo>
                      <a:pt x="935" y="2802"/>
                      <a:pt x="920" y="2156"/>
                      <a:pt x="902" y="1442"/>
                    </a:cubicBezTo>
                    <a:cubicBezTo>
                      <a:pt x="902" y="987"/>
                      <a:pt x="931" y="494"/>
                      <a:pt x="1043" y="1"/>
                    </a:cubicBez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701;p48">
                <a:extLst>
                  <a:ext uri="{FF2B5EF4-FFF2-40B4-BE49-F238E27FC236}">
                    <a16:creationId xmlns:a16="http://schemas.microsoft.com/office/drawing/2014/main" id="{B1EC5A26-C949-CD44-B93C-936CCABE3121}"/>
                  </a:ext>
                </a:extLst>
              </p:cNvPr>
              <p:cNvSpPr/>
              <p:nvPr/>
            </p:nvSpPr>
            <p:spPr>
              <a:xfrm>
                <a:off x="1414842" y="2232685"/>
                <a:ext cx="3813" cy="78405"/>
              </a:xfrm>
              <a:custGeom>
                <a:avLst/>
                <a:gdLst/>
                <a:ahLst/>
                <a:cxnLst/>
                <a:rect l="l" t="t" r="r" b="b"/>
                <a:pathLst>
                  <a:path w="240" h="4935" extrusionOk="0">
                    <a:moveTo>
                      <a:pt x="239" y="0"/>
                    </a:moveTo>
                    <a:lnTo>
                      <a:pt x="239" y="0"/>
                    </a:lnTo>
                    <a:cubicBezTo>
                      <a:pt x="206" y="49"/>
                      <a:pt x="172" y="102"/>
                      <a:pt x="142" y="154"/>
                    </a:cubicBezTo>
                    <a:cubicBezTo>
                      <a:pt x="30" y="647"/>
                      <a:pt x="1" y="1140"/>
                      <a:pt x="1" y="1595"/>
                    </a:cubicBezTo>
                    <a:cubicBezTo>
                      <a:pt x="19" y="2309"/>
                      <a:pt x="34" y="2955"/>
                      <a:pt x="49" y="3508"/>
                    </a:cubicBezTo>
                    <a:cubicBezTo>
                      <a:pt x="60" y="4050"/>
                      <a:pt x="53" y="4490"/>
                      <a:pt x="49" y="4796"/>
                    </a:cubicBezTo>
                    <a:cubicBezTo>
                      <a:pt x="49" y="4845"/>
                      <a:pt x="45" y="4890"/>
                      <a:pt x="45" y="4931"/>
                    </a:cubicBezTo>
                    <a:lnTo>
                      <a:pt x="56" y="4934"/>
                    </a:lnTo>
                    <a:lnTo>
                      <a:pt x="142" y="2634"/>
                    </a:lnTo>
                    <a:cubicBezTo>
                      <a:pt x="135" y="2309"/>
                      <a:pt x="127" y="1962"/>
                      <a:pt x="123" y="1595"/>
                    </a:cubicBezTo>
                    <a:cubicBezTo>
                      <a:pt x="127" y="1226"/>
                      <a:pt x="149" y="830"/>
                      <a:pt x="220" y="433"/>
                    </a:cubicBezTo>
                    <a:lnTo>
                      <a:pt x="239" y="0"/>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702;p48">
                <a:extLst>
                  <a:ext uri="{FF2B5EF4-FFF2-40B4-BE49-F238E27FC236}">
                    <a16:creationId xmlns:a16="http://schemas.microsoft.com/office/drawing/2014/main" id="{AC86B0B6-1767-4516-A62D-3D837CCF8FC9}"/>
                  </a:ext>
                </a:extLst>
              </p:cNvPr>
              <p:cNvSpPr/>
              <p:nvPr/>
            </p:nvSpPr>
            <p:spPr>
              <a:xfrm>
                <a:off x="1341425" y="2259058"/>
                <a:ext cx="70588" cy="383921"/>
              </a:xfrm>
              <a:custGeom>
                <a:avLst/>
                <a:gdLst/>
                <a:ahLst/>
                <a:cxnLst/>
                <a:rect l="l" t="t" r="r" b="b"/>
                <a:pathLst>
                  <a:path w="4443" h="24165" extrusionOk="0">
                    <a:moveTo>
                      <a:pt x="2872" y="1"/>
                    </a:moveTo>
                    <a:cubicBezTo>
                      <a:pt x="2649" y="1"/>
                      <a:pt x="2406" y="23"/>
                      <a:pt x="2148" y="88"/>
                    </a:cubicBezTo>
                    <a:cubicBezTo>
                      <a:pt x="1910" y="152"/>
                      <a:pt x="1659" y="249"/>
                      <a:pt x="1431" y="417"/>
                    </a:cubicBezTo>
                    <a:cubicBezTo>
                      <a:pt x="1200" y="578"/>
                      <a:pt x="1002" y="813"/>
                      <a:pt x="864" y="1097"/>
                    </a:cubicBezTo>
                    <a:cubicBezTo>
                      <a:pt x="580" y="1664"/>
                      <a:pt x="550" y="2364"/>
                      <a:pt x="531" y="3076"/>
                    </a:cubicBezTo>
                    <a:cubicBezTo>
                      <a:pt x="509" y="3798"/>
                      <a:pt x="486" y="4563"/>
                      <a:pt x="460" y="5374"/>
                    </a:cubicBezTo>
                    <a:cubicBezTo>
                      <a:pt x="416" y="6991"/>
                      <a:pt x="364" y="8773"/>
                      <a:pt x="311" y="10637"/>
                    </a:cubicBezTo>
                    <a:cubicBezTo>
                      <a:pt x="217" y="14368"/>
                      <a:pt x="131" y="17748"/>
                      <a:pt x="68" y="20206"/>
                    </a:cubicBezTo>
                    <a:cubicBezTo>
                      <a:pt x="42" y="21420"/>
                      <a:pt x="23" y="22410"/>
                      <a:pt x="9" y="23104"/>
                    </a:cubicBezTo>
                    <a:cubicBezTo>
                      <a:pt x="5" y="23437"/>
                      <a:pt x="1" y="23702"/>
                      <a:pt x="1" y="23892"/>
                    </a:cubicBezTo>
                    <a:lnTo>
                      <a:pt x="1" y="24098"/>
                    </a:lnTo>
                    <a:cubicBezTo>
                      <a:pt x="1" y="24142"/>
                      <a:pt x="5" y="24165"/>
                      <a:pt x="5" y="24165"/>
                    </a:cubicBezTo>
                    <a:cubicBezTo>
                      <a:pt x="9" y="24165"/>
                      <a:pt x="12" y="24142"/>
                      <a:pt x="16" y="24098"/>
                    </a:cubicBezTo>
                    <a:cubicBezTo>
                      <a:pt x="19" y="24042"/>
                      <a:pt x="23" y="23975"/>
                      <a:pt x="27" y="23892"/>
                    </a:cubicBezTo>
                    <a:cubicBezTo>
                      <a:pt x="35" y="23702"/>
                      <a:pt x="45" y="23440"/>
                      <a:pt x="61" y="23104"/>
                    </a:cubicBezTo>
                    <a:cubicBezTo>
                      <a:pt x="87" y="22410"/>
                      <a:pt x="121" y="21423"/>
                      <a:pt x="162" y="20206"/>
                    </a:cubicBezTo>
                    <a:cubicBezTo>
                      <a:pt x="236" y="17748"/>
                      <a:pt x="337" y="14371"/>
                      <a:pt x="445" y="10640"/>
                    </a:cubicBezTo>
                    <a:cubicBezTo>
                      <a:pt x="494" y="8777"/>
                      <a:pt x="543" y="6995"/>
                      <a:pt x="588" y="5377"/>
                    </a:cubicBezTo>
                    <a:cubicBezTo>
                      <a:pt x="606" y="4567"/>
                      <a:pt x="624" y="3801"/>
                      <a:pt x="643" y="3081"/>
                    </a:cubicBezTo>
                    <a:cubicBezTo>
                      <a:pt x="659" y="2364"/>
                      <a:pt x="685" y="1683"/>
                      <a:pt x="950" y="1138"/>
                    </a:cubicBezTo>
                    <a:cubicBezTo>
                      <a:pt x="1076" y="869"/>
                      <a:pt x="1264" y="642"/>
                      <a:pt x="1480" y="485"/>
                    </a:cubicBezTo>
                    <a:cubicBezTo>
                      <a:pt x="1700" y="324"/>
                      <a:pt x="1939" y="227"/>
                      <a:pt x="2167" y="163"/>
                    </a:cubicBezTo>
                    <a:cubicBezTo>
                      <a:pt x="2443" y="88"/>
                      <a:pt x="2703" y="65"/>
                      <a:pt x="2940" y="65"/>
                    </a:cubicBezTo>
                    <a:cubicBezTo>
                      <a:pt x="3104" y="65"/>
                      <a:pt x="3257" y="76"/>
                      <a:pt x="3396" y="88"/>
                    </a:cubicBezTo>
                    <a:cubicBezTo>
                      <a:pt x="3732" y="126"/>
                      <a:pt x="3994" y="182"/>
                      <a:pt x="4173" y="212"/>
                    </a:cubicBezTo>
                    <a:cubicBezTo>
                      <a:pt x="4255" y="227"/>
                      <a:pt x="4319" y="238"/>
                      <a:pt x="4375" y="249"/>
                    </a:cubicBezTo>
                    <a:cubicBezTo>
                      <a:pt x="4408" y="255"/>
                      <a:pt x="4429" y="258"/>
                      <a:pt x="4438" y="258"/>
                    </a:cubicBezTo>
                    <a:cubicBezTo>
                      <a:pt x="4441" y="258"/>
                      <a:pt x="4442" y="258"/>
                      <a:pt x="4442" y="257"/>
                    </a:cubicBezTo>
                    <a:cubicBezTo>
                      <a:pt x="4442" y="257"/>
                      <a:pt x="4420" y="249"/>
                      <a:pt x="4375" y="235"/>
                    </a:cubicBezTo>
                    <a:cubicBezTo>
                      <a:pt x="4322" y="223"/>
                      <a:pt x="4259" y="208"/>
                      <a:pt x="4177" y="185"/>
                    </a:cubicBezTo>
                    <a:cubicBezTo>
                      <a:pt x="4001" y="145"/>
                      <a:pt x="3743" y="85"/>
                      <a:pt x="3400" y="36"/>
                    </a:cubicBezTo>
                    <a:cubicBezTo>
                      <a:pt x="3242" y="17"/>
                      <a:pt x="3065" y="1"/>
                      <a:pt x="28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703;p48">
                <a:extLst>
                  <a:ext uri="{FF2B5EF4-FFF2-40B4-BE49-F238E27FC236}">
                    <a16:creationId xmlns:a16="http://schemas.microsoft.com/office/drawing/2014/main" id="{10D1EDFD-F3B7-856D-46C0-AE06CEB91872}"/>
                  </a:ext>
                </a:extLst>
              </p:cNvPr>
              <p:cNvSpPr/>
              <p:nvPr/>
            </p:nvSpPr>
            <p:spPr>
              <a:xfrm>
                <a:off x="1264355" y="1952366"/>
                <a:ext cx="267339" cy="186265"/>
              </a:xfrm>
              <a:custGeom>
                <a:avLst/>
                <a:gdLst/>
                <a:ahLst/>
                <a:cxnLst/>
                <a:rect l="l" t="t" r="r" b="b"/>
                <a:pathLst>
                  <a:path w="16827" h="11724" extrusionOk="0">
                    <a:moveTo>
                      <a:pt x="8818" y="0"/>
                    </a:moveTo>
                    <a:cubicBezTo>
                      <a:pt x="8818" y="0"/>
                      <a:pt x="2305" y="6529"/>
                      <a:pt x="1061" y="7993"/>
                    </a:cubicBezTo>
                    <a:cubicBezTo>
                      <a:pt x="0" y="9240"/>
                      <a:pt x="691" y="11594"/>
                      <a:pt x="1580" y="11695"/>
                    </a:cubicBezTo>
                    <a:cubicBezTo>
                      <a:pt x="1762" y="11715"/>
                      <a:pt x="2511" y="11724"/>
                      <a:pt x="3587" y="11724"/>
                    </a:cubicBezTo>
                    <a:cubicBezTo>
                      <a:pt x="7755" y="11724"/>
                      <a:pt x="16827" y="11601"/>
                      <a:pt x="16827" y="11601"/>
                    </a:cubicBezTo>
                    <a:lnTo>
                      <a:pt x="16636" y="8661"/>
                    </a:lnTo>
                    <a:cubicBezTo>
                      <a:pt x="16636" y="8661"/>
                      <a:pt x="15625" y="8666"/>
                      <a:pt x="14259" y="8666"/>
                    </a:cubicBezTo>
                    <a:cubicBezTo>
                      <a:pt x="11484" y="8666"/>
                      <a:pt x="7246" y="8647"/>
                      <a:pt x="7063" y="8535"/>
                    </a:cubicBezTo>
                    <a:cubicBezTo>
                      <a:pt x="6790" y="8363"/>
                      <a:pt x="12442" y="2648"/>
                      <a:pt x="12442" y="2648"/>
                    </a:cubicBezTo>
                    <a:lnTo>
                      <a:pt x="881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704;p48">
                <a:extLst>
                  <a:ext uri="{FF2B5EF4-FFF2-40B4-BE49-F238E27FC236}">
                    <a16:creationId xmlns:a16="http://schemas.microsoft.com/office/drawing/2014/main" id="{43BF9A05-4310-24E3-9EAA-405FB9C7315F}"/>
                  </a:ext>
                </a:extLst>
              </p:cNvPr>
              <p:cNvSpPr/>
              <p:nvPr/>
            </p:nvSpPr>
            <p:spPr>
              <a:xfrm>
                <a:off x="1448539" y="1965886"/>
                <a:ext cx="288056" cy="171267"/>
              </a:xfrm>
              <a:custGeom>
                <a:avLst/>
                <a:gdLst/>
                <a:ahLst/>
                <a:cxnLst/>
                <a:rect l="l" t="t" r="r" b="b"/>
                <a:pathLst>
                  <a:path w="18131" h="10780" extrusionOk="0">
                    <a:moveTo>
                      <a:pt x="14445" y="1"/>
                    </a:moveTo>
                    <a:lnTo>
                      <a:pt x="10209" y="894"/>
                    </a:lnTo>
                    <a:cubicBezTo>
                      <a:pt x="10209" y="894"/>
                      <a:pt x="11987" y="6312"/>
                      <a:pt x="12050" y="6959"/>
                    </a:cubicBezTo>
                    <a:cubicBezTo>
                      <a:pt x="12110" y="7605"/>
                      <a:pt x="1" y="7635"/>
                      <a:pt x="1" y="7635"/>
                    </a:cubicBezTo>
                    <a:lnTo>
                      <a:pt x="935" y="10668"/>
                    </a:lnTo>
                    <a:cubicBezTo>
                      <a:pt x="935" y="10668"/>
                      <a:pt x="6502" y="10779"/>
                      <a:pt x="10906" y="10779"/>
                    </a:cubicBezTo>
                    <a:cubicBezTo>
                      <a:pt x="13108" y="10779"/>
                      <a:pt x="15018" y="10752"/>
                      <a:pt x="15797" y="10668"/>
                    </a:cubicBezTo>
                    <a:cubicBezTo>
                      <a:pt x="18131" y="10418"/>
                      <a:pt x="16902" y="7419"/>
                      <a:pt x="16663" y="6709"/>
                    </a:cubicBezTo>
                    <a:cubicBezTo>
                      <a:pt x="16424" y="5999"/>
                      <a:pt x="14445" y="1"/>
                      <a:pt x="1444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705;p48">
                <a:extLst>
                  <a:ext uri="{FF2B5EF4-FFF2-40B4-BE49-F238E27FC236}">
                    <a16:creationId xmlns:a16="http://schemas.microsoft.com/office/drawing/2014/main" id="{8BDD5E9A-DCD0-45ED-65F1-C7DF84D4315E}"/>
                  </a:ext>
                </a:extLst>
              </p:cNvPr>
              <p:cNvSpPr/>
              <p:nvPr/>
            </p:nvSpPr>
            <p:spPr>
              <a:xfrm>
                <a:off x="1258000" y="1933126"/>
                <a:ext cx="400619" cy="201136"/>
              </a:xfrm>
              <a:custGeom>
                <a:avLst/>
                <a:gdLst/>
                <a:ahLst/>
                <a:cxnLst/>
                <a:rect l="l" t="t" r="r" b="b"/>
                <a:pathLst>
                  <a:path w="25216" h="12660" extrusionOk="0">
                    <a:moveTo>
                      <a:pt x="13473" y="1"/>
                    </a:moveTo>
                    <a:lnTo>
                      <a:pt x="0" y="191"/>
                    </a:lnTo>
                    <a:lnTo>
                      <a:pt x="4501" y="12659"/>
                    </a:lnTo>
                    <a:lnTo>
                      <a:pt x="25216" y="12648"/>
                    </a:lnTo>
                    <a:lnTo>
                      <a:pt x="25074" y="12039"/>
                    </a:lnTo>
                    <a:lnTo>
                      <a:pt x="17301" y="11755"/>
                    </a:lnTo>
                    <a:lnTo>
                      <a:pt x="134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706;p48">
                <a:extLst>
                  <a:ext uri="{FF2B5EF4-FFF2-40B4-BE49-F238E27FC236}">
                    <a16:creationId xmlns:a16="http://schemas.microsoft.com/office/drawing/2014/main" id="{0F26F1F5-8DB8-55EE-90C2-50AF3B304905}"/>
                  </a:ext>
                </a:extLst>
              </p:cNvPr>
              <p:cNvSpPr/>
              <p:nvPr/>
            </p:nvSpPr>
            <p:spPr>
              <a:xfrm>
                <a:off x="1380715" y="2014931"/>
                <a:ext cx="25293" cy="26850"/>
              </a:xfrm>
              <a:custGeom>
                <a:avLst/>
                <a:gdLst/>
                <a:ahLst/>
                <a:cxnLst/>
                <a:rect l="l" t="t" r="r" b="b"/>
                <a:pathLst>
                  <a:path w="1592" h="1690" extrusionOk="0">
                    <a:moveTo>
                      <a:pt x="761" y="0"/>
                    </a:moveTo>
                    <a:cubicBezTo>
                      <a:pt x="724" y="0"/>
                      <a:pt x="687" y="3"/>
                      <a:pt x="651" y="10"/>
                    </a:cubicBezTo>
                    <a:cubicBezTo>
                      <a:pt x="254" y="81"/>
                      <a:pt x="1" y="510"/>
                      <a:pt x="82" y="970"/>
                    </a:cubicBezTo>
                    <a:cubicBezTo>
                      <a:pt x="157" y="1389"/>
                      <a:pt x="482" y="1689"/>
                      <a:pt x="834" y="1689"/>
                    </a:cubicBezTo>
                    <a:cubicBezTo>
                      <a:pt x="871" y="1689"/>
                      <a:pt x="908" y="1686"/>
                      <a:pt x="946" y="1679"/>
                    </a:cubicBezTo>
                    <a:cubicBezTo>
                      <a:pt x="1337" y="1608"/>
                      <a:pt x="1592" y="1179"/>
                      <a:pt x="1509" y="720"/>
                    </a:cubicBezTo>
                    <a:cubicBezTo>
                      <a:pt x="1435" y="300"/>
                      <a:pt x="1112" y="0"/>
                      <a:pt x="7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3707;p48">
              <a:extLst>
                <a:ext uri="{FF2B5EF4-FFF2-40B4-BE49-F238E27FC236}">
                  <a16:creationId xmlns:a16="http://schemas.microsoft.com/office/drawing/2014/main" id="{1A4D8EBD-E932-1B42-4B42-270213F45FA4}"/>
                </a:ext>
              </a:extLst>
            </p:cNvPr>
            <p:cNvSpPr/>
            <p:nvPr/>
          </p:nvSpPr>
          <p:spPr>
            <a:xfrm>
              <a:off x="1034447" y="2129893"/>
              <a:ext cx="993096" cy="568995"/>
            </a:xfrm>
            <a:custGeom>
              <a:avLst/>
              <a:gdLst/>
              <a:ahLst/>
              <a:cxnLst/>
              <a:rect l="l" t="t" r="r" b="b"/>
              <a:pathLst>
                <a:path w="62508" h="35814" extrusionOk="0">
                  <a:moveTo>
                    <a:pt x="1" y="1"/>
                  </a:moveTo>
                  <a:lnTo>
                    <a:pt x="1" y="35787"/>
                  </a:lnTo>
                  <a:lnTo>
                    <a:pt x="1066" y="35787"/>
                  </a:lnTo>
                  <a:lnTo>
                    <a:pt x="1066" y="2108"/>
                  </a:lnTo>
                  <a:lnTo>
                    <a:pt x="50003" y="2108"/>
                  </a:lnTo>
                  <a:lnTo>
                    <a:pt x="50003" y="35813"/>
                  </a:lnTo>
                  <a:lnTo>
                    <a:pt x="62508" y="35813"/>
                  </a:lnTo>
                  <a:lnTo>
                    <a:pt x="62508" y="2108"/>
                  </a:lnTo>
                  <a:lnTo>
                    <a:pt x="6250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708;p48">
              <a:extLst>
                <a:ext uri="{FF2B5EF4-FFF2-40B4-BE49-F238E27FC236}">
                  <a16:creationId xmlns:a16="http://schemas.microsoft.com/office/drawing/2014/main" id="{022B77C7-8FCA-CDBC-49CF-280F0FF12041}"/>
                </a:ext>
              </a:extLst>
            </p:cNvPr>
            <p:cNvSpPr/>
            <p:nvPr/>
          </p:nvSpPr>
          <p:spPr>
            <a:xfrm>
              <a:off x="795372" y="2633241"/>
              <a:ext cx="141589" cy="66028"/>
            </a:xfrm>
            <a:custGeom>
              <a:avLst/>
              <a:gdLst/>
              <a:ahLst/>
              <a:cxnLst/>
              <a:rect l="l" t="t" r="r" b="b"/>
              <a:pathLst>
                <a:path w="8912" h="4156" extrusionOk="0">
                  <a:moveTo>
                    <a:pt x="42" y="1"/>
                  </a:moveTo>
                  <a:lnTo>
                    <a:pt x="1" y="4005"/>
                  </a:lnTo>
                  <a:lnTo>
                    <a:pt x="299" y="4027"/>
                  </a:lnTo>
                  <a:cubicBezTo>
                    <a:pt x="1076" y="4078"/>
                    <a:pt x="3267" y="4155"/>
                    <a:pt x="5122" y="4155"/>
                  </a:cubicBezTo>
                  <a:cubicBezTo>
                    <a:pt x="6422" y="4155"/>
                    <a:pt x="7558" y="4117"/>
                    <a:pt x="7922" y="4005"/>
                  </a:cubicBezTo>
                  <a:cubicBezTo>
                    <a:pt x="8912" y="3698"/>
                    <a:pt x="4841" y="2709"/>
                    <a:pt x="4841" y="2709"/>
                  </a:cubicBezTo>
                  <a:lnTo>
                    <a:pt x="4841" y="30"/>
                  </a:lnTo>
                  <a:lnTo>
                    <a:pt x="42"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709;p48">
              <a:extLst>
                <a:ext uri="{FF2B5EF4-FFF2-40B4-BE49-F238E27FC236}">
                  <a16:creationId xmlns:a16="http://schemas.microsoft.com/office/drawing/2014/main" id="{BA4F5D52-8320-66B6-9B70-86E03F6B5325}"/>
                </a:ext>
              </a:extLst>
            </p:cNvPr>
            <p:cNvSpPr/>
            <p:nvPr/>
          </p:nvSpPr>
          <p:spPr>
            <a:xfrm>
              <a:off x="795594" y="2691627"/>
              <a:ext cx="127434" cy="2621"/>
            </a:xfrm>
            <a:custGeom>
              <a:avLst/>
              <a:gdLst/>
              <a:ahLst/>
              <a:cxnLst/>
              <a:rect l="l" t="t" r="r" b="b"/>
              <a:pathLst>
                <a:path w="8021" h="165" extrusionOk="0">
                  <a:moveTo>
                    <a:pt x="4012" y="1"/>
                  </a:moveTo>
                  <a:cubicBezTo>
                    <a:pt x="1798" y="1"/>
                    <a:pt x="1" y="39"/>
                    <a:pt x="1" y="83"/>
                  </a:cubicBezTo>
                  <a:cubicBezTo>
                    <a:pt x="1" y="128"/>
                    <a:pt x="1798" y="165"/>
                    <a:pt x="4012" y="165"/>
                  </a:cubicBezTo>
                  <a:cubicBezTo>
                    <a:pt x="6228" y="165"/>
                    <a:pt x="8020" y="128"/>
                    <a:pt x="8020" y="83"/>
                  </a:cubicBezTo>
                  <a:cubicBezTo>
                    <a:pt x="8020" y="39"/>
                    <a:pt x="6228" y="1"/>
                    <a:pt x="40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710;p48">
              <a:extLst>
                <a:ext uri="{FF2B5EF4-FFF2-40B4-BE49-F238E27FC236}">
                  <a16:creationId xmlns:a16="http://schemas.microsoft.com/office/drawing/2014/main" id="{83717D06-C134-48E9-1609-EEAD5BCB976D}"/>
                </a:ext>
              </a:extLst>
            </p:cNvPr>
            <p:cNvSpPr/>
            <p:nvPr/>
          </p:nvSpPr>
          <p:spPr>
            <a:xfrm>
              <a:off x="872998" y="2677154"/>
              <a:ext cx="6768" cy="7880"/>
            </a:xfrm>
            <a:custGeom>
              <a:avLst/>
              <a:gdLst/>
              <a:ahLst/>
              <a:cxnLst/>
              <a:rect l="l" t="t" r="r" b="b"/>
              <a:pathLst>
                <a:path w="426" h="496" extrusionOk="0">
                  <a:moveTo>
                    <a:pt x="373" y="0"/>
                  </a:moveTo>
                  <a:cubicBezTo>
                    <a:pt x="323" y="0"/>
                    <a:pt x="222" y="72"/>
                    <a:pt x="135" y="191"/>
                  </a:cubicBezTo>
                  <a:cubicBezTo>
                    <a:pt x="33" y="329"/>
                    <a:pt x="0" y="471"/>
                    <a:pt x="37" y="493"/>
                  </a:cubicBezTo>
                  <a:cubicBezTo>
                    <a:pt x="40" y="495"/>
                    <a:pt x="44" y="496"/>
                    <a:pt x="48" y="496"/>
                  </a:cubicBezTo>
                  <a:cubicBezTo>
                    <a:pt x="94" y="496"/>
                    <a:pt x="180" y="405"/>
                    <a:pt x="269" y="288"/>
                  </a:cubicBezTo>
                  <a:cubicBezTo>
                    <a:pt x="362" y="157"/>
                    <a:pt x="426" y="41"/>
                    <a:pt x="395" y="8"/>
                  </a:cubicBezTo>
                  <a:cubicBezTo>
                    <a:pt x="390" y="3"/>
                    <a:pt x="382" y="0"/>
                    <a:pt x="3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711;p48">
              <a:extLst>
                <a:ext uri="{FF2B5EF4-FFF2-40B4-BE49-F238E27FC236}">
                  <a16:creationId xmlns:a16="http://schemas.microsoft.com/office/drawing/2014/main" id="{6BD5D6F3-BC80-F395-8C49-893033E2E985}"/>
                </a:ext>
              </a:extLst>
            </p:cNvPr>
            <p:cNvSpPr/>
            <p:nvPr/>
          </p:nvSpPr>
          <p:spPr>
            <a:xfrm>
              <a:off x="877796" y="2678456"/>
              <a:ext cx="6482" cy="9358"/>
            </a:xfrm>
            <a:custGeom>
              <a:avLst/>
              <a:gdLst/>
              <a:ahLst/>
              <a:cxnLst/>
              <a:rect l="l" t="t" r="r" b="b"/>
              <a:pathLst>
                <a:path w="408" h="589" extrusionOk="0">
                  <a:moveTo>
                    <a:pt x="357" y="0"/>
                  </a:moveTo>
                  <a:cubicBezTo>
                    <a:pt x="310" y="0"/>
                    <a:pt x="200" y="97"/>
                    <a:pt x="116" y="247"/>
                  </a:cubicBezTo>
                  <a:cubicBezTo>
                    <a:pt x="23" y="411"/>
                    <a:pt x="0" y="573"/>
                    <a:pt x="41" y="587"/>
                  </a:cubicBezTo>
                  <a:cubicBezTo>
                    <a:pt x="44" y="588"/>
                    <a:pt x="47" y="588"/>
                    <a:pt x="49" y="588"/>
                  </a:cubicBezTo>
                  <a:cubicBezTo>
                    <a:pt x="96" y="588"/>
                    <a:pt x="177" y="470"/>
                    <a:pt x="258" y="326"/>
                  </a:cubicBezTo>
                  <a:cubicBezTo>
                    <a:pt x="344" y="169"/>
                    <a:pt x="407" y="35"/>
                    <a:pt x="370" y="4"/>
                  </a:cubicBezTo>
                  <a:cubicBezTo>
                    <a:pt x="367" y="2"/>
                    <a:pt x="362" y="0"/>
                    <a:pt x="3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712;p48">
              <a:extLst>
                <a:ext uri="{FF2B5EF4-FFF2-40B4-BE49-F238E27FC236}">
                  <a16:creationId xmlns:a16="http://schemas.microsoft.com/office/drawing/2014/main" id="{F31E13E0-553A-6C18-DF86-5B99CB4C4A92}"/>
                </a:ext>
              </a:extLst>
            </p:cNvPr>
            <p:cNvSpPr/>
            <p:nvPr/>
          </p:nvSpPr>
          <p:spPr>
            <a:xfrm>
              <a:off x="796500" y="2677726"/>
              <a:ext cx="22385" cy="14966"/>
            </a:xfrm>
            <a:custGeom>
              <a:avLst/>
              <a:gdLst/>
              <a:ahLst/>
              <a:cxnLst/>
              <a:rect l="l" t="t" r="r" b="b"/>
              <a:pathLst>
                <a:path w="1409" h="942" extrusionOk="0">
                  <a:moveTo>
                    <a:pt x="300" y="1"/>
                  </a:moveTo>
                  <a:cubicBezTo>
                    <a:pt x="287" y="1"/>
                    <a:pt x="274" y="1"/>
                    <a:pt x="262" y="2"/>
                  </a:cubicBezTo>
                  <a:cubicBezTo>
                    <a:pt x="86" y="13"/>
                    <a:pt x="0" y="76"/>
                    <a:pt x="8" y="95"/>
                  </a:cubicBezTo>
                  <a:cubicBezTo>
                    <a:pt x="12" y="106"/>
                    <a:pt x="38" y="106"/>
                    <a:pt x="81" y="106"/>
                  </a:cubicBezTo>
                  <a:cubicBezTo>
                    <a:pt x="125" y="106"/>
                    <a:pt x="185" y="106"/>
                    <a:pt x="258" y="117"/>
                  </a:cubicBezTo>
                  <a:cubicBezTo>
                    <a:pt x="404" y="133"/>
                    <a:pt x="598" y="204"/>
                    <a:pt x="778" y="342"/>
                  </a:cubicBezTo>
                  <a:cubicBezTo>
                    <a:pt x="957" y="484"/>
                    <a:pt x="1091" y="648"/>
                    <a:pt x="1195" y="764"/>
                  </a:cubicBezTo>
                  <a:cubicBezTo>
                    <a:pt x="1291" y="872"/>
                    <a:pt x="1358" y="942"/>
                    <a:pt x="1384" y="942"/>
                  </a:cubicBezTo>
                  <a:cubicBezTo>
                    <a:pt x="1386" y="942"/>
                    <a:pt x="1388" y="941"/>
                    <a:pt x="1390" y="940"/>
                  </a:cubicBezTo>
                  <a:cubicBezTo>
                    <a:pt x="1409" y="928"/>
                    <a:pt x="1371" y="835"/>
                    <a:pt x="1289" y="697"/>
                  </a:cubicBezTo>
                  <a:cubicBezTo>
                    <a:pt x="1207" y="562"/>
                    <a:pt x="1080" y="372"/>
                    <a:pt x="874" y="215"/>
                  </a:cubicBezTo>
                  <a:cubicBezTo>
                    <a:pt x="687" y="65"/>
                    <a:pt x="465" y="1"/>
                    <a:pt x="3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713;p48">
              <a:extLst>
                <a:ext uri="{FF2B5EF4-FFF2-40B4-BE49-F238E27FC236}">
                  <a16:creationId xmlns:a16="http://schemas.microsoft.com/office/drawing/2014/main" id="{B3B581D8-936E-EE9D-B1CA-116FF11FD5E9}"/>
                </a:ext>
              </a:extLst>
            </p:cNvPr>
            <p:cNvSpPr/>
            <p:nvPr/>
          </p:nvSpPr>
          <p:spPr>
            <a:xfrm>
              <a:off x="866342" y="2676645"/>
              <a:ext cx="7848" cy="3702"/>
            </a:xfrm>
            <a:custGeom>
              <a:avLst/>
              <a:gdLst/>
              <a:ahLst/>
              <a:cxnLst/>
              <a:rect l="l" t="t" r="r" b="b"/>
              <a:pathLst>
                <a:path w="494" h="233" extrusionOk="0">
                  <a:moveTo>
                    <a:pt x="418" y="1"/>
                  </a:moveTo>
                  <a:cubicBezTo>
                    <a:pt x="370" y="1"/>
                    <a:pt x="298" y="21"/>
                    <a:pt x="221" y="47"/>
                  </a:cubicBezTo>
                  <a:cubicBezTo>
                    <a:pt x="97" y="92"/>
                    <a:pt x="0" y="144"/>
                    <a:pt x="8" y="189"/>
                  </a:cubicBezTo>
                  <a:cubicBezTo>
                    <a:pt x="12" y="215"/>
                    <a:pt x="55" y="232"/>
                    <a:pt x="117" y="232"/>
                  </a:cubicBezTo>
                  <a:cubicBezTo>
                    <a:pt x="162" y="232"/>
                    <a:pt x="218" y="223"/>
                    <a:pt x="277" y="201"/>
                  </a:cubicBezTo>
                  <a:cubicBezTo>
                    <a:pt x="411" y="152"/>
                    <a:pt x="494" y="59"/>
                    <a:pt x="471" y="21"/>
                  </a:cubicBezTo>
                  <a:cubicBezTo>
                    <a:pt x="463" y="7"/>
                    <a:pt x="444" y="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714;p48">
              <a:extLst>
                <a:ext uri="{FF2B5EF4-FFF2-40B4-BE49-F238E27FC236}">
                  <a16:creationId xmlns:a16="http://schemas.microsoft.com/office/drawing/2014/main" id="{6EC9B8B8-523F-F252-42D1-34A1E2E14A82}"/>
                </a:ext>
              </a:extLst>
            </p:cNvPr>
            <p:cNvSpPr/>
            <p:nvPr/>
          </p:nvSpPr>
          <p:spPr>
            <a:xfrm>
              <a:off x="863498" y="2671641"/>
              <a:ext cx="9215" cy="2558"/>
            </a:xfrm>
            <a:custGeom>
              <a:avLst/>
              <a:gdLst/>
              <a:ahLst/>
              <a:cxnLst/>
              <a:rect l="l" t="t" r="r" b="b"/>
              <a:pathLst>
                <a:path w="580" h="161" extrusionOk="0">
                  <a:moveTo>
                    <a:pt x="309" y="0"/>
                  </a:moveTo>
                  <a:cubicBezTo>
                    <a:pt x="302" y="0"/>
                    <a:pt x="295" y="0"/>
                    <a:pt x="288" y="0"/>
                  </a:cubicBezTo>
                  <a:cubicBezTo>
                    <a:pt x="131" y="0"/>
                    <a:pt x="4" y="42"/>
                    <a:pt x="0" y="86"/>
                  </a:cubicBezTo>
                  <a:cubicBezTo>
                    <a:pt x="0" y="129"/>
                    <a:pt x="115" y="161"/>
                    <a:pt x="267" y="161"/>
                  </a:cubicBezTo>
                  <a:cubicBezTo>
                    <a:pt x="275" y="161"/>
                    <a:pt x="283" y="161"/>
                    <a:pt x="292" y="161"/>
                  </a:cubicBezTo>
                  <a:cubicBezTo>
                    <a:pt x="452" y="161"/>
                    <a:pt x="579" y="123"/>
                    <a:pt x="576" y="75"/>
                  </a:cubicBezTo>
                  <a:cubicBezTo>
                    <a:pt x="572" y="35"/>
                    <a:pt x="453" y="0"/>
                    <a:pt x="3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715;p48">
              <a:extLst>
                <a:ext uri="{FF2B5EF4-FFF2-40B4-BE49-F238E27FC236}">
                  <a16:creationId xmlns:a16="http://schemas.microsoft.com/office/drawing/2014/main" id="{601225BA-5107-51A0-F956-DCB2EF3FD498}"/>
                </a:ext>
              </a:extLst>
            </p:cNvPr>
            <p:cNvSpPr/>
            <p:nvPr/>
          </p:nvSpPr>
          <p:spPr>
            <a:xfrm>
              <a:off x="1085653" y="1323507"/>
              <a:ext cx="76641" cy="106653"/>
            </a:xfrm>
            <a:custGeom>
              <a:avLst/>
              <a:gdLst/>
              <a:ahLst/>
              <a:cxnLst/>
              <a:rect l="l" t="t" r="r" b="b"/>
              <a:pathLst>
                <a:path w="4824" h="6713" extrusionOk="0">
                  <a:moveTo>
                    <a:pt x="476" y="5196"/>
                  </a:moveTo>
                  <a:lnTo>
                    <a:pt x="491" y="5241"/>
                  </a:lnTo>
                  <a:lnTo>
                    <a:pt x="493" y="5210"/>
                  </a:lnTo>
                  <a:lnTo>
                    <a:pt x="476" y="5196"/>
                  </a:lnTo>
                  <a:close/>
                  <a:moveTo>
                    <a:pt x="3414" y="0"/>
                  </a:moveTo>
                  <a:cubicBezTo>
                    <a:pt x="3392" y="0"/>
                    <a:pt x="3369" y="3"/>
                    <a:pt x="3344" y="8"/>
                  </a:cubicBezTo>
                  <a:cubicBezTo>
                    <a:pt x="3161" y="53"/>
                    <a:pt x="2459" y="1360"/>
                    <a:pt x="2254" y="1794"/>
                  </a:cubicBezTo>
                  <a:cubicBezTo>
                    <a:pt x="2095" y="2122"/>
                    <a:pt x="1744" y="2890"/>
                    <a:pt x="1492" y="2890"/>
                  </a:cubicBezTo>
                  <a:cubicBezTo>
                    <a:pt x="1411" y="2890"/>
                    <a:pt x="1341" y="2811"/>
                    <a:pt x="1291" y="2615"/>
                  </a:cubicBezTo>
                  <a:cubicBezTo>
                    <a:pt x="1077" y="1808"/>
                    <a:pt x="610" y="1263"/>
                    <a:pt x="382" y="1207"/>
                  </a:cubicBezTo>
                  <a:cubicBezTo>
                    <a:pt x="362" y="1202"/>
                    <a:pt x="342" y="1199"/>
                    <a:pt x="323" y="1199"/>
                  </a:cubicBezTo>
                  <a:cubicBezTo>
                    <a:pt x="125" y="1199"/>
                    <a:pt x="1" y="1464"/>
                    <a:pt x="151" y="1644"/>
                  </a:cubicBezTo>
                  <a:cubicBezTo>
                    <a:pt x="286" y="1808"/>
                    <a:pt x="424" y="2145"/>
                    <a:pt x="517" y="2406"/>
                  </a:cubicBezTo>
                  <a:cubicBezTo>
                    <a:pt x="596" y="2619"/>
                    <a:pt x="636" y="2843"/>
                    <a:pt x="636" y="3071"/>
                  </a:cubicBezTo>
                  <a:cubicBezTo>
                    <a:pt x="641" y="3945"/>
                    <a:pt x="536" y="4430"/>
                    <a:pt x="536" y="4430"/>
                  </a:cubicBezTo>
                  <a:lnTo>
                    <a:pt x="493" y="5210"/>
                  </a:lnTo>
                  <a:lnTo>
                    <a:pt x="2362" y="6713"/>
                  </a:lnTo>
                  <a:cubicBezTo>
                    <a:pt x="2362" y="6713"/>
                    <a:pt x="3841" y="5070"/>
                    <a:pt x="4525" y="3994"/>
                  </a:cubicBezTo>
                  <a:cubicBezTo>
                    <a:pt x="4525" y="3994"/>
                    <a:pt x="4823" y="3613"/>
                    <a:pt x="4547" y="3430"/>
                  </a:cubicBezTo>
                  <a:cubicBezTo>
                    <a:pt x="4511" y="3407"/>
                    <a:pt x="4466" y="3399"/>
                    <a:pt x="4420" y="3399"/>
                  </a:cubicBezTo>
                  <a:cubicBezTo>
                    <a:pt x="4299" y="3399"/>
                    <a:pt x="4170" y="3456"/>
                    <a:pt x="4170" y="3456"/>
                  </a:cubicBezTo>
                  <a:cubicBezTo>
                    <a:pt x="4170" y="3456"/>
                    <a:pt x="4147" y="3142"/>
                    <a:pt x="4065" y="3004"/>
                  </a:cubicBezTo>
                  <a:cubicBezTo>
                    <a:pt x="4034" y="2950"/>
                    <a:pt x="3963" y="2934"/>
                    <a:pt x="3890" y="2934"/>
                  </a:cubicBezTo>
                  <a:cubicBezTo>
                    <a:pt x="3781" y="2934"/>
                    <a:pt x="3666" y="2970"/>
                    <a:pt x="3666" y="2970"/>
                  </a:cubicBezTo>
                  <a:cubicBezTo>
                    <a:pt x="3666" y="2970"/>
                    <a:pt x="3613" y="2836"/>
                    <a:pt x="3587" y="2601"/>
                  </a:cubicBezTo>
                  <a:cubicBezTo>
                    <a:pt x="3584" y="2541"/>
                    <a:pt x="3542" y="2503"/>
                    <a:pt x="3482" y="2484"/>
                  </a:cubicBezTo>
                  <a:cubicBezTo>
                    <a:pt x="3436" y="2469"/>
                    <a:pt x="3378" y="2463"/>
                    <a:pt x="3318" y="2463"/>
                  </a:cubicBezTo>
                  <a:cubicBezTo>
                    <a:pt x="3152" y="2463"/>
                    <a:pt x="2971" y="2507"/>
                    <a:pt x="2971" y="2507"/>
                  </a:cubicBezTo>
                  <a:cubicBezTo>
                    <a:pt x="2736" y="2410"/>
                    <a:pt x="3292" y="1088"/>
                    <a:pt x="3513" y="655"/>
                  </a:cubicBezTo>
                  <a:cubicBezTo>
                    <a:pt x="3709" y="264"/>
                    <a:pt x="3632" y="0"/>
                    <a:pt x="341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716;p48">
              <a:extLst>
                <a:ext uri="{FF2B5EF4-FFF2-40B4-BE49-F238E27FC236}">
                  <a16:creationId xmlns:a16="http://schemas.microsoft.com/office/drawing/2014/main" id="{CB3B2FB7-747D-7E87-909E-0C948540798D}"/>
                </a:ext>
              </a:extLst>
            </p:cNvPr>
            <p:cNvSpPr/>
            <p:nvPr/>
          </p:nvSpPr>
          <p:spPr>
            <a:xfrm>
              <a:off x="726595" y="1385691"/>
              <a:ext cx="108194" cy="187965"/>
            </a:xfrm>
            <a:custGeom>
              <a:avLst/>
              <a:gdLst/>
              <a:ahLst/>
              <a:cxnLst/>
              <a:rect l="l" t="t" r="r" b="b"/>
              <a:pathLst>
                <a:path w="6810" h="11831" extrusionOk="0">
                  <a:moveTo>
                    <a:pt x="6742" y="1"/>
                  </a:moveTo>
                  <a:lnTo>
                    <a:pt x="30" y="1275"/>
                  </a:lnTo>
                  <a:lnTo>
                    <a:pt x="1" y="11621"/>
                  </a:lnTo>
                  <a:lnTo>
                    <a:pt x="4438" y="11830"/>
                  </a:lnTo>
                  <a:lnTo>
                    <a:pt x="4564" y="9317"/>
                  </a:lnTo>
                  <a:cubicBezTo>
                    <a:pt x="4564" y="9317"/>
                    <a:pt x="4706" y="9345"/>
                    <a:pt x="4916" y="9345"/>
                  </a:cubicBezTo>
                  <a:cubicBezTo>
                    <a:pt x="5405" y="9345"/>
                    <a:pt x="6263" y="9191"/>
                    <a:pt x="6548" y="8167"/>
                  </a:cubicBezTo>
                  <a:cubicBezTo>
                    <a:pt x="6809" y="7229"/>
                    <a:pt x="6742" y="1"/>
                    <a:pt x="674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717;p48">
              <a:extLst>
                <a:ext uri="{FF2B5EF4-FFF2-40B4-BE49-F238E27FC236}">
                  <a16:creationId xmlns:a16="http://schemas.microsoft.com/office/drawing/2014/main" id="{927BC682-8F98-1435-D13F-2B7E10EB1420}"/>
                </a:ext>
              </a:extLst>
            </p:cNvPr>
            <p:cNvSpPr/>
            <p:nvPr/>
          </p:nvSpPr>
          <p:spPr>
            <a:xfrm>
              <a:off x="695614" y="1359397"/>
              <a:ext cx="155539" cy="162466"/>
            </a:xfrm>
            <a:custGeom>
              <a:avLst/>
              <a:gdLst/>
              <a:ahLst/>
              <a:cxnLst/>
              <a:rect l="l" t="t" r="r" b="b"/>
              <a:pathLst>
                <a:path w="9790" h="10226" extrusionOk="0">
                  <a:moveTo>
                    <a:pt x="8748" y="1"/>
                  </a:moveTo>
                  <a:cubicBezTo>
                    <a:pt x="8654" y="1"/>
                    <a:pt x="8551" y="18"/>
                    <a:pt x="8438" y="54"/>
                  </a:cubicBezTo>
                  <a:cubicBezTo>
                    <a:pt x="7090" y="491"/>
                    <a:pt x="6761" y="637"/>
                    <a:pt x="6156" y="685"/>
                  </a:cubicBezTo>
                  <a:cubicBezTo>
                    <a:pt x="5577" y="730"/>
                    <a:pt x="1442" y="734"/>
                    <a:pt x="1065" y="3053"/>
                  </a:cubicBezTo>
                  <a:cubicBezTo>
                    <a:pt x="1024" y="2959"/>
                    <a:pt x="979" y="2844"/>
                    <a:pt x="949" y="2713"/>
                  </a:cubicBezTo>
                  <a:cubicBezTo>
                    <a:pt x="860" y="2347"/>
                    <a:pt x="938" y="2037"/>
                    <a:pt x="897" y="2030"/>
                  </a:cubicBezTo>
                  <a:cubicBezTo>
                    <a:pt x="897" y="2029"/>
                    <a:pt x="896" y="2029"/>
                    <a:pt x="895" y="2029"/>
                  </a:cubicBezTo>
                  <a:cubicBezTo>
                    <a:pt x="859" y="2029"/>
                    <a:pt x="724" y="2348"/>
                    <a:pt x="819" y="2743"/>
                  </a:cubicBezTo>
                  <a:cubicBezTo>
                    <a:pt x="830" y="2795"/>
                    <a:pt x="845" y="2847"/>
                    <a:pt x="863" y="2892"/>
                  </a:cubicBezTo>
                  <a:cubicBezTo>
                    <a:pt x="834" y="2866"/>
                    <a:pt x="808" y="2837"/>
                    <a:pt x="777" y="2811"/>
                  </a:cubicBezTo>
                  <a:cubicBezTo>
                    <a:pt x="602" y="2657"/>
                    <a:pt x="400" y="2568"/>
                    <a:pt x="255" y="2530"/>
                  </a:cubicBezTo>
                  <a:cubicBezTo>
                    <a:pt x="177" y="2513"/>
                    <a:pt x="114" y="2506"/>
                    <a:pt x="71" y="2506"/>
                  </a:cubicBezTo>
                  <a:cubicBezTo>
                    <a:pt x="31" y="2506"/>
                    <a:pt x="8" y="2512"/>
                    <a:pt x="8" y="2519"/>
                  </a:cubicBezTo>
                  <a:cubicBezTo>
                    <a:pt x="1" y="2560"/>
                    <a:pt x="363" y="2623"/>
                    <a:pt x="691" y="2911"/>
                  </a:cubicBezTo>
                  <a:cubicBezTo>
                    <a:pt x="853" y="3049"/>
                    <a:pt x="965" y="3206"/>
                    <a:pt x="1039" y="3326"/>
                  </a:cubicBezTo>
                  <a:cubicBezTo>
                    <a:pt x="1039" y="3337"/>
                    <a:pt x="1035" y="3348"/>
                    <a:pt x="1035" y="3359"/>
                  </a:cubicBezTo>
                  <a:cubicBezTo>
                    <a:pt x="1035" y="3359"/>
                    <a:pt x="941" y="3317"/>
                    <a:pt x="821" y="3317"/>
                  </a:cubicBezTo>
                  <a:cubicBezTo>
                    <a:pt x="577" y="3317"/>
                    <a:pt x="230" y="3494"/>
                    <a:pt x="386" y="4573"/>
                  </a:cubicBezTo>
                  <a:cubicBezTo>
                    <a:pt x="617" y="6176"/>
                    <a:pt x="1667" y="7536"/>
                    <a:pt x="1794" y="10161"/>
                  </a:cubicBezTo>
                  <a:cubicBezTo>
                    <a:pt x="1794" y="10161"/>
                    <a:pt x="2330" y="10225"/>
                    <a:pt x="3030" y="10225"/>
                  </a:cubicBezTo>
                  <a:cubicBezTo>
                    <a:pt x="4157" y="10225"/>
                    <a:pt x="5708" y="10059"/>
                    <a:pt x="6111" y="9190"/>
                  </a:cubicBezTo>
                  <a:lnTo>
                    <a:pt x="6661" y="7572"/>
                  </a:lnTo>
                  <a:cubicBezTo>
                    <a:pt x="6661" y="7572"/>
                    <a:pt x="5775" y="7427"/>
                    <a:pt x="5880" y="6721"/>
                  </a:cubicBezTo>
                  <a:cubicBezTo>
                    <a:pt x="5966" y="6122"/>
                    <a:pt x="6279" y="5879"/>
                    <a:pt x="6636" y="5879"/>
                  </a:cubicBezTo>
                  <a:cubicBezTo>
                    <a:pt x="6865" y="5879"/>
                    <a:pt x="7112" y="5979"/>
                    <a:pt x="7329" y="6150"/>
                  </a:cubicBezTo>
                  <a:lnTo>
                    <a:pt x="7971" y="4428"/>
                  </a:lnTo>
                  <a:cubicBezTo>
                    <a:pt x="7971" y="4428"/>
                    <a:pt x="9604" y="3359"/>
                    <a:pt x="9697" y="2676"/>
                  </a:cubicBezTo>
                  <a:cubicBezTo>
                    <a:pt x="9782" y="2052"/>
                    <a:pt x="9789" y="1"/>
                    <a:pt x="87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718;p48">
              <a:extLst>
                <a:ext uri="{FF2B5EF4-FFF2-40B4-BE49-F238E27FC236}">
                  <a16:creationId xmlns:a16="http://schemas.microsoft.com/office/drawing/2014/main" id="{1458EFA7-6BBC-124B-4BB3-4ADF077ABB2F}"/>
                </a:ext>
              </a:extLst>
            </p:cNvPr>
            <p:cNvSpPr/>
            <p:nvPr/>
          </p:nvSpPr>
          <p:spPr>
            <a:xfrm>
              <a:off x="521678" y="2644457"/>
              <a:ext cx="73782" cy="54780"/>
            </a:xfrm>
            <a:custGeom>
              <a:avLst/>
              <a:gdLst/>
              <a:ahLst/>
              <a:cxnLst/>
              <a:rect l="l" t="t" r="r" b="b"/>
              <a:pathLst>
                <a:path w="4644" h="3448" extrusionOk="0">
                  <a:moveTo>
                    <a:pt x="651" y="1"/>
                  </a:moveTo>
                  <a:lnTo>
                    <a:pt x="1" y="2895"/>
                  </a:lnTo>
                  <a:lnTo>
                    <a:pt x="4483" y="3448"/>
                  </a:lnTo>
                  <a:lnTo>
                    <a:pt x="4644" y="584"/>
                  </a:lnTo>
                  <a:lnTo>
                    <a:pt x="651"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719;p48">
              <a:extLst>
                <a:ext uri="{FF2B5EF4-FFF2-40B4-BE49-F238E27FC236}">
                  <a16:creationId xmlns:a16="http://schemas.microsoft.com/office/drawing/2014/main" id="{DE896CDB-7378-C145-A7AE-33FFC19A94EC}"/>
                </a:ext>
              </a:extLst>
            </p:cNvPr>
            <p:cNvSpPr/>
            <p:nvPr/>
          </p:nvSpPr>
          <p:spPr>
            <a:xfrm>
              <a:off x="556758" y="2646713"/>
              <a:ext cx="8023" cy="41911"/>
            </a:xfrm>
            <a:custGeom>
              <a:avLst/>
              <a:gdLst/>
              <a:ahLst/>
              <a:cxnLst/>
              <a:rect l="l" t="t" r="r" b="b"/>
              <a:pathLst>
                <a:path w="505" h="2638" extrusionOk="0">
                  <a:moveTo>
                    <a:pt x="467" y="1"/>
                  </a:moveTo>
                  <a:cubicBezTo>
                    <a:pt x="429" y="1"/>
                    <a:pt x="303" y="582"/>
                    <a:pt x="187" y="1308"/>
                  </a:cubicBezTo>
                  <a:cubicBezTo>
                    <a:pt x="68" y="2036"/>
                    <a:pt x="1" y="2630"/>
                    <a:pt x="38" y="2638"/>
                  </a:cubicBezTo>
                  <a:cubicBezTo>
                    <a:pt x="38" y="2638"/>
                    <a:pt x="38" y="2638"/>
                    <a:pt x="38" y="2638"/>
                  </a:cubicBezTo>
                  <a:cubicBezTo>
                    <a:pt x="76" y="2638"/>
                    <a:pt x="203" y="2056"/>
                    <a:pt x="318" y="1330"/>
                  </a:cubicBezTo>
                  <a:cubicBezTo>
                    <a:pt x="437" y="602"/>
                    <a:pt x="505" y="8"/>
                    <a:pt x="467" y="1"/>
                  </a:cubicBezTo>
                  <a:cubicBezTo>
                    <a:pt x="467" y="1"/>
                    <a:pt x="467" y="1"/>
                    <a:pt x="4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720;p48">
              <a:extLst>
                <a:ext uri="{FF2B5EF4-FFF2-40B4-BE49-F238E27FC236}">
                  <a16:creationId xmlns:a16="http://schemas.microsoft.com/office/drawing/2014/main" id="{3319A056-767D-C235-50E0-01641196DDA8}"/>
                </a:ext>
              </a:extLst>
            </p:cNvPr>
            <p:cNvSpPr/>
            <p:nvPr/>
          </p:nvSpPr>
          <p:spPr>
            <a:xfrm>
              <a:off x="523457" y="2681459"/>
              <a:ext cx="69810" cy="12869"/>
            </a:xfrm>
            <a:custGeom>
              <a:avLst/>
              <a:gdLst/>
              <a:ahLst/>
              <a:cxnLst/>
              <a:rect l="l" t="t" r="r" b="b"/>
              <a:pathLst>
                <a:path w="4394" h="810" extrusionOk="0">
                  <a:moveTo>
                    <a:pt x="32" y="1"/>
                  </a:moveTo>
                  <a:cubicBezTo>
                    <a:pt x="15" y="1"/>
                    <a:pt x="5" y="3"/>
                    <a:pt x="5" y="6"/>
                  </a:cubicBezTo>
                  <a:cubicBezTo>
                    <a:pt x="1" y="21"/>
                    <a:pt x="240" y="92"/>
                    <a:pt x="636" y="182"/>
                  </a:cubicBezTo>
                  <a:cubicBezTo>
                    <a:pt x="1028" y="267"/>
                    <a:pt x="1577" y="368"/>
                    <a:pt x="2186" y="473"/>
                  </a:cubicBezTo>
                  <a:cubicBezTo>
                    <a:pt x="2765" y="566"/>
                    <a:pt x="3292" y="653"/>
                    <a:pt x="3740" y="723"/>
                  </a:cubicBezTo>
                  <a:cubicBezTo>
                    <a:pt x="4066" y="776"/>
                    <a:pt x="4290" y="810"/>
                    <a:pt x="4362" y="810"/>
                  </a:cubicBezTo>
                  <a:cubicBezTo>
                    <a:pt x="4377" y="810"/>
                    <a:pt x="4386" y="808"/>
                    <a:pt x="4386" y="805"/>
                  </a:cubicBezTo>
                  <a:cubicBezTo>
                    <a:pt x="4393" y="787"/>
                    <a:pt x="4151" y="715"/>
                    <a:pt x="3759" y="630"/>
                  </a:cubicBezTo>
                  <a:cubicBezTo>
                    <a:pt x="3363" y="540"/>
                    <a:pt x="2814" y="439"/>
                    <a:pt x="2209" y="339"/>
                  </a:cubicBezTo>
                  <a:cubicBezTo>
                    <a:pt x="1626" y="245"/>
                    <a:pt x="1099" y="159"/>
                    <a:pt x="651" y="84"/>
                  </a:cubicBezTo>
                  <a:cubicBezTo>
                    <a:pt x="329" y="33"/>
                    <a:pt x="106"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721;p48">
              <a:extLst>
                <a:ext uri="{FF2B5EF4-FFF2-40B4-BE49-F238E27FC236}">
                  <a16:creationId xmlns:a16="http://schemas.microsoft.com/office/drawing/2014/main" id="{FA079BBB-4F50-B873-03A8-E3D497DF65B4}"/>
                </a:ext>
              </a:extLst>
            </p:cNvPr>
            <p:cNvSpPr/>
            <p:nvPr/>
          </p:nvSpPr>
          <p:spPr>
            <a:xfrm>
              <a:off x="505854" y="1912234"/>
              <a:ext cx="388386" cy="756213"/>
            </a:xfrm>
            <a:custGeom>
              <a:avLst/>
              <a:gdLst/>
              <a:ahLst/>
              <a:cxnLst/>
              <a:rect l="l" t="t" r="r" b="b"/>
              <a:pathLst>
                <a:path w="24446" h="47598" extrusionOk="0">
                  <a:moveTo>
                    <a:pt x="23475" y="1"/>
                  </a:moveTo>
                  <a:lnTo>
                    <a:pt x="23475" y="1"/>
                  </a:lnTo>
                  <a:cubicBezTo>
                    <a:pt x="23475" y="1"/>
                    <a:pt x="23475" y="1"/>
                    <a:pt x="23475" y="1"/>
                  </a:cubicBezTo>
                  <a:lnTo>
                    <a:pt x="23475" y="1"/>
                  </a:lnTo>
                  <a:cubicBezTo>
                    <a:pt x="23475" y="1"/>
                    <a:pt x="23475" y="1"/>
                    <a:pt x="23475" y="1"/>
                  </a:cubicBezTo>
                  <a:close/>
                  <a:moveTo>
                    <a:pt x="23475" y="1"/>
                  </a:moveTo>
                  <a:lnTo>
                    <a:pt x="23475" y="1"/>
                  </a:lnTo>
                  <a:cubicBezTo>
                    <a:pt x="23453" y="2"/>
                    <a:pt x="8292" y="595"/>
                    <a:pt x="8292" y="595"/>
                  </a:cubicBezTo>
                  <a:lnTo>
                    <a:pt x="0" y="47194"/>
                  </a:lnTo>
                  <a:lnTo>
                    <a:pt x="7100" y="47598"/>
                  </a:lnTo>
                  <a:cubicBezTo>
                    <a:pt x="7100" y="47598"/>
                    <a:pt x="14645" y="7430"/>
                    <a:pt x="15750" y="7329"/>
                  </a:cubicBezTo>
                  <a:cubicBezTo>
                    <a:pt x="15751" y="7329"/>
                    <a:pt x="15751" y="7329"/>
                    <a:pt x="15751" y="7329"/>
                  </a:cubicBezTo>
                  <a:cubicBezTo>
                    <a:pt x="16213" y="7329"/>
                    <a:pt x="16400" y="47194"/>
                    <a:pt x="16773" y="47194"/>
                  </a:cubicBezTo>
                  <a:cubicBezTo>
                    <a:pt x="16773" y="47194"/>
                    <a:pt x="16774" y="47194"/>
                    <a:pt x="16774" y="47194"/>
                  </a:cubicBezTo>
                  <a:cubicBezTo>
                    <a:pt x="16835" y="47181"/>
                    <a:pt x="17077" y="47175"/>
                    <a:pt x="17440" y="47175"/>
                  </a:cubicBezTo>
                  <a:cubicBezTo>
                    <a:pt x="19320" y="47175"/>
                    <a:pt x="24446" y="47325"/>
                    <a:pt x="24446" y="47325"/>
                  </a:cubicBezTo>
                  <a:cubicBezTo>
                    <a:pt x="24446" y="47325"/>
                    <a:pt x="23460" y="15"/>
                    <a:pt x="234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722;p48">
              <a:extLst>
                <a:ext uri="{FF2B5EF4-FFF2-40B4-BE49-F238E27FC236}">
                  <a16:creationId xmlns:a16="http://schemas.microsoft.com/office/drawing/2014/main" id="{2776F147-BDD8-46A6-275A-7212DB1F4246}"/>
                </a:ext>
              </a:extLst>
            </p:cNvPr>
            <p:cNvSpPr/>
            <p:nvPr/>
          </p:nvSpPr>
          <p:spPr>
            <a:xfrm>
              <a:off x="716332" y="2013056"/>
              <a:ext cx="88080" cy="18779"/>
            </a:xfrm>
            <a:custGeom>
              <a:avLst/>
              <a:gdLst/>
              <a:ahLst/>
              <a:cxnLst/>
              <a:rect l="l" t="t" r="r" b="b"/>
              <a:pathLst>
                <a:path w="5544" h="1182" extrusionOk="0">
                  <a:moveTo>
                    <a:pt x="5513" y="0"/>
                  </a:moveTo>
                  <a:cubicBezTo>
                    <a:pt x="5351" y="0"/>
                    <a:pt x="4179" y="225"/>
                    <a:pt x="2757" y="528"/>
                  </a:cubicBezTo>
                  <a:cubicBezTo>
                    <a:pt x="1233" y="849"/>
                    <a:pt x="0" y="1144"/>
                    <a:pt x="8" y="1178"/>
                  </a:cubicBezTo>
                  <a:cubicBezTo>
                    <a:pt x="8" y="1180"/>
                    <a:pt x="15" y="1181"/>
                    <a:pt x="27" y="1181"/>
                  </a:cubicBezTo>
                  <a:cubicBezTo>
                    <a:pt x="191" y="1181"/>
                    <a:pt x="1366" y="960"/>
                    <a:pt x="2786" y="659"/>
                  </a:cubicBezTo>
                  <a:cubicBezTo>
                    <a:pt x="4310" y="333"/>
                    <a:pt x="5543" y="42"/>
                    <a:pt x="5532" y="4"/>
                  </a:cubicBezTo>
                  <a:cubicBezTo>
                    <a:pt x="5532" y="2"/>
                    <a:pt x="5525" y="0"/>
                    <a:pt x="551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723;p48">
              <a:extLst>
                <a:ext uri="{FF2B5EF4-FFF2-40B4-BE49-F238E27FC236}">
                  <a16:creationId xmlns:a16="http://schemas.microsoft.com/office/drawing/2014/main" id="{404C0CBD-063E-9DA2-62C8-31B2DF0D1563}"/>
                </a:ext>
              </a:extLst>
            </p:cNvPr>
            <p:cNvSpPr/>
            <p:nvPr/>
          </p:nvSpPr>
          <p:spPr>
            <a:xfrm>
              <a:off x="513019" y="2621134"/>
              <a:ext cx="113897" cy="4163"/>
            </a:xfrm>
            <a:custGeom>
              <a:avLst/>
              <a:gdLst/>
              <a:ahLst/>
              <a:cxnLst/>
              <a:rect l="l" t="t" r="r" b="b"/>
              <a:pathLst>
                <a:path w="7169" h="262" extrusionOk="0">
                  <a:moveTo>
                    <a:pt x="497" y="1"/>
                  </a:moveTo>
                  <a:cubicBezTo>
                    <a:pt x="184" y="1"/>
                    <a:pt x="4" y="7"/>
                    <a:pt x="4" y="19"/>
                  </a:cubicBezTo>
                  <a:cubicBezTo>
                    <a:pt x="1" y="57"/>
                    <a:pt x="1603" y="139"/>
                    <a:pt x="3583" y="199"/>
                  </a:cubicBezTo>
                  <a:cubicBezTo>
                    <a:pt x="4901" y="239"/>
                    <a:pt x="6053" y="262"/>
                    <a:pt x="6676" y="262"/>
                  </a:cubicBezTo>
                  <a:cubicBezTo>
                    <a:pt x="6989" y="262"/>
                    <a:pt x="7169" y="256"/>
                    <a:pt x="7169" y="243"/>
                  </a:cubicBezTo>
                  <a:cubicBezTo>
                    <a:pt x="7169" y="206"/>
                    <a:pt x="5566" y="124"/>
                    <a:pt x="3587" y="64"/>
                  </a:cubicBezTo>
                  <a:cubicBezTo>
                    <a:pt x="2271" y="24"/>
                    <a:pt x="1120" y="1"/>
                    <a:pt x="497"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724;p48">
              <a:extLst>
                <a:ext uri="{FF2B5EF4-FFF2-40B4-BE49-F238E27FC236}">
                  <a16:creationId xmlns:a16="http://schemas.microsoft.com/office/drawing/2014/main" id="{19E16FA4-A261-17BA-40A4-05167CFE04E1}"/>
                </a:ext>
              </a:extLst>
            </p:cNvPr>
            <p:cNvSpPr/>
            <p:nvPr/>
          </p:nvSpPr>
          <p:spPr>
            <a:xfrm>
              <a:off x="770445" y="2621087"/>
              <a:ext cx="122969" cy="4274"/>
            </a:xfrm>
            <a:custGeom>
              <a:avLst/>
              <a:gdLst/>
              <a:ahLst/>
              <a:cxnLst/>
              <a:rect l="l" t="t" r="r" b="b"/>
              <a:pathLst>
                <a:path w="7740" h="269" extrusionOk="0">
                  <a:moveTo>
                    <a:pt x="523" y="0"/>
                  </a:moveTo>
                  <a:cubicBezTo>
                    <a:pt x="192" y="0"/>
                    <a:pt x="2" y="6"/>
                    <a:pt x="1" y="19"/>
                  </a:cubicBezTo>
                  <a:cubicBezTo>
                    <a:pt x="1" y="56"/>
                    <a:pt x="1730" y="138"/>
                    <a:pt x="3866" y="202"/>
                  </a:cubicBezTo>
                  <a:cubicBezTo>
                    <a:pt x="5297" y="244"/>
                    <a:pt x="6546" y="268"/>
                    <a:pt x="7217" y="268"/>
                  </a:cubicBezTo>
                  <a:cubicBezTo>
                    <a:pt x="7548" y="268"/>
                    <a:pt x="7739" y="263"/>
                    <a:pt x="7740" y="250"/>
                  </a:cubicBezTo>
                  <a:cubicBezTo>
                    <a:pt x="7740" y="212"/>
                    <a:pt x="6007" y="131"/>
                    <a:pt x="3874" y="67"/>
                  </a:cubicBezTo>
                  <a:cubicBezTo>
                    <a:pt x="2441" y="25"/>
                    <a:pt x="1193" y="0"/>
                    <a:pt x="52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725;p48">
              <a:extLst>
                <a:ext uri="{FF2B5EF4-FFF2-40B4-BE49-F238E27FC236}">
                  <a16:creationId xmlns:a16="http://schemas.microsoft.com/office/drawing/2014/main" id="{E0E45FE8-A225-5278-8547-526D0E98C416}"/>
                </a:ext>
              </a:extLst>
            </p:cNvPr>
            <p:cNvSpPr/>
            <p:nvPr/>
          </p:nvSpPr>
          <p:spPr>
            <a:xfrm>
              <a:off x="566497" y="2033599"/>
              <a:ext cx="127942" cy="589569"/>
            </a:xfrm>
            <a:custGeom>
              <a:avLst/>
              <a:gdLst/>
              <a:ahLst/>
              <a:cxnLst/>
              <a:rect l="l" t="t" r="r" b="b"/>
              <a:pathLst>
                <a:path w="8053" h="37109" extrusionOk="0">
                  <a:moveTo>
                    <a:pt x="8016" y="0"/>
                  </a:moveTo>
                  <a:cubicBezTo>
                    <a:pt x="7980" y="0"/>
                    <a:pt x="6162" y="8300"/>
                    <a:pt x="3963" y="18538"/>
                  </a:cubicBezTo>
                  <a:cubicBezTo>
                    <a:pt x="1759" y="28786"/>
                    <a:pt x="0" y="37097"/>
                    <a:pt x="38" y="37109"/>
                  </a:cubicBezTo>
                  <a:cubicBezTo>
                    <a:pt x="38" y="37109"/>
                    <a:pt x="38" y="37109"/>
                    <a:pt x="38" y="37109"/>
                  </a:cubicBezTo>
                  <a:cubicBezTo>
                    <a:pt x="76" y="37109"/>
                    <a:pt x="1891" y="28812"/>
                    <a:pt x="4094" y="18567"/>
                  </a:cubicBezTo>
                  <a:cubicBezTo>
                    <a:pt x="6297" y="8322"/>
                    <a:pt x="8053" y="11"/>
                    <a:pt x="8016" y="0"/>
                  </a:cubicBezTo>
                  <a:cubicBezTo>
                    <a:pt x="8016" y="0"/>
                    <a:pt x="8016" y="0"/>
                    <a:pt x="8016"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726;p48">
              <a:extLst>
                <a:ext uri="{FF2B5EF4-FFF2-40B4-BE49-F238E27FC236}">
                  <a16:creationId xmlns:a16="http://schemas.microsoft.com/office/drawing/2014/main" id="{8F219BEE-4C03-B4F5-63F0-473D282510E3}"/>
                </a:ext>
              </a:extLst>
            </p:cNvPr>
            <p:cNvSpPr/>
            <p:nvPr/>
          </p:nvSpPr>
          <p:spPr>
            <a:xfrm>
              <a:off x="825225" y="2030453"/>
              <a:ext cx="7245" cy="592779"/>
            </a:xfrm>
            <a:custGeom>
              <a:avLst/>
              <a:gdLst/>
              <a:ahLst/>
              <a:cxnLst/>
              <a:rect l="l" t="t" r="r" b="b"/>
              <a:pathLst>
                <a:path w="456" h="37311" extrusionOk="0">
                  <a:moveTo>
                    <a:pt x="273" y="0"/>
                  </a:moveTo>
                  <a:cubicBezTo>
                    <a:pt x="269" y="0"/>
                    <a:pt x="269" y="34"/>
                    <a:pt x="265" y="97"/>
                  </a:cubicBezTo>
                  <a:cubicBezTo>
                    <a:pt x="261" y="169"/>
                    <a:pt x="258" y="262"/>
                    <a:pt x="251" y="378"/>
                  </a:cubicBezTo>
                  <a:cubicBezTo>
                    <a:pt x="243" y="635"/>
                    <a:pt x="232" y="1001"/>
                    <a:pt x="213" y="1464"/>
                  </a:cubicBezTo>
                  <a:cubicBezTo>
                    <a:pt x="187" y="2410"/>
                    <a:pt x="153" y="3777"/>
                    <a:pt x="120" y="5461"/>
                  </a:cubicBezTo>
                  <a:cubicBezTo>
                    <a:pt x="52" y="8837"/>
                    <a:pt x="0" y="13503"/>
                    <a:pt x="26" y="18658"/>
                  </a:cubicBezTo>
                  <a:cubicBezTo>
                    <a:pt x="52" y="23808"/>
                    <a:pt x="146" y="28473"/>
                    <a:pt x="247" y="31849"/>
                  </a:cubicBezTo>
                  <a:cubicBezTo>
                    <a:pt x="295" y="33534"/>
                    <a:pt x="340" y="34901"/>
                    <a:pt x="381" y="35847"/>
                  </a:cubicBezTo>
                  <a:cubicBezTo>
                    <a:pt x="399" y="36309"/>
                    <a:pt x="415" y="36676"/>
                    <a:pt x="426" y="36929"/>
                  </a:cubicBezTo>
                  <a:cubicBezTo>
                    <a:pt x="433" y="37049"/>
                    <a:pt x="437" y="37142"/>
                    <a:pt x="441" y="37214"/>
                  </a:cubicBezTo>
                  <a:cubicBezTo>
                    <a:pt x="449" y="37276"/>
                    <a:pt x="449" y="37310"/>
                    <a:pt x="452" y="37310"/>
                  </a:cubicBezTo>
                  <a:cubicBezTo>
                    <a:pt x="456" y="37310"/>
                    <a:pt x="456" y="37276"/>
                    <a:pt x="456" y="37214"/>
                  </a:cubicBezTo>
                  <a:lnTo>
                    <a:pt x="456" y="36929"/>
                  </a:lnTo>
                  <a:cubicBezTo>
                    <a:pt x="449" y="36676"/>
                    <a:pt x="441" y="36309"/>
                    <a:pt x="433" y="35842"/>
                  </a:cubicBezTo>
                  <a:cubicBezTo>
                    <a:pt x="411" y="34890"/>
                    <a:pt x="381" y="33527"/>
                    <a:pt x="340" y="31846"/>
                  </a:cubicBezTo>
                  <a:cubicBezTo>
                    <a:pt x="269" y="28469"/>
                    <a:pt x="187" y="23808"/>
                    <a:pt x="161" y="18658"/>
                  </a:cubicBezTo>
                  <a:cubicBezTo>
                    <a:pt x="135" y="13503"/>
                    <a:pt x="172" y="8842"/>
                    <a:pt x="213" y="5465"/>
                  </a:cubicBezTo>
                  <a:cubicBezTo>
                    <a:pt x="235" y="3780"/>
                    <a:pt x="254" y="2417"/>
                    <a:pt x="269" y="1469"/>
                  </a:cubicBezTo>
                  <a:cubicBezTo>
                    <a:pt x="273" y="1001"/>
                    <a:pt x="277" y="635"/>
                    <a:pt x="277" y="378"/>
                  </a:cubicBezTo>
                  <a:lnTo>
                    <a:pt x="277" y="97"/>
                  </a:lnTo>
                  <a:cubicBezTo>
                    <a:pt x="277" y="34"/>
                    <a:pt x="277" y="0"/>
                    <a:pt x="27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727;p48">
              <a:extLst>
                <a:ext uri="{FF2B5EF4-FFF2-40B4-BE49-F238E27FC236}">
                  <a16:creationId xmlns:a16="http://schemas.microsoft.com/office/drawing/2014/main" id="{0617A68D-6C9E-01D9-CFE1-B294A3552DA0}"/>
                </a:ext>
              </a:extLst>
            </p:cNvPr>
            <p:cNvSpPr/>
            <p:nvPr/>
          </p:nvSpPr>
          <p:spPr>
            <a:xfrm>
              <a:off x="528923" y="1403087"/>
              <a:ext cx="609159" cy="525082"/>
            </a:xfrm>
            <a:custGeom>
              <a:avLst/>
              <a:gdLst/>
              <a:ahLst/>
              <a:cxnLst/>
              <a:rect l="l" t="t" r="r" b="b"/>
              <a:pathLst>
                <a:path w="38342" h="33050" extrusionOk="0">
                  <a:moveTo>
                    <a:pt x="34797" y="0"/>
                  </a:moveTo>
                  <a:cubicBezTo>
                    <a:pt x="34797" y="0"/>
                    <a:pt x="29299" y="8292"/>
                    <a:pt x="28836" y="8759"/>
                  </a:cubicBezTo>
                  <a:cubicBezTo>
                    <a:pt x="28369" y="9227"/>
                    <a:pt x="19756" y="10130"/>
                    <a:pt x="19756" y="10130"/>
                  </a:cubicBezTo>
                  <a:cubicBezTo>
                    <a:pt x="18806" y="9917"/>
                    <a:pt x="17092" y="9805"/>
                    <a:pt x="15211" y="9805"/>
                  </a:cubicBezTo>
                  <a:cubicBezTo>
                    <a:pt x="11862" y="9805"/>
                    <a:pt x="7985" y="10159"/>
                    <a:pt x="6952" y="10922"/>
                  </a:cubicBezTo>
                  <a:cubicBezTo>
                    <a:pt x="5555" y="11695"/>
                    <a:pt x="3855" y="13503"/>
                    <a:pt x="2981" y="17802"/>
                  </a:cubicBezTo>
                  <a:cubicBezTo>
                    <a:pt x="1491" y="25135"/>
                    <a:pt x="0" y="27838"/>
                    <a:pt x="2981" y="28862"/>
                  </a:cubicBezTo>
                  <a:cubicBezTo>
                    <a:pt x="4360" y="29336"/>
                    <a:pt x="5656" y="29590"/>
                    <a:pt x="6653" y="29729"/>
                  </a:cubicBezTo>
                  <a:lnTo>
                    <a:pt x="6571" y="33049"/>
                  </a:lnTo>
                  <a:lnTo>
                    <a:pt x="22026" y="32089"/>
                  </a:lnTo>
                  <a:lnTo>
                    <a:pt x="21235" y="23845"/>
                  </a:lnTo>
                  <a:cubicBezTo>
                    <a:pt x="21142" y="21530"/>
                    <a:pt x="21100" y="19117"/>
                    <a:pt x="21044" y="16981"/>
                  </a:cubicBezTo>
                  <a:cubicBezTo>
                    <a:pt x="22008" y="16614"/>
                    <a:pt x="30999" y="13212"/>
                    <a:pt x="31615" y="13122"/>
                  </a:cubicBezTo>
                  <a:cubicBezTo>
                    <a:pt x="32268" y="13028"/>
                    <a:pt x="38155" y="2145"/>
                    <a:pt x="38155" y="2145"/>
                  </a:cubicBezTo>
                  <a:cubicBezTo>
                    <a:pt x="38341" y="837"/>
                    <a:pt x="34797" y="0"/>
                    <a:pt x="34797"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728;p48">
              <a:extLst>
                <a:ext uri="{FF2B5EF4-FFF2-40B4-BE49-F238E27FC236}">
                  <a16:creationId xmlns:a16="http://schemas.microsoft.com/office/drawing/2014/main" id="{8F496EEA-EF97-8041-1802-2B2880E024D9}"/>
                </a:ext>
              </a:extLst>
            </p:cNvPr>
            <p:cNvSpPr/>
            <p:nvPr/>
          </p:nvSpPr>
          <p:spPr>
            <a:xfrm>
              <a:off x="632716" y="1641591"/>
              <a:ext cx="9215" cy="286579"/>
            </a:xfrm>
            <a:custGeom>
              <a:avLst/>
              <a:gdLst/>
              <a:ahLst/>
              <a:cxnLst/>
              <a:rect l="l" t="t" r="r" b="b"/>
              <a:pathLst>
                <a:path w="580" h="18038" extrusionOk="0">
                  <a:moveTo>
                    <a:pt x="542" y="0"/>
                  </a:moveTo>
                  <a:cubicBezTo>
                    <a:pt x="504" y="0"/>
                    <a:pt x="363" y="4036"/>
                    <a:pt x="221" y="9016"/>
                  </a:cubicBezTo>
                  <a:cubicBezTo>
                    <a:pt x="83" y="13995"/>
                    <a:pt x="0" y="18037"/>
                    <a:pt x="38" y="18037"/>
                  </a:cubicBezTo>
                  <a:cubicBezTo>
                    <a:pt x="75" y="18037"/>
                    <a:pt x="217" y="14000"/>
                    <a:pt x="359" y="9020"/>
                  </a:cubicBezTo>
                  <a:cubicBezTo>
                    <a:pt x="497" y="4038"/>
                    <a:pt x="580" y="0"/>
                    <a:pt x="542" y="0"/>
                  </a:cubicBezTo>
                  <a:cubicBezTo>
                    <a:pt x="542" y="0"/>
                    <a:pt x="542" y="0"/>
                    <a:pt x="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729;p48">
              <a:extLst>
                <a:ext uri="{FF2B5EF4-FFF2-40B4-BE49-F238E27FC236}">
                  <a16:creationId xmlns:a16="http://schemas.microsoft.com/office/drawing/2014/main" id="{A30868AB-DFF7-29D4-DD98-32861EE4D73C}"/>
                </a:ext>
              </a:extLst>
            </p:cNvPr>
            <p:cNvSpPr/>
            <p:nvPr/>
          </p:nvSpPr>
          <p:spPr>
            <a:xfrm>
              <a:off x="986578" y="1542230"/>
              <a:ext cx="13234" cy="29710"/>
            </a:xfrm>
            <a:custGeom>
              <a:avLst/>
              <a:gdLst/>
              <a:ahLst/>
              <a:cxnLst/>
              <a:rect l="l" t="t" r="r" b="b"/>
              <a:pathLst>
                <a:path w="833" h="1870" extrusionOk="0">
                  <a:moveTo>
                    <a:pt x="32" y="1"/>
                  </a:moveTo>
                  <a:cubicBezTo>
                    <a:pt x="31" y="1"/>
                    <a:pt x="30" y="1"/>
                    <a:pt x="30" y="1"/>
                  </a:cubicBezTo>
                  <a:cubicBezTo>
                    <a:pt x="0" y="20"/>
                    <a:pt x="164" y="434"/>
                    <a:pt x="351" y="962"/>
                  </a:cubicBezTo>
                  <a:cubicBezTo>
                    <a:pt x="533" y="1474"/>
                    <a:pt x="754" y="1870"/>
                    <a:pt x="800" y="1870"/>
                  </a:cubicBezTo>
                  <a:cubicBezTo>
                    <a:pt x="801" y="1870"/>
                    <a:pt x="802" y="1869"/>
                    <a:pt x="803" y="1869"/>
                  </a:cubicBezTo>
                  <a:cubicBezTo>
                    <a:pt x="833" y="1854"/>
                    <a:pt x="664" y="1439"/>
                    <a:pt x="478" y="913"/>
                  </a:cubicBezTo>
                  <a:cubicBezTo>
                    <a:pt x="296" y="398"/>
                    <a:pt x="74"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730;p48">
              <a:extLst>
                <a:ext uri="{FF2B5EF4-FFF2-40B4-BE49-F238E27FC236}">
                  <a16:creationId xmlns:a16="http://schemas.microsoft.com/office/drawing/2014/main" id="{B4F3690C-A9DE-0924-F9AC-EABD8C18B48B}"/>
                </a:ext>
              </a:extLst>
            </p:cNvPr>
            <p:cNvSpPr/>
            <p:nvPr/>
          </p:nvSpPr>
          <p:spPr>
            <a:xfrm>
              <a:off x="986578" y="1542230"/>
              <a:ext cx="23021" cy="18509"/>
            </a:xfrm>
            <a:custGeom>
              <a:avLst/>
              <a:gdLst/>
              <a:ahLst/>
              <a:cxnLst/>
              <a:rect l="l" t="t" r="r" b="b"/>
              <a:pathLst>
                <a:path w="1449" h="1165" extrusionOk="0">
                  <a:moveTo>
                    <a:pt x="34" y="0"/>
                  </a:moveTo>
                  <a:cubicBezTo>
                    <a:pt x="32" y="0"/>
                    <a:pt x="31" y="1"/>
                    <a:pt x="30" y="1"/>
                  </a:cubicBezTo>
                  <a:cubicBezTo>
                    <a:pt x="0" y="31"/>
                    <a:pt x="283" y="330"/>
                    <a:pt x="683" y="636"/>
                  </a:cubicBezTo>
                  <a:cubicBezTo>
                    <a:pt x="1063" y="926"/>
                    <a:pt x="1366" y="1165"/>
                    <a:pt x="1414" y="1165"/>
                  </a:cubicBezTo>
                  <a:cubicBezTo>
                    <a:pt x="1416" y="1165"/>
                    <a:pt x="1418" y="1164"/>
                    <a:pt x="1419" y="1163"/>
                  </a:cubicBezTo>
                  <a:cubicBezTo>
                    <a:pt x="1449" y="1137"/>
                    <a:pt x="1162" y="834"/>
                    <a:pt x="766" y="528"/>
                  </a:cubicBezTo>
                  <a:cubicBezTo>
                    <a:pt x="386" y="238"/>
                    <a:pt x="79"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731;p48">
              <a:extLst>
                <a:ext uri="{FF2B5EF4-FFF2-40B4-BE49-F238E27FC236}">
                  <a16:creationId xmlns:a16="http://schemas.microsoft.com/office/drawing/2014/main" id="{08D1EF25-7816-6780-7EEB-4A77B66937D8}"/>
                </a:ext>
              </a:extLst>
            </p:cNvPr>
            <p:cNvSpPr/>
            <p:nvPr/>
          </p:nvSpPr>
          <p:spPr>
            <a:xfrm>
              <a:off x="1072387" y="1416465"/>
              <a:ext cx="58164" cy="31044"/>
            </a:xfrm>
            <a:custGeom>
              <a:avLst/>
              <a:gdLst/>
              <a:ahLst/>
              <a:cxnLst/>
              <a:rect l="l" t="t" r="r" b="b"/>
              <a:pathLst>
                <a:path w="3661" h="1954" extrusionOk="0">
                  <a:moveTo>
                    <a:pt x="16" y="1"/>
                  </a:moveTo>
                  <a:cubicBezTo>
                    <a:pt x="11" y="1"/>
                    <a:pt x="8" y="1"/>
                    <a:pt x="7" y="3"/>
                  </a:cubicBezTo>
                  <a:cubicBezTo>
                    <a:pt x="0" y="22"/>
                    <a:pt x="213" y="111"/>
                    <a:pt x="557" y="264"/>
                  </a:cubicBezTo>
                  <a:cubicBezTo>
                    <a:pt x="900" y="413"/>
                    <a:pt x="1367" y="630"/>
                    <a:pt x="1871" y="899"/>
                  </a:cubicBezTo>
                  <a:cubicBezTo>
                    <a:pt x="2372" y="1168"/>
                    <a:pt x="2812" y="1437"/>
                    <a:pt x="3126" y="1639"/>
                  </a:cubicBezTo>
                  <a:cubicBezTo>
                    <a:pt x="3427" y="1830"/>
                    <a:pt x="3617" y="1954"/>
                    <a:pt x="3646" y="1954"/>
                  </a:cubicBezTo>
                  <a:cubicBezTo>
                    <a:pt x="3648" y="1954"/>
                    <a:pt x="3649" y="1953"/>
                    <a:pt x="3649" y="1953"/>
                  </a:cubicBezTo>
                  <a:cubicBezTo>
                    <a:pt x="3660" y="1937"/>
                    <a:pt x="3485" y="1784"/>
                    <a:pt x="3182" y="1560"/>
                  </a:cubicBezTo>
                  <a:cubicBezTo>
                    <a:pt x="2876" y="1336"/>
                    <a:pt x="2443" y="1053"/>
                    <a:pt x="1935" y="779"/>
                  </a:cubicBezTo>
                  <a:cubicBezTo>
                    <a:pt x="1426" y="510"/>
                    <a:pt x="945" y="305"/>
                    <a:pt x="594" y="174"/>
                  </a:cubicBezTo>
                  <a:cubicBezTo>
                    <a:pt x="276" y="58"/>
                    <a:pt x="61" y="1"/>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732;p48">
              <a:extLst>
                <a:ext uri="{FF2B5EF4-FFF2-40B4-BE49-F238E27FC236}">
                  <a16:creationId xmlns:a16="http://schemas.microsoft.com/office/drawing/2014/main" id="{A537EAE6-784D-33B2-7FFF-28D3E043ED61}"/>
                </a:ext>
              </a:extLst>
            </p:cNvPr>
            <p:cNvSpPr/>
            <p:nvPr/>
          </p:nvSpPr>
          <p:spPr>
            <a:xfrm>
              <a:off x="608503" y="1778954"/>
              <a:ext cx="29980" cy="6768"/>
            </a:xfrm>
            <a:custGeom>
              <a:avLst/>
              <a:gdLst/>
              <a:ahLst/>
              <a:cxnLst/>
              <a:rect l="l" t="t" r="r" b="b"/>
              <a:pathLst>
                <a:path w="1887" h="426" extrusionOk="0">
                  <a:moveTo>
                    <a:pt x="40" y="1"/>
                  </a:moveTo>
                  <a:cubicBezTo>
                    <a:pt x="23" y="1"/>
                    <a:pt x="13" y="3"/>
                    <a:pt x="11" y="8"/>
                  </a:cubicBezTo>
                  <a:cubicBezTo>
                    <a:pt x="1" y="42"/>
                    <a:pt x="404" y="210"/>
                    <a:pt x="927" y="315"/>
                  </a:cubicBezTo>
                  <a:cubicBezTo>
                    <a:pt x="1306" y="391"/>
                    <a:pt x="1637" y="426"/>
                    <a:pt x="1791" y="426"/>
                  </a:cubicBezTo>
                  <a:cubicBezTo>
                    <a:pt x="1848" y="426"/>
                    <a:pt x="1881" y="421"/>
                    <a:pt x="1883" y="412"/>
                  </a:cubicBezTo>
                  <a:cubicBezTo>
                    <a:pt x="1887" y="370"/>
                    <a:pt x="1464" y="289"/>
                    <a:pt x="953" y="184"/>
                  </a:cubicBezTo>
                  <a:cubicBezTo>
                    <a:pt x="509" y="94"/>
                    <a:pt x="142"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733;p48">
              <a:extLst>
                <a:ext uri="{FF2B5EF4-FFF2-40B4-BE49-F238E27FC236}">
                  <a16:creationId xmlns:a16="http://schemas.microsoft.com/office/drawing/2014/main" id="{4D7564A7-B17E-FDCD-377B-41B9B97747A0}"/>
                </a:ext>
              </a:extLst>
            </p:cNvPr>
            <p:cNvSpPr/>
            <p:nvPr/>
          </p:nvSpPr>
          <p:spPr>
            <a:xfrm>
              <a:off x="814961" y="1562010"/>
              <a:ext cx="50332" cy="65949"/>
            </a:xfrm>
            <a:custGeom>
              <a:avLst/>
              <a:gdLst/>
              <a:ahLst/>
              <a:cxnLst/>
              <a:rect l="l" t="t" r="r" b="b"/>
              <a:pathLst>
                <a:path w="3168" h="4151" extrusionOk="0">
                  <a:moveTo>
                    <a:pt x="3047" y="1"/>
                  </a:moveTo>
                  <a:cubicBezTo>
                    <a:pt x="3015" y="1"/>
                    <a:pt x="2976" y="2"/>
                    <a:pt x="2932" y="4"/>
                  </a:cubicBezTo>
                  <a:cubicBezTo>
                    <a:pt x="2783" y="11"/>
                    <a:pt x="2566" y="41"/>
                    <a:pt x="2308" y="116"/>
                  </a:cubicBezTo>
                  <a:cubicBezTo>
                    <a:pt x="1793" y="258"/>
                    <a:pt x="1098" y="635"/>
                    <a:pt x="612" y="1315"/>
                  </a:cubicBezTo>
                  <a:cubicBezTo>
                    <a:pt x="127" y="1994"/>
                    <a:pt x="0" y="2775"/>
                    <a:pt x="30" y="3306"/>
                  </a:cubicBezTo>
                  <a:cubicBezTo>
                    <a:pt x="45" y="3575"/>
                    <a:pt x="86" y="3792"/>
                    <a:pt x="127" y="3933"/>
                  </a:cubicBezTo>
                  <a:cubicBezTo>
                    <a:pt x="167" y="4075"/>
                    <a:pt x="200" y="4150"/>
                    <a:pt x="212" y="4150"/>
                  </a:cubicBezTo>
                  <a:cubicBezTo>
                    <a:pt x="212" y="4150"/>
                    <a:pt x="212" y="4150"/>
                    <a:pt x="213" y="4150"/>
                  </a:cubicBezTo>
                  <a:cubicBezTo>
                    <a:pt x="235" y="4146"/>
                    <a:pt x="127" y="3828"/>
                    <a:pt x="127" y="3306"/>
                  </a:cubicBezTo>
                  <a:cubicBezTo>
                    <a:pt x="119" y="2787"/>
                    <a:pt x="261" y="2044"/>
                    <a:pt x="721" y="1394"/>
                  </a:cubicBezTo>
                  <a:cubicBezTo>
                    <a:pt x="1188" y="744"/>
                    <a:pt x="1845" y="370"/>
                    <a:pt x="2334" y="206"/>
                  </a:cubicBezTo>
                  <a:cubicBezTo>
                    <a:pt x="2831" y="37"/>
                    <a:pt x="3167" y="37"/>
                    <a:pt x="3164" y="11"/>
                  </a:cubicBezTo>
                  <a:cubicBezTo>
                    <a:pt x="3164" y="6"/>
                    <a:pt x="3123"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734;p48">
              <a:extLst>
                <a:ext uri="{FF2B5EF4-FFF2-40B4-BE49-F238E27FC236}">
                  <a16:creationId xmlns:a16="http://schemas.microsoft.com/office/drawing/2014/main" id="{EA522F6E-4939-B4E7-90FF-3504009DB2E5}"/>
                </a:ext>
              </a:extLst>
            </p:cNvPr>
            <p:cNvSpPr/>
            <p:nvPr/>
          </p:nvSpPr>
          <p:spPr>
            <a:xfrm>
              <a:off x="633240" y="1912822"/>
              <a:ext cx="245700" cy="15411"/>
            </a:xfrm>
            <a:custGeom>
              <a:avLst/>
              <a:gdLst/>
              <a:ahLst/>
              <a:cxnLst/>
              <a:rect l="l" t="t" r="r" b="b"/>
              <a:pathLst>
                <a:path w="15465" h="970" extrusionOk="0">
                  <a:moveTo>
                    <a:pt x="15382" y="0"/>
                  </a:moveTo>
                  <a:cubicBezTo>
                    <a:pt x="14846" y="0"/>
                    <a:pt x="11624" y="174"/>
                    <a:pt x="7729" y="416"/>
                  </a:cubicBezTo>
                  <a:cubicBezTo>
                    <a:pt x="3460" y="681"/>
                    <a:pt x="1" y="927"/>
                    <a:pt x="5" y="965"/>
                  </a:cubicBezTo>
                  <a:cubicBezTo>
                    <a:pt x="5" y="968"/>
                    <a:pt x="30" y="970"/>
                    <a:pt x="79" y="970"/>
                  </a:cubicBezTo>
                  <a:cubicBezTo>
                    <a:pt x="600" y="970"/>
                    <a:pt x="3829" y="793"/>
                    <a:pt x="7737" y="550"/>
                  </a:cubicBezTo>
                  <a:cubicBezTo>
                    <a:pt x="12006" y="285"/>
                    <a:pt x="15464" y="43"/>
                    <a:pt x="15460" y="5"/>
                  </a:cubicBezTo>
                  <a:cubicBezTo>
                    <a:pt x="15460" y="2"/>
                    <a:pt x="15434" y="0"/>
                    <a:pt x="153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735;p48">
              <a:extLst>
                <a:ext uri="{FF2B5EF4-FFF2-40B4-BE49-F238E27FC236}">
                  <a16:creationId xmlns:a16="http://schemas.microsoft.com/office/drawing/2014/main" id="{6F5E81E5-772A-670A-1B81-A2E74064AECC}"/>
                </a:ext>
              </a:extLst>
            </p:cNvPr>
            <p:cNvSpPr/>
            <p:nvPr/>
          </p:nvSpPr>
          <p:spPr>
            <a:xfrm>
              <a:off x="575982" y="1559579"/>
              <a:ext cx="207475" cy="162609"/>
            </a:xfrm>
            <a:custGeom>
              <a:avLst/>
              <a:gdLst/>
              <a:ahLst/>
              <a:cxnLst/>
              <a:rect l="l" t="t" r="r" b="b"/>
              <a:pathLst>
                <a:path w="13059" h="10235" extrusionOk="0">
                  <a:moveTo>
                    <a:pt x="12910" y="0"/>
                  </a:moveTo>
                  <a:lnTo>
                    <a:pt x="12910" y="0"/>
                  </a:lnTo>
                  <a:cubicBezTo>
                    <a:pt x="12905" y="4"/>
                    <a:pt x="12910" y="71"/>
                    <a:pt x="12927" y="198"/>
                  </a:cubicBezTo>
                  <a:cubicBezTo>
                    <a:pt x="12936" y="261"/>
                    <a:pt x="12950" y="340"/>
                    <a:pt x="12958" y="433"/>
                  </a:cubicBezTo>
                  <a:cubicBezTo>
                    <a:pt x="12962" y="530"/>
                    <a:pt x="12969" y="639"/>
                    <a:pt x="12972" y="758"/>
                  </a:cubicBezTo>
                  <a:cubicBezTo>
                    <a:pt x="12988" y="1244"/>
                    <a:pt x="12920" y="1961"/>
                    <a:pt x="12603" y="2775"/>
                  </a:cubicBezTo>
                  <a:cubicBezTo>
                    <a:pt x="12278" y="3571"/>
                    <a:pt x="11688" y="4490"/>
                    <a:pt x="10702" y="5088"/>
                  </a:cubicBezTo>
                  <a:cubicBezTo>
                    <a:pt x="10582" y="5169"/>
                    <a:pt x="10452" y="5226"/>
                    <a:pt x="10321" y="5293"/>
                  </a:cubicBezTo>
                  <a:cubicBezTo>
                    <a:pt x="10190" y="5360"/>
                    <a:pt x="10048" y="5409"/>
                    <a:pt x="9907" y="5461"/>
                  </a:cubicBezTo>
                  <a:cubicBezTo>
                    <a:pt x="9619" y="5554"/>
                    <a:pt x="9324" y="5655"/>
                    <a:pt x="9024" y="5752"/>
                  </a:cubicBezTo>
                  <a:cubicBezTo>
                    <a:pt x="8726" y="5857"/>
                    <a:pt x="8423" y="5984"/>
                    <a:pt x="8140" y="6167"/>
                  </a:cubicBezTo>
                  <a:cubicBezTo>
                    <a:pt x="7863" y="6353"/>
                    <a:pt x="7613" y="6589"/>
                    <a:pt x="7404" y="6858"/>
                  </a:cubicBezTo>
                  <a:cubicBezTo>
                    <a:pt x="6985" y="7396"/>
                    <a:pt x="6709" y="7997"/>
                    <a:pt x="6376" y="8527"/>
                  </a:cubicBezTo>
                  <a:cubicBezTo>
                    <a:pt x="6055" y="9062"/>
                    <a:pt x="5663" y="9539"/>
                    <a:pt x="5163" y="9808"/>
                  </a:cubicBezTo>
                  <a:cubicBezTo>
                    <a:pt x="4748" y="10031"/>
                    <a:pt x="4291" y="10118"/>
                    <a:pt x="3859" y="10118"/>
                  </a:cubicBezTo>
                  <a:cubicBezTo>
                    <a:pt x="3771" y="10118"/>
                    <a:pt x="3683" y="10115"/>
                    <a:pt x="3597" y="10108"/>
                  </a:cubicBezTo>
                  <a:cubicBezTo>
                    <a:pt x="3089" y="10070"/>
                    <a:pt x="2630" y="9924"/>
                    <a:pt x="2238" y="9737"/>
                  </a:cubicBezTo>
                  <a:cubicBezTo>
                    <a:pt x="1450" y="9364"/>
                    <a:pt x="920" y="8879"/>
                    <a:pt x="557" y="8550"/>
                  </a:cubicBezTo>
                  <a:cubicBezTo>
                    <a:pt x="389" y="8389"/>
                    <a:pt x="255" y="8258"/>
                    <a:pt x="150" y="8162"/>
                  </a:cubicBezTo>
                  <a:cubicBezTo>
                    <a:pt x="60" y="8072"/>
                    <a:pt x="12" y="8027"/>
                    <a:pt x="5" y="8027"/>
                  </a:cubicBezTo>
                  <a:cubicBezTo>
                    <a:pt x="5" y="8027"/>
                    <a:pt x="5" y="8027"/>
                    <a:pt x="5" y="8027"/>
                  </a:cubicBezTo>
                  <a:cubicBezTo>
                    <a:pt x="1" y="8031"/>
                    <a:pt x="46" y="8083"/>
                    <a:pt x="131" y="8180"/>
                  </a:cubicBezTo>
                  <a:cubicBezTo>
                    <a:pt x="217" y="8274"/>
                    <a:pt x="348" y="8415"/>
                    <a:pt x="524" y="8587"/>
                  </a:cubicBezTo>
                  <a:cubicBezTo>
                    <a:pt x="871" y="8931"/>
                    <a:pt x="1398" y="9431"/>
                    <a:pt x="2197" y="9824"/>
                  </a:cubicBezTo>
                  <a:cubicBezTo>
                    <a:pt x="2593" y="10022"/>
                    <a:pt x="3067" y="10175"/>
                    <a:pt x="3590" y="10220"/>
                  </a:cubicBezTo>
                  <a:cubicBezTo>
                    <a:pt x="3691" y="10229"/>
                    <a:pt x="3794" y="10234"/>
                    <a:pt x="3898" y="10234"/>
                  </a:cubicBezTo>
                  <a:cubicBezTo>
                    <a:pt x="4333" y="10234"/>
                    <a:pt x="4794" y="10147"/>
                    <a:pt x="5218" y="9920"/>
                  </a:cubicBezTo>
                  <a:cubicBezTo>
                    <a:pt x="5749" y="9637"/>
                    <a:pt x="6164" y="9140"/>
                    <a:pt x="6488" y="8598"/>
                  </a:cubicBezTo>
                  <a:cubicBezTo>
                    <a:pt x="6825" y="8057"/>
                    <a:pt x="7105" y="7463"/>
                    <a:pt x="7512" y="6940"/>
                  </a:cubicBezTo>
                  <a:cubicBezTo>
                    <a:pt x="7714" y="6682"/>
                    <a:pt x="7949" y="6455"/>
                    <a:pt x="8214" y="6279"/>
                  </a:cubicBezTo>
                  <a:cubicBezTo>
                    <a:pt x="8479" y="6103"/>
                    <a:pt x="8774" y="5980"/>
                    <a:pt x="9069" y="5879"/>
                  </a:cubicBezTo>
                  <a:cubicBezTo>
                    <a:pt x="9364" y="5774"/>
                    <a:pt x="9664" y="5685"/>
                    <a:pt x="9951" y="5581"/>
                  </a:cubicBezTo>
                  <a:cubicBezTo>
                    <a:pt x="10093" y="5528"/>
                    <a:pt x="10238" y="5476"/>
                    <a:pt x="10373" y="5405"/>
                  </a:cubicBezTo>
                  <a:cubicBezTo>
                    <a:pt x="10507" y="5341"/>
                    <a:pt x="10646" y="5278"/>
                    <a:pt x="10765" y="5195"/>
                  </a:cubicBezTo>
                  <a:cubicBezTo>
                    <a:pt x="11777" y="4572"/>
                    <a:pt x="12372" y="3627"/>
                    <a:pt x="12693" y="2809"/>
                  </a:cubicBezTo>
                  <a:cubicBezTo>
                    <a:pt x="13003" y="1976"/>
                    <a:pt x="13058" y="1247"/>
                    <a:pt x="13025" y="758"/>
                  </a:cubicBezTo>
                  <a:cubicBezTo>
                    <a:pt x="13014" y="635"/>
                    <a:pt x="13006" y="527"/>
                    <a:pt x="12995" y="430"/>
                  </a:cubicBezTo>
                  <a:cubicBezTo>
                    <a:pt x="12984" y="337"/>
                    <a:pt x="12965" y="258"/>
                    <a:pt x="12954" y="194"/>
                  </a:cubicBezTo>
                  <a:cubicBezTo>
                    <a:pt x="12927" y="68"/>
                    <a:pt x="12913" y="0"/>
                    <a:pt x="129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736;p48">
              <a:extLst>
                <a:ext uri="{FF2B5EF4-FFF2-40B4-BE49-F238E27FC236}">
                  <a16:creationId xmlns:a16="http://schemas.microsoft.com/office/drawing/2014/main" id="{FAAD1293-0C22-8D6C-8423-52E4CD76B776}"/>
                </a:ext>
              </a:extLst>
            </p:cNvPr>
            <p:cNvSpPr/>
            <p:nvPr/>
          </p:nvSpPr>
          <p:spPr>
            <a:xfrm>
              <a:off x="751586" y="1698801"/>
              <a:ext cx="122493" cy="163800"/>
            </a:xfrm>
            <a:custGeom>
              <a:avLst/>
              <a:gdLst/>
              <a:ahLst/>
              <a:cxnLst/>
              <a:rect l="l" t="t" r="r" b="b"/>
              <a:pathLst>
                <a:path w="7710" h="10310" extrusionOk="0">
                  <a:moveTo>
                    <a:pt x="7070" y="0"/>
                  </a:moveTo>
                  <a:cubicBezTo>
                    <a:pt x="7063" y="0"/>
                    <a:pt x="7063" y="71"/>
                    <a:pt x="7048" y="205"/>
                  </a:cubicBezTo>
                  <a:cubicBezTo>
                    <a:pt x="7029" y="336"/>
                    <a:pt x="7003" y="533"/>
                    <a:pt x="6887" y="762"/>
                  </a:cubicBezTo>
                  <a:cubicBezTo>
                    <a:pt x="6678" y="1210"/>
                    <a:pt x="6062" y="1748"/>
                    <a:pt x="5155" y="1841"/>
                  </a:cubicBezTo>
                  <a:cubicBezTo>
                    <a:pt x="4883" y="1880"/>
                    <a:pt x="4592" y="1885"/>
                    <a:pt x="4284" y="1885"/>
                  </a:cubicBezTo>
                  <a:cubicBezTo>
                    <a:pt x="4167" y="1885"/>
                    <a:pt x="4047" y="1884"/>
                    <a:pt x="3926" y="1884"/>
                  </a:cubicBezTo>
                  <a:cubicBezTo>
                    <a:pt x="3839" y="1884"/>
                    <a:pt x="3752" y="1885"/>
                    <a:pt x="3664" y="1886"/>
                  </a:cubicBezTo>
                  <a:cubicBezTo>
                    <a:pt x="3395" y="1890"/>
                    <a:pt x="3115" y="1900"/>
                    <a:pt x="2827" y="1953"/>
                  </a:cubicBezTo>
                  <a:cubicBezTo>
                    <a:pt x="2540" y="2009"/>
                    <a:pt x="2252" y="2099"/>
                    <a:pt x="1976" y="2237"/>
                  </a:cubicBezTo>
                  <a:cubicBezTo>
                    <a:pt x="1423" y="2510"/>
                    <a:pt x="922" y="2954"/>
                    <a:pt x="564" y="3519"/>
                  </a:cubicBezTo>
                  <a:cubicBezTo>
                    <a:pt x="198" y="4082"/>
                    <a:pt x="0" y="4777"/>
                    <a:pt x="7" y="5486"/>
                  </a:cubicBezTo>
                  <a:cubicBezTo>
                    <a:pt x="7" y="6200"/>
                    <a:pt x="205" y="6884"/>
                    <a:pt x="526" y="7466"/>
                  </a:cubicBezTo>
                  <a:cubicBezTo>
                    <a:pt x="852" y="8056"/>
                    <a:pt x="1303" y="8534"/>
                    <a:pt x="1800" y="8889"/>
                  </a:cubicBezTo>
                  <a:cubicBezTo>
                    <a:pt x="2297" y="9248"/>
                    <a:pt x="2835" y="9491"/>
                    <a:pt x="3358" y="9640"/>
                  </a:cubicBezTo>
                  <a:cubicBezTo>
                    <a:pt x="3881" y="9794"/>
                    <a:pt x="4389" y="9830"/>
                    <a:pt x="4848" y="9849"/>
                  </a:cubicBezTo>
                  <a:cubicBezTo>
                    <a:pt x="5303" y="9864"/>
                    <a:pt x="5718" y="9868"/>
                    <a:pt x="6077" y="9898"/>
                  </a:cubicBezTo>
                  <a:cubicBezTo>
                    <a:pt x="6443" y="9924"/>
                    <a:pt x="6753" y="9924"/>
                    <a:pt x="6999" y="9980"/>
                  </a:cubicBezTo>
                  <a:cubicBezTo>
                    <a:pt x="7249" y="10028"/>
                    <a:pt x="7422" y="10130"/>
                    <a:pt x="7537" y="10197"/>
                  </a:cubicBezTo>
                  <a:cubicBezTo>
                    <a:pt x="7645" y="10265"/>
                    <a:pt x="7701" y="10309"/>
                    <a:pt x="7709" y="10309"/>
                  </a:cubicBezTo>
                  <a:cubicBezTo>
                    <a:pt x="7709" y="10309"/>
                    <a:pt x="7709" y="10309"/>
                    <a:pt x="7709" y="10309"/>
                  </a:cubicBezTo>
                  <a:cubicBezTo>
                    <a:pt x="7709" y="10309"/>
                    <a:pt x="7698" y="10294"/>
                    <a:pt x="7672" y="10271"/>
                  </a:cubicBezTo>
                  <a:cubicBezTo>
                    <a:pt x="7646" y="10249"/>
                    <a:pt x="7608" y="10215"/>
                    <a:pt x="7552" y="10175"/>
                  </a:cubicBezTo>
                  <a:cubicBezTo>
                    <a:pt x="7440" y="10096"/>
                    <a:pt x="7265" y="9987"/>
                    <a:pt x="7015" y="9928"/>
                  </a:cubicBezTo>
                  <a:cubicBezTo>
                    <a:pt x="6760" y="9864"/>
                    <a:pt x="6443" y="9856"/>
                    <a:pt x="6084" y="9823"/>
                  </a:cubicBezTo>
                  <a:cubicBezTo>
                    <a:pt x="5722" y="9785"/>
                    <a:pt x="5308" y="9775"/>
                    <a:pt x="4852" y="9752"/>
                  </a:cubicBezTo>
                  <a:cubicBezTo>
                    <a:pt x="4396" y="9730"/>
                    <a:pt x="3900" y="9685"/>
                    <a:pt x="3388" y="9532"/>
                  </a:cubicBezTo>
                  <a:cubicBezTo>
                    <a:pt x="2879" y="9382"/>
                    <a:pt x="2357" y="9144"/>
                    <a:pt x="1874" y="8789"/>
                  </a:cubicBezTo>
                  <a:cubicBezTo>
                    <a:pt x="1393" y="8437"/>
                    <a:pt x="952" y="7974"/>
                    <a:pt x="642" y="7403"/>
                  </a:cubicBezTo>
                  <a:cubicBezTo>
                    <a:pt x="333" y="6839"/>
                    <a:pt x="142" y="6174"/>
                    <a:pt x="142" y="5486"/>
                  </a:cubicBezTo>
                  <a:cubicBezTo>
                    <a:pt x="135" y="4800"/>
                    <a:pt x="325" y="4134"/>
                    <a:pt x="676" y="3589"/>
                  </a:cubicBezTo>
                  <a:cubicBezTo>
                    <a:pt x="1019" y="3043"/>
                    <a:pt x="1502" y="2614"/>
                    <a:pt x="2031" y="2349"/>
                  </a:cubicBezTo>
                  <a:cubicBezTo>
                    <a:pt x="2297" y="2214"/>
                    <a:pt x="2574" y="2125"/>
                    <a:pt x="2850" y="2069"/>
                  </a:cubicBezTo>
                  <a:cubicBezTo>
                    <a:pt x="3126" y="2021"/>
                    <a:pt x="3398" y="2002"/>
                    <a:pt x="3667" y="1998"/>
                  </a:cubicBezTo>
                  <a:cubicBezTo>
                    <a:pt x="4202" y="1987"/>
                    <a:pt x="4706" y="2005"/>
                    <a:pt x="5165" y="1935"/>
                  </a:cubicBezTo>
                  <a:cubicBezTo>
                    <a:pt x="5625" y="1871"/>
                    <a:pt x="6032" y="1718"/>
                    <a:pt x="6327" y="1497"/>
                  </a:cubicBezTo>
                  <a:cubicBezTo>
                    <a:pt x="6626" y="1281"/>
                    <a:pt x="6827" y="1019"/>
                    <a:pt x="6936" y="784"/>
                  </a:cubicBezTo>
                  <a:cubicBezTo>
                    <a:pt x="7044" y="545"/>
                    <a:pt x="7067" y="340"/>
                    <a:pt x="7074" y="209"/>
                  </a:cubicBezTo>
                  <a:cubicBezTo>
                    <a:pt x="7082" y="138"/>
                    <a:pt x="7078" y="90"/>
                    <a:pt x="7074" y="52"/>
                  </a:cubicBezTo>
                  <a:cubicBezTo>
                    <a:pt x="7074" y="18"/>
                    <a:pt x="7070" y="0"/>
                    <a:pt x="7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737;p48">
              <a:extLst>
                <a:ext uri="{FF2B5EF4-FFF2-40B4-BE49-F238E27FC236}">
                  <a16:creationId xmlns:a16="http://schemas.microsoft.com/office/drawing/2014/main" id="{391D4956-4A04-1623-5A37-19742503C1DD}"/>
                </a:ext>
              </a:extLst>
            </p:cNvPr>
            <p:cNvSpPr/>
            <p:nvPr/>
          </p:nvSpPr>
          <p:spPr>
            <a:xfrm>
              <a:off x="639595" y="1767451"/>
              <a:ext cx="98773" cy="155491"/>
            </a:xfrm>
            <a:custGeom>
              <a:avLst/>
              <a:gdLst/>
              <a:ahLst/>
              <a:cxnLst/>
              <a:rect l="l" t="t" r="r" b="b"/>
              <a:pathLst>
                <a:path w="6217" h="9787" extrusionOk="0">
                  <a:moveTo>
                    <a:pt x="861" y="0"/>
                  </a:moveTo>
                  <a:cubicBezTo>
                    <a:pt x="736" y="0"/>
                    <a:pt x="624" y="12"/>
                    <a:pt x="528" y="30"/>
                  </a:cubicBezTo>
                  <a:cubicBezTo>
                    <a:pt x="165" y="101"/>
                    <a:pt x="0" y="232"/>
                    <a:pt x="0" y="232"/>
                  </a:cubicBezTo>
                  <a:cubicBezTo>
                    <a:pt x="1" y="233"/>
                    <a:pt x="1" y="233"/>
                    <a:pt x="3" y="233"/>
                  </a:cubicBezTo>
                  <a:cubicBezTo>
                    <a:pt x="26" y="233"/>
                    <a:pt x="201" y="131"/>
                    <a:pt x="535" y="82"/>
                  </a:cubicBezTo>
                  <a:cubicBezTo>
                    <a:pt x="612" y="71"/>
                    <a:pt x="700" y="64"/>
                    <a:pt x="795" y="64"/>
                  </a:cubicBezTo>
                  <a:cubicBezTo>
                    <a:pt x="1128" y="64"/>
                    <a:pt x="1554" y="151"/>
                    <a:pt x="1958" y="444"/>
                  </a:cubicBezTo>
                  <a:cubicBezTo>
                    <a:pt x="2212" y="632"/>
                    <a:pt x="2436" y="908"/>
                    <a:pt x="2559" y="1259"/>
                  </a:cubicBezTo>
                  <a:cubicBezTo>
                    <a:pt x="2683" y="1610"/>
                    <a:pt x="2709" y="2013"/>
                    <a:pt x="2664" y="2432"/>
                  </a:cubicBezTo>
                  <a:cubicBezTo>
                    <a:pt x="2589" y="3280"/>
                    <a:pt x="2148" y="4139"/>
                    <a:pt x="2007" y="5136"/>
                  </a:cubicBezTo>
                  <a:cubicBezTo>
                    <a:pt x="1931" y="5633"/>
                    <a:pt x="1984" y="6145"/>
                    <a:pt x="2174" y="6585"/>
                  </a:cubicBezTo>
                  <a:cubicBezTo>
                    <a:pt x="2272" y="6806"/>
                    <a:pt x="2402" y="7007"/>
                    <a:pt x="2570" y="7171"/>
                  </a:cubicBezTo>
                  <a:cubicBezTo>
                    <a:pt x="2738" y="7336"/>
                    <a:pt x="2940" y="7452"/>
                    <a:pt x="3150" y="7523"/>
                  </a:cubicBezTo>
                  <a:cubicBezTo>
                    <a:pt x="3575" y="7661"/>
                    <a:pt x="3993" y="7646"/>
                    <a:pt x="4367" y="7687"/>
                  </a:cubicBezTo>
                  <a:cubicBezTo>
                    <a:pt x="4553" y="7706"/>
                    <a:pt x="4733" y="7736"/>
                    <a:pt x="4898" y="7788"/>
                  </a:cubicBezTo>
                  <a:cubicBezTo>
                    <a:pt x="5058" y="7840"/>
                    <a:pt x="5208" y="7915"/>
                    <a:pt x="5338" y="8000"/>
                  </a:cubicBezTo>
                  <a:cubicBezTo>
                    <a:pt x="5865" y="8367"/>
                    <a:pt x="6074" y="8890"/>
                    <a:pt x="6137" y="9229"/>
                  </a:cubicBezTo>
                  <a:cubicBezTo>
                    <a:pt x="6205" y="9584"/>
                    <a:pt x="6149" y="9786"/>
                    <a:pt x="6167" y="9786"/>
                  </a:cubicBezTo>
                  <a:cubicBezTo>
                    <a:pt x="6171" y="9786"/>
                    <a:pt x="6182" y="9738"/>
                    <a:pt x="6197" y="9644"/>
                  </a:cubicBezTo>
                  <a:cubicBezTo>
                    <a:pt x="6208" y="9547"/>
                    <a:pt x="6216" y="9405"/>
                    <a:pt x="6189" y="9222"/>
                  </a:cubicBezTo>
                  <a:cubicBezTo>
                    <a:pt x="6137" y="8867"/>
                    <a:pt x="5939" y="8319"/>
                    <a:pt x="5394" y="7922"/>
                  </a:cubicBezTo>
                  <a:cubicBezTo>
                    <a:pt x="5256" y="7829"/>
                    <a:pt x="5103" y="7747"/>
                    <a:pt x="4927" y="7687"/>
                  </a:cubicBezTo>
                  <a:cubicBezTo>
                    <a:pt x="4755" y="7631"/>
                    <a:pt x="4569" y="7597"/>
                    <a:pt x="4379" y="7575"/>
                  </a:cubicBezTo>
                  <a:cubicBezTo>
                    <a:pt x="3998" y="7530"/>
                    <a:pt x="3586" y="7538"/>
                    <a:pt x="3191" y="7407"/>
                  </a:cubicBezTo>
                  <a:cubicBezTo>
                    <a:pt x="2996" y="7340"/>
                    <a:pt x="2813" y="7231"/>
                    <a:pt x="2660" y="7078"/>
                  </a:cubicBezTo>
                  <a:cubicBezTo>
                    <a:pt x="2507" y="6929"/>
                    <a:pt x="2388" y="6738"/>
                    <a:pt x="2294" y="6533"/>
                  </a:cubicBezTo>
                  <a:cubicBezTo>
                    <a:pt x="2119" y="6114"/>
                    <a:pt x="2070" y="5633"/>
                    <a:pt x="2141" y="5154"/>
                  </a:cubicBezTo>
                  <a:cubicBezTo>
                    <a:pt x="2276" y="4187"/>
                    <a:pt x="2712" y="3321"/>
                    <a:pt x="2787" y="2447"/>
                  </a:cubicBezTo>
                  <a:cubicBezTo>
                    <a:pt x="2832" y="2013"/>
                    <a:pt x="2802" y="1587"/>
                    <a:pt x="2664" y="1222"/>
                  </a:cubicBezTo>
                  <a:cubicBezTo>
                    <a:pt x="2533" y="851"/>
                    <a:pt x="2283" y="557"/>
                    <a:pt x="2014" y="366"/>
                  </a:cubicBezTo>
                  <a:cubicBezTo>
                    <a:pt x="1611" y="86"/>
                    <a:pt x="1194" y="0"/>
                    <a:pt x="8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738;p48">
              <a:extLst>
                <a:ext uri="{FF2B5EF4-FFF2-40B4-BE49-F238E27FC236}">
                  <a16:creationId xmlns:a16="http://schemas.microsoft.com/office/drawing/2014/main" id="{E778329D-DDE7-31F6-CE46-985A7F1E5A9D}"/>
                </a:ext>
              </a:extLst>
            </p:cNvPr>
            <p:cNvSpPr/>
            <p:nvPr/>
          </p:nvSpPr>
          <p:spPr>
            <a:xfrm>
              <a:off x="722258" y="1692923"/>
              <a:ext cx="27787" cy="27231"/>
            </a:xfrm>
            <a:custGeom>
              <a:avLst/>
              <a:gdLst/>
              <a:ahLst/>
              <a:cxnLst/>
              <a:rect l="l" t="t" r="r" b="b"/>
              <a:pathLst>
                <a:path w="1749" h="1714" extrusionOk="0">
                  <a:moveTo>
                    <a:pt x="844" y="0"/>
                  </a:moveTo>
                  <a:cubicBezTo>
                    <a:pt x="760" y="0"/>
                    <a:pt x="686" y="13"/>
                    <a:pt x="628" y="29"/>
                  </a:cubicBezTo>
                  <a:cubicBezTo>
                    <a:pt x="501" y="71"/>
                    <a:pt x="441" y="119"/>
                    <a:pt x="445" y="124"/>
                  </a:cubicBezTo>
                  <a:cubicBezTo>
                    <a:pt x="446" y="125"/>
                    <a:pt x="448" y="126"/>
                    <a:pt x="452" y="126"/>
                  </a:cubicBezTo>
                  <a:cubicBezTo>
                    <a:pt x="473" y="126"/>
                    <a:pt x="534" y="101"/>
                    <a:pt x="639" y="82"/>
                  </a:cubicBezTo>
                  <a:cubicBezTo>
                    <a:pt x="678" y="76"/>
                    <a:pt x="722" y="72"/>
                    <a:pt x="772" y="72"/>
                  </a:cubicBezTo>
                  <a:cubicBezTo>
                    <a:pt x="881" y="72"/>
                    <a:pt x="1015" y="92"/>
                    <a:pt x="1151" y="157"/>
                  </a:cubicBezTo>
                  <a:cubicBezTo>
                    <a:pt x="1349" y="243"/>
                    <a:pt x="1555" y="448"/>
                    <a:pt x="1581" y="732"/>
                  </a:cubicBezTo>
                  <a:cubicBezTo>
                    <a:pt x="1614" y="1012"/>
                    <a:pt x="1479" y="1352"/>
                    <a:pt x="1193" y="1505"/>
                  </a:cubicBezTo>
                  <a:cubicBezTo>
                    <a:pt x="1092" y="1557"/>
                    <a:pt x="983" y="1580"/>
                    <a:pt x="875" y="1580"/>
                  </a:cubicBezTo>
                  <a:cubicBezTo>
                    <a:pt x="673" y="1580"/>
                    <a:pt x="475" y="1500"/>
                    <a:pt x="341" y="1379"/>
                  </a:cubicBezTo>
                  <a:cubicBezTo>
                    <a:pt x="124" y="1188"/>
                    <a:pt x="86" y="900"/>
                    <a:pt x="139" y="691"/>
                  </a:cubicBezTo>
                  <a:cubicBezTo>
                    <a:pt x="191" y="478"/>
                    <a:pt x="307" y="332"/>
                    <a:pt x="400" y="250"/>
                  </a:cubicBezTo>
                  <a:cubicBezTo>
                    <a:pt x="498" y="168"/>
                    <a:pt x="565" y="141"/>
                    <a:pt x="561" y="131"/>
                  </a:cubicBezTo>
                  <a:cubicBezTo>
                    <a:pt x="560" y="130"/>
                    <a:pt x="557" y="129"/>
                    <a:pt x="553" y="129"/>
                  </a:cubicBezTo>
                  <a:cubicBezTo>
                    <a:pt x="531" y="129"/>
                    <a:pt x="464" y="147"/>
                    <a:pt x="371" y="209"/>
                  </a:cubicBezTo>
                  <a:cubicBezTo>
                    <a:pt x="258" y="280"/>
                    <a:pt x="117" y="433"/>
                    <a:pt x="45" y="669"/>
                  </a:cubicBezTo>
                  <a:cubicBezTo>
                    <a:pt x="12" y="784"/>
                    <a:pt x="0" y="922"/>
                    <a:pt x="27" y="1068"/>
                  </a:cubicBezTo>
                  <a:cubicBezTo>
                    <a:pt x="57" y="1210"/>
                    <a:pt x="135" y="1360"/>
                    <a:pt x="258" y="1468"/>
                  </a:cubicBezTo>
                  <a:cubicBezTo>
                    <a:pt x="413" y="1615"/>
                    <a:pt x="641" y="1714"/>
                    <a:pt x="880" y="1714"/>
                  </a:cubicBezTo>
                  <a:cubicBezTo>
                    <a:pt x="1005" y="1714"/>
                    <a:pt x="1133" y="1687"/>
                    <a:pt x="1255" y="1625"/>
                  </a:cubicBezTo>
                  <a:cubicBezTo>
                    <a:pt x="1603" y="1438"/>
                    <a:pt x="1748" y="1038"/>
                    <a:pt x="1704" y="717"/>
                  </a:cubicBezTo>
                  <a:cubicBezTo>
                    <a:pt x="1686" y="553"/>
                    <a:pt x="1610" y="407"/>
                    <a:pt x="1517" y="298"/>
                  </a:cubicBezTo>
                  <a:cubicBezTo>
                    <a:pt x="1420" y="186"/>
                    <a:pt x="1300" y="115"/>
                    <a:pt x="1188" y="67"/>
                  </a:cubicBezTo>
                  <a:cubicBezTo>
                    <a:pt x="1064" y="18"/>
                    <a:pt x="946" y="0"/>
                    <a:pt x="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739;p48">
              <a:extLst>
                <a:ext uri="{FF2B5EF4-FFF2-40B4-BE49-F238E27FC236}">
                  <a16:creationId xmlns:a16="http://schemas.microsoft.com/office/drawing/2014/main" id="{638DAFD1-93C5-6FD4-B398-5BF033E09825}"/>
                </a:ext>
              </a:extLst>
            </p:cNvPr>
            <p:cNvSpPr/>
            <p:nvPr/>
          </p:nvSpPr>
          <p:spPr>
            <a:xfrm>
              <a:off x="560602" y="1755567"/>
              <a:ext cx="49045" cy="115026"/>
            </a:xfrm>
            <a:custGeom>
              <a:avLst/>
              <a:gdLst/>
              <a:ahLst/>
              <a:cxnLst/>
              <a:rect l="l" t="t" r="r" b="b"/>
              <a:pathLst>
                <a:path w="3087" h="7240" extrusionOk="0">
                  <a:moveTo>
                    <a:pt x="21" y="1"/>
                  </a:moveTo>
                  <a:cubicBezTo>
                    <a:pt x="20" y="1"/>
                    <a:pt x="20" y="1"/>
                    <a:pt x="20" y="1"/>
                  </a:cubicBezTo>
                  <a:cubicBezTo>
                    <a:pt x="1" y="24"/>
                    <a:pt x="397" y="270"/>
                    <a:pt x="920" y="797"/>
                  </a:cubicBezTo>
                  <a:cubicBezTo>
                    <a:pt x="1051" y="932"/>
                    <a:pt x="1189" y="1077"/>
                    <a:pt x="1323" y="1249"/>
                  </a:cubicBezTo>
                  <a:cubicBezTo>
                    <a:pt x="1469" y="1409"/>
                    <a:pt x="1600" y="1604"/>
                    <a:pt x="1742" y="1801"/>
                  </a:cubicBezTo>
                  <a:cubicBezTo>
                    <a:pt x="2011" y="2213"/>
                    <a:pt x="2272" y="2687"/>
                    <a:pt x="2481" y="3209"/>
                  </a:cubicBezTo>
                  <a:cubicBezTo>
                    <a:pt x="2683" y="3737"/>
                    <a:pt x="2814" y="4263"/>
                    <a:pt x="2892" y="4745"/>
                  </a:cubicBezTo>
                  <a:cubicBezTo>
                    <a:pt x="2922" y="4988"/>
                    <a:pt x="2955" y="5219"/>
                    <a:pt x="2959" y="5436"/>
                  </a:cubicBezTo>
                  <a:cubicBezTo>
                    <a:pt x="2978" y="5652"/>
                    <a:pt x="2974" y="5857"/>
                    <a:pt x="2967" y="6041"/>
                  </a:cubicBezTo>
                  <a:cubicBezTo>
                    <a:pt x="2941" y="6784"/>
                    <a:pt x="2817" y="7233"/>
                    <a:pt x="2847" y="7240"/>
                  </a:cubicBezTo>
                  <a:cubicBezTo>
                    <a:pt x="2847" y="7240"/>
                    <a:pt x="2847" y="7240"/>
                    <a:pt x="2847" y="7240"/>
                  </a:cubicBezTo>
                  <a:cubicBezTo>
                    <a:pt x="2856" y="7240"/>
                    <a:pt x="2889" y="7128"/>
                    <a:pt x="2937" y="6926"/>
                  </a:cubicBezTo>
                  <a:cubicBezTo>
                    <a:pt x="2964" y="6826"/>
                    <a:pt x="2993" y="6698"/>
                    <a:pt x="3008" y="6552"/>
                  </a:cubicBezTo>
                  <a:cubicBezTo>
                    <a:pt x="3026" y="6403"/>
                    <a:pt x="3060" y="6235"/>
                    <a:pt x="3064" y="6048"/>
                  </a:cubicBezTo>
                  <a:cubicBezTo>
                    <a:pt x="3076" y="5857"/>
                    <a:pt x="3086" y="5652"/>
                    <a:pt x="3071" y="5432"/>
                  </a:cubicBezTo>
                  <a:cubicBezTo>
                    <a:pt x="3076" y="5208"/>
                    <a:pt x="3042" y="4976"/>
                    <a:pt x="3016" y="4726"/>
                  </a:cubicBezTo>
                  <a:cubicBezTo>
                    <a:pt x="2941" y="4233"/>
                    <a:pt x="2814" y="3699"/>
                    <a:pt x="2609" y="3161"/>
                  </a:cubicBezTo>
                  <a:cubicBezTo>
                    <a:pt x="2395" y="2627"/>
                    <a:pt x="2126" y="2145"/>
                    <a:pt x="1847" y="1734"/>
                  </a:cubicBezTo>
                  <a:cubicBezTo>
                    <a:pt x="1697" y="1532"/>
                    <a:pt x="1562" y="1339"/>
                    <a:pt x="1409" y="1174"/>
                  </a:cubicBezTo>
                  <a:cubicBezTo>
                    <a:pt x="1271" y="1006"/>
                    <a:pt x="1121" y="860"/>
                    <a:pt x="987" y="730"/>
                  </a:cubicBezTo>
                  <a:cubicBezTo>
                    <a:pt x="857" y="595"/>
                    <a:pt x="718" y="491"/>
                    <a:pt x="602" y="397"/>
                  </a:cubicBezTo>
                  <a:cubicBezTo>
                    <a:pt x="490" y="300"/>
                    <a:pt x="386" y="225"/>
                    <a:pt x="297" y="170"/>
                  </a:cubicBezTo>
                  <a:cubicBezTo>
                    <a:pt x="131" y="59"/>
                    <a:pt x="34"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740;p48">
              <a:extLst>
                <a:ext uri="{FF2B5EF4-FFF2-40B4-BE49-F238E27FC236}">
                  <a16:creationId xmlns:a16="http://schemas.microsoft.com/office/drawing/2014/main" id="{6EE457D6-AF39-C49E-B6B3-11CBD744B252}"/>
                </a:ext>
              </a:extLst>
            </p:cNvPr>
            <p:cNvSpPr/>
            <p:nvPr/>
          </p:nvSpPr>
          <p:spPr>
            <a:xfrm>
              <a:off x="904551" y="1590480"/>
              <a:ext cx="128848" cy="65965"/>
            </a:xfrm>
            <a:custGeom>
              <a:avLst/>
              <a:gdLst/>
              <a:ahLst/>
              <a:cxnLst/>
              <a:rect l="l" t="t" r="r" b="b"/>
              <a:pathLst>
                <a:path w="8110" h="4152" extrusionOk="0">
                  <a:moveTo>
                    <a:pt x="4215" y="1"/>
                  </a:moveTo>
                  <a:cubicBezTo>
                    <a:pt x="3803" y="1"/>
                    <a:pt x="3373" y="46"/>
                    <a:pt x="2941" y="154"/>
                  </a:cubicBezTo>
                  <a:cubicBezTo>
                    <a:pt x="2212" y="337"/>
                    <a:pt x="1562" y="692"/>
                    <a:pt x="1088" y="1144"/>
                  </a:cubicBezTo>
                  <a:cubicBezTo>
                    <a:pt x="614" y="1596"/>
                    <a:pt x="304" y="2119"/>
                    <a:pt x="157" y="2590"/>
                  </a:cubicBezTo>
                  <a:cubicBezTo>
                    <a:pt x="5" y="3060"/>
                    <a:pt x="1" y="3467"/>
                    <a:pt x="38" y="3740"/>
                  </a:cubicBezTo>
                  <a:cubicBezTo>
                    <a:pt x="61" y="3874"/>
                    <a:pt x="79" y="3979"/>
                    <a:pt x="102" y="4050"/>
                  </a:cubicBezTo>
                  <a:cubicBezTo>
                    <a:pt x="123" y="4114"/>
                    <a:pt x="134" y="4151"/>
                    <a:pt x="139" y="4151"/>
                  </a:cubicBezTo>
                  <a:cubicBezTo>
                    <a:pt x="139" y="4151"/>
                    <a:pt x="139" y="4151"/>
                    <a:pt x="140" y="4151"/>
                  </a:cubicBezTo>
                  <a:cubicBezTo>
                    <a:pt x="154" y="4147"/>
                    <a:pt x="113" y="4005"/>
                    <a:pt x="90" y="3736"/>
                  </a:cubicBezTo>
                  <a:cubicBezTo>
                    <a:pt x="72" y="3467"/>
                    <a:pt x="90" y="3071"/>
                    <a:pt x="247" y="2619"/>
                  </a:cubicBezTo>
                  <a:cubicBezTo>
                    <a:pt x="400" y="2167"/>
                    <a:pt x="711" y="1667"/>
                    <a:pt x="1174" y="1238"/>
                  </a:cubicBezTo>
                  <a:cubicBezTo>
                    <a:pt x="1637" y="804"/>
                    <a:pt x="2264" y="464"/>
                    <a:pt x="2974" y="285"/>
                  </a:cubicBezTo>
                  <a:cubicBezTo>
                    <a:pt x="3403" y="176"/>
                    <a:pt x="3832" y="131"/>
                    <a:pt x="4244" y="131"/>
                  </a:cubicBezTo>
                  <a:cubicBezTo>
                    <a:pt x="4513" y="131"/>
                    <a:pt x="4775" y="150"/>
                    <a:pt x="5025" y="184"/>
                  </a:cubicBezTo>
                  <a:cubicBezTo>
                    <a:pt x="5656" y="270"/>
                    <a:pt x="6208" y="438"/>
                    <a:pt x="6665" y="599"/>
                  </a:cubicBezTo>
                  <a:cubicBezTo>
                    <a:pt x="7120" y="767"/>
                    <a:pt x="7475" y="928"/>
                    <a:pt x="7722" y="1043"/>
                  </a:cubicBezTo>
                  <a:cubicBezTo>
                    <a:pt x="7955" y="1153"/>
                    <a:pt x="8089" y="1216"/>
                    <a:pt x="8108" y="1216"/>
                  </a:cubicBezTo>
                  <a:cubicBezTo>
                    <a:pt x="8109" y="1216"/>
                    <a:pt x="8109" y="1216"/>
                    <a:pt x="8110" y="1215"/>
                  </a:cubicBezTo>
                  <a:cubicBezTo>
                    <a:pt x="8110" y="1211"/>
                    <a:pt x="8080" y="1188"/>
                    <a:pt x="8016" y="1152"/>
                  </a:cubicBezTo>
                  <a:cubicBezTo>
                    <a:pt x="7956" y="1114"/>
                    <a:pt x="7863" y="1062"/>
                    <a:pt x="7744" y="995"/>
                  </a:cubicBezTo>
                  <a:cubicBezTo>
                    <a:pt x="7505" y="868"/>
                    <a:pt x="7154" y="688"/>
                    <a:pt x="6698" y="509"/>
                  </a:cubicBezTo>
                  <a:cubicBezTo>
                    <a:pt x="6242" y="333"/>
                    <a:pt x="5686" y="154"/>
                    <a:pt x="5039" y="61"/>
                  </a:cubicBezTo>
                  <a:cubicBezTo>
                    <a:pt x="4778" y="23"/>
                    <a:pt x="4501" y="1"/>
                    <a:pt x="42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741;p48">
              <a:extLst>
                <a:ext uri="{FF2B5EF4-FFF2-40B4-BE49-F238E27FC236}">
                  <a16:creationId xmlns:a16="http://schemas.microsoft.com/office/drawing/2014/main" id="{AF43E051-EE94-B5CE-83A3-4815B3F28C9E}"/>
                </a:ext>
              </a:extLst>
            </p:cNvPr>
            <p:cNvSpPr/>
            <p:nvPr/>
          </p:nvSpPr>
          <p:spPr>
            <a:xfrm>
              <a:off x="1008344" y="1425155"/>
              <a:ext cx="74131" cy="92036"/>
            </a:xfrm>
            <a:custGeom>
              <a:avLst/>
              <a:gdLst/>
              <a:ahLst/>
              <a:cxnLst/>
              <a:rect l="l" t="t" r="r" b="b"/>
              <a:pathLst>
                <a:path w="4666" h="5793" extrusionOk="0">
                  <a:moveTo>
                    <a:pt x="3700" y="1"/>
                  </a:moveTo>
                  <a:cubicBezTo>
                    <a:pt x="3699" y="1"/>
                    <a:pt x="3699" y="1"/>
                    <a:pt x="3699" y="1"/>
                  </a:cubicBezTo>
                  <a:cubicBezTo>
                    <a:pt x="3669" y="20"/>
                    <a:pt x="4072" y="375"/>
                    <a:pt x="4337" y="1147"/>
                  </a:cubicBezTo>
                  <a:cubicBezTo>
                    <a:pt x="4471" y="1528"/>
                    <a:pt x="4550" y="2014"/>
                    <a:pt x="4509" y="2549"/>
                  </a:cubicBezTo>
                  <a:cubicBezTo>
                    <a:pt x="4468" y="3078"/>
                    <a:pt x="4296" y="3657"/>
                    <a:pt x="3956" y="4173"/>
                  </a:cubicBezTo>
                  <a:cubicBezTo>
                    <a:pt x="3616" y="4685"/>
                    <a:pt x="3145" y="5066"/>
                    <a:pt x="2668" y="5305"/>
                  </a:cubicBezTo>
                  <a:cubicBezTo>
                    <a:pt x="2193" y="5548"/>
                    <a:pt x="1715" y="5660"/>
                    <a:pt x="1311" y="5693"/>
                  </a:cubicBezTo>
                  <a:cubicBezTo>
                    <a:pt x="1200" y="5702"/>
                    <a:pt x="1096" y="5706"/>
                    <a:pt x="997" y="5706"/>
                  </a:cubicBezTo>
                  <a:cubicBezTo>
                    <a:pt x="424" y="5706"/>
                    <a:pt x="71" y="5574"/>
                    <a:pt x="10" y="5574"/>
                  </a:cubicBezTo>
                  <a:cubicBezTo>
                    <a:pt x="4" y="5574"/>
                    <a:pt x="1" y="5575"/>
                    <a:pt x="1" y="5578"/>
                  </a:cubicBezTo>
                  <a:cubicBezTo>
                    <a:pt x="1" y="5581"/>
                    <a:pt x="30" y="5596"/>
                    <a:pt x="87" y="5619"/>
                  </a:cubicBezTo>
                  <a:cubicBezTo>
                    <a:pt x="142" y="5638"/>
                    <a:pt x="228" y="5674"/>
                    <a:pt x="341" y="5697"/>
                  </a:cubicBezTo>
                  <a:cubicBezTo>
                    <a:pt x="527" y="5750"/>
                    <a:pt x="790" y="5792"/>
                    <a:pt x="1112" y="5792"/>
                  </a:cubicBezTo>
                  <a:cubicBezTo>
                    <a:pt x="1177" y="5792"/>
                    <a:pt x="1245" y="5790"/>
                    <a:pt x="1316" y="5787"/>
                  </a:cubicBezTo>
                  <a:cubicBezTo>
                    <a:pt x="1734" y="5768"/>
                    <a:pt x="2227" y="5660"/>
                    <a:pt x="2723" y="5414"/>
                  </a:cubicBezTo>
                  <a:cubicBezTo>
                    <a:pt x="3221" y="5174"/>
                    <a:pt x="3714" y="4782"/>
                    <a:pt x="4068" y="4248"/>
                  </a:cubicBezTo>
                  <a:cubicBezTo>
                    <a:pt x="4423" y="3710"/>
                    <a:pt x="4595" y="3109"/>
                    <a:pt x="4633" y="2556"/>
                  </a:cubicBezTo>
                  <a:cubicBezTo>
                    <a:pt x="4666" y="2003"/>
                    <a:pt x="4576" y="1502"/>
                    <a:pt x="4426" y="1114"/>
                  </a:cubicBezTo>
                  <a:cubicBezTo>
                    <a:pt x="4281" y="725"/>
                    <a:pt x="4095" y="438"/>
                    <a:pt x="3949" y="259"/>
                  </a:cubicBezTo>
                  <a:cubicBezTo>
                    <a:pt x="3878" y="165"/>
                    <a:pt x="3811" y="106"/>
                    <a:pt x="3769" y="61"/>
                  </a:cubicBezTo>
                  <a:cubicBezTo>
                    <a:pt x="3728" y="23"/>
                    <a:pt x="3705" y="1"/>
                    <a:pt x="37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742;p48">
              <a:extLst>
                <a:ext uri="{FF2B5EF4-FFF2-40B4-BE49-F238E27FC236}">
                  <a16:creationId xmlns:a16="http://schemas.microsoft.com/office/drawing/2014/main" id="{66901D99-CDE2-ACE5-63C8-6491BBC318E4}"/>
                </a:ext>
              </a:extLst>
            </p:cNvPr>
            <p:cNvSpPr/>
            <p:nvPr/>
          </p:nvSpPr>
          <p:spPr>
            <a:xfrm>
              <a:off x="726468" y="1558213"/>
              <a:ext cx="71589" cy="2224"/>
            </a:xfrm>
            <a:custGeom>
              <a:avLst/>
              <a:gdLst/>
              <a:ahLst/>
              <a:cxnLst/>
              <a:rect l="l" t="t" r="r" b="b"/>
              <a:pathLst>
                <a:path w="4506" h="140" extrusionOk="0">
                  <a:moveTo>
                    <a:pt x="2897" y="1"/>
                  </a:moveTo>
                  <a:cubicBezTo>
                    <a:pt x="2693" y="1"/>
                    <a:pt x="2477" y="2"/>
                    <a:pt x="2253" y="4"/>
                  </a:cubicBezTo>
                  <a:cubicBezTo>
                    <a:pt x="1009" y="11"/>
                    <a:pt x="1" y="49"/>
                    <a:pt x="1" y="86"/>
                  </a:cubicBezTo>
                  <a:cubicBezTo>
                    <a:pt x="1" y="119"/>
                    <a:pt x="772" y="140"/>
                    <a:pt x="1798" y="140"/>
                  </a:cubicBezTo>
                  <a:cubicBezTo>
                    <a:pt x="1945" y="140"/>
                    <a:pt x="2098" y="139"/>
                    <a:pt x="2253" y="138"/>
                  </a:cubicBezTo>
                  <a:cubicBezTo>
                    <a:pt x="3497" y="127"/>
                    <a:pt x="4505" y="90"/>
                    <a:pt x="4505" y="52"/>
                  </a:cubicBezTo>
                  <a:cubicBezTo>
                    <a:pt x="4505" y="22"/>
                    <a:pt x="3827" y="1"/>
                    <a:pt x="28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7784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VISUALIZATION TECHNIQUES</a:t>
            </a:r>
            <a:endParaRPr dirty="0"/>
          </a:p>
        </p:txBody>
      </p:sp>
      <p:pic>
        <p:nvPicPr>
          <p:cNvPr id="2" name="Picture 1">
            <a:extLst>
              <a:ext uri="{FF2B5EF4-FFF2-40B4-BE49-F238E27FC236}">
                <a16:creationId xmlns:a16="http://schemas.microsoft.com/office/drawing/2014/main" id="{18D68499-1B6D-267A-7D21-C5C5A888EA48}"/>
              </a:ext>
            </a:extLst>
          </p:cNvPr>
          <p:cNvPicPr>
            <a:picLocks noChangeAspect="1"/>
          </p:cNvPicPr>
          <p:nvPr/>
        </p:nvPicPr>
        <p:blipFill>
          <a:blip r:embed="rId3"/>
          <a:stretch>
            <a:fillRect/>
          </a:stretch>
        </p:blipFill>
        <p:spPr>
          <a:xfrm>
            <a:off x="698214" y="1162676"/>
            <a:ext cx="7747571" cy="3523524"/>
          </a:xfrm>
          <a:prstGeom prst="rect">
            <a:avLst/>
          </a:prstGeom>
        </p:spPr>
      </p:pic>
    </p:spTree>
    <p:extLst>
      <p:ext uri="{BB962C8B-B14F-4D97-AF65-F5344CB8AC3E}">
        <p14:creationId xmlns:p14="http://schemas.microsoft.com/office/powerpoint/2010/main" val="3839059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6"/>
        <p:cNvGrpSpPr/>
        <p:nvPr/>
      </p:nvGrpSpPr>
      <p:grpSpPr>
        <a:xfrm>
          <a:off x="0" y="0"/>
          <a:ext cx="0" cy="0"/>
          <a:chOff x="0" y="0"/>
          <a:chExt cx="0" cy="0"/>
        </a:xfrm>
      </p:grpSpPr>
      <p:sp>
        <p:nvSpPr>
          <p:cNvPr id="427" name="Google Shape;427;p28"/>
          <p:cNvSpPr/>
          <p:nvPr/>
        </p:nvSpPr>
        <p:spPr>
          <a:xfrm>
            <a:off x="6523427" y="266138"/>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6513246" y="1886589"/>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3913346" y="1886589"/>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3923527" y="266138"/>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txBox="1">
            <a:spLocks noGrp="1"/>
          </p:cNvSpPr>
          <p:nvPr>
            <p:ph type="ctrTitle"/>
          </p:nvPr>
        </p:nvSpPr>
        <p:spPr>
          <a:xfrm>
            <a:off x="3994802" y="806912"/>
            <a:ext cx="16794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a:t>
            </a:r>
            <a:br>
              <a:rPr lang="en" dirty="0"/>
            </a:br>
            <a:r>
              <a:rPr lang="en" dirty="0"/>
              <a:t>Intro to eda</a:t>
            </a:r>
            <a:endParaRPr dirty="0"/>
          </a:p>
        </p:txBody>
      </p:sp>
      <p:sp>
        <p:nvSpPr>
          <p:cNvPr id="433" name="Google Shape;433;p28"/>
          <p:cNvSpPr txBox="1">
            <a:spLocks noGrp="1"/>
          </p:cNvSpPr>
          <p:nvPr>
            <p:ph type="ctrTitle" idx="2"/>
          </p:nvPr>
        </p:nvSpPr>
        <p:spPr>
          <a:xfrm>
            <a:off x="3984621" y="2431463"/>
            <a:ext cx="16794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br>
              <a:rPr lang="en" dirty="0"/>
            </a:br>
            <a:r>
              <a:rPr lang="en" dirty="0"/>
              <a:t>Steps in eda</a:t>
            </a:r>
            <a:endParaRPr dirty="0"/>
          </a:p>
        </p:txBody>
      </p:sp>
      <p:sp>
        <p:nvSpPr>
          <p:cNvPr id="435" name="Google Shape;435;p28"/>
          <p:cNvSpPr txBox="1">
            <a:spLocks noGrp="1"/>
          </p:cNvSpPr>
          <p:nvPr>
            <p:ph type="ctrTitle" idx="3"/>
          </p:nvPr>
        </p:nvSpPr>
        <p:spPr>
          <a:xfrm>
            <a:off x="6576527" y="1181685"/>
            <a:ext cx="2577654"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br>
              <a:rPr lang="en" dirty="0"/>
            </a:br>
            <a:r>
              <a:rPr lang="en" dirty="0"/>
              <a:t>Needs and importance of EDA</a:t>
            </a:r>
            <a:endParaRPr dirty="0"/>
          </a:p>
        </p:txBody>
      </p:sp>
      <p:sp>
        <p:nvSpPr>
          <p:cNvPr id="437" name="Google Shape;437;p28"/>
          <p:cNvSpPr txBox="1">
            <a:spLocks noGrp="1"/>
          </p:cNvSpPr>
          <p:nvPr>
            <p:ph type="ctrTitle" idx="4"/>
          </p:nvPr>
        </p:nvSpPr>
        <p:spPr>
          <a:xfrm>
            <a:off x="6575609" y="2828032"/>
            <a:ext cx="2369424"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 </a:t>
            </a:r>
            <a:br>
              <a:rPr lang="en" dirty="0"/>
            </a:br>
            <a:r>
              <a:rPr lang="en" dirty="0"/>
              <a:t>Visualization tools &amp; tECHNIQUES</a:t>
            </a:r>
            <a:endParaRPr dirty="0"/>
          </a:p>
        </p:txBody>
      </p:sp>
      <p:grpSp>
        <p:nvGrpSpPr>
          <p:cNvPr id="439" name="Google Shape;439;p28"/>
          <p:cNvGrpSpPr/>
          <p:nvPr/>
        </p:nvGrpSpPr>
        <p:grpSpPr>
          <a:xfrm>
            <a:off x="0" y="982900"/>
            <a:ext cx="4600713" cy="3725949"/>
            <a:chOff x="0" y="982900"/>
            <a:chExt cx="4600713" cy="3725949"/>
          </a:xfrm>
        </p:grpSpPr>
        <p:grpSp>
          <p:nvGrpSpPr>
            <p:cNvPr id="440" name="Google Shape;440;p28"/>
            <p:cNvGrpSpPr/>
            <p:nvPr/>
          </p:nvGrpSpPr>
          <p:grpSpPr>
            <a:xfrm>
              <a:off x="411575" y="982900"/>
              <a:ext cx="2214990" cy="3181003"/>
              <a:chOff x="624596" y="982906"/>
              <a:chExt cx="2001980" cy="3181003"/>
            </a:xfrm>
          </p:grpSpPr>
          <p:sp>
            <p:nvSpPr>
              <p:cNvPr id="441" name="Google Shape;441;p28"/>
              <p:cNvSpPr/>
              <p:nvPr/>
            </p:nvSpPr>
            <p:spPr>
              <a:xfrm>
                <a:off x="692176" y="1142009"/>
                <a:ext cx="1934400" cy="3021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624596" y="982906"/>
                <a:ext cx="1881817" cy="2984405"/>
              </a:xfrm>
              <a:custGeom>
                <a:avLst/>
                <a:gdLst/>
                <a:ahLst/>
                <a:cxnLst/>
                <a:rect l="l" t="t" r="r" b="b"/>
                <a:pathLst>
                  <a:path w="53747" h="74336" extrusionOk="0">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8"/>
            <p:cNvGrpSpPr/>
            <p:nvPr/>
          </p:nvGrpSpPr>
          <p:grpSpPr>
            <a:xfrm>
              <a:off x="0" y="4397412"/>
              <a:ext cx="4600713" cy="150450"/>
              <a:chOff x="0" y="4397412"/>
              <a:chExt cx="4600713" cy="150450"/>
            </a:xfrm>
          </p:grpSpPr>
          <p:sp>
            <p:nvSpPr>
              <p:cNvPr id="444" name="Google Shape;444;p28"/>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8"/>
            <p:cNvGrpSpPr/>
            <p:nvPr/>
          </p:nvGrpSpPr>
          <p:grpSpPr>
            <a:xfrm>
              <a:off x="2072827" y="1904259"/>
              <a:ext cx="1418990" cy="2804590"/>
              <a:chOff x="2072827" y="1904259"/>
              <a:chExt cx="1418990" cy="2804590"/>
            </a:xfrm>
          </p:grpSpPr>
          <p:sp>
            <p:nvSpPr>
              <p:cNvPr id="450" name="Google Shape;450;p28"/>
              <p:cNvSpPr/>
              <p:nvPr/>
            </p:nvSpPr>
            <p:spPr>
              <a:xfrm>
                <a:off x="2399847" y="1904259"/>
                <a:ext cx="391230" cy="380866"/>
              </a:xfrm>
              <a:custGeom>
                <a:avLst/>
                <a:gdLst/>
                <a:ahLst/>
                <a:cxnLst/>
                <a:rect l="l" t="t" r="r" b="b"/>
                <a:pathLst>
                  <a:path w="11174" h="10878" extrusionOk="0">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2789784" y="2455395"/>
                <a:ext cx="313327" cy="524242"/>
              </a:xfrm>
              <a:custGeom>
                <a:avLst/>
                <a:gdLst/>
                <a:ahLst/>
                <a:cxnLst/>
                <a:rect l="l" t="t" r="r" b="b"/>
                <a:pathLst>
                  <a:path w="8949" h="14973" extrusionOk="0">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2724205" y="2358410"/>
                <a:ext cx="176358" cy="233253"/>
              </a:xfrm>
              <a:custGeom>
                <a:avLst/>
                <a:gdLst/>
                <a:ahLst/>
                <a:cxnLst/>
                <a:rect l="l" t="t" r="r" b="b"/>
                <a:pathLst>
                  <a:path w="5037" h="6662" extrusionOk="0">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2853507" y="2457531"/>
                <a:ext cx="1646" cy="8858"/>
              </a:xfrm>
              <a:custGeom>
                <a:avLst/>
                <a:gdLst/>
                <a:ahLst/>
                <a:cxnLst/>
                <a:rect l="l" t="t" r="r" b="b"/>
                <a:pathLst>
                  <a:path w="47" h="253" extrusionOk="0">
                    <a:moveTo>
                      <a:pt x="0" y="1"/>
                    </a:moveTo>
                    <a:lnTo>
                      <a:pt x="0" y="252"/>
                    </a:lnTo>
                    <a:lnTo>
                      <a:pt x="47" y="252"/>
                    </a:lnTo>
                    <a:lnTo>
                      <a:pt x="47"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2759253" y="2491738"/>
                <a:ext cx="149959" cy="113756"/>
              </a:xfrm>
              <a:custGeom>
                <a:avLst/>
                <a:gdLst/>
                <a:ahLst/>
                <a:cxnLst/>
                <a:rect l="l" t="t" r="r" b="b"/>
                <a:pathLst>
                  <a:path w="4283" h="3249" extrusionOk="0">
                    <a:moveTo>
                      <a:pt x="4200" y="1"/>
                    </a:moveTo>
                    <a:lnTo>
                      <a:pt x="0" y="2829"/>
                    </a:lnTo>
                    <a:lnTo>
                      <a:pt x="270" y="3248"/>
                    </a:lnTo>
                    <a:lnTo>
                      <a:pt x="4282" y="374"/>
                    </a:lnTo>
                    <a:lnTo>
                      <a:pt x="420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3066000" y="2936365"/>
                <a:ext cx="112040" cy="66769"/>
              </a:xfrm>
              <a:custGeom>
                <a:avLst/>
                <a:gdLst/>
                <a:ahLst/>
                <a:cxnLst/>
                <a:rect l="l" t="t" r="r" b="b"/>
                <a:pathLst>
                  <a:path w="3200" h="1907" extrusionOk="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2668115" y="4444154"/>
                <a:ext cx="84660" cy="183781"/>
              </a:xfrm>
              <a:custGeom>
                <a:avLst/>
                <a:gdLst/>
                <a:ahLst/>
                <a:cxnLst/>
                <a:rect l="l" t="t" r="r" b="b"/>
                <a:pathLst>
                  <a:path w="2418" h="5249" extrusionOk="0">
                    <a:moveTo>
                      <a:pt x="152" y="1"/>
                    </a:moveTo>
                    <a:lnTo>
                      <a:pt x="1" y="5249"/>
                    </a:lnTo>
                    <a:lnTo>
                      <a:pt x="2266" y="5249"/>
                    </a:lnTo>
                    <a:lnTo>
                      <a:pt x="241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2119709" y="4233657"/>
                <a:ext cx="166414" cy="190433"/>
              </a:xfrm>
              <a:custGeom>
                <a:avLst/>
                <a:gdLst/>
                <a:ahLst/>
                <a:cxnLst/>
                <a:rect l="l" t="t" r="r" b="b"/>
                <a:pathLst>
                  <a:path w="4753" h="5439" extrusionOk="0">
                    <a:moveTo>
                      <a:pt x="2656" y="1"/>
                    </a:moveTo>
                    <a:lnTo>
                      <a:pt x="0" y="4585"/>
                    </a:lnTo>
                    <a:lnTo>
                      <a:pt x="2096" y="5438"/>
                    </a:lnTo>
                    <a:lnTo>
                      <a:pt x="4753" y="859"/>
                    </a:lnTo>
                    <a:lnTo>
                      <a:pt x="26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2072827" y="4366600"/>
                <a:ext cx="225516" cy="194775"/>
              </a:xfrm>
              <a:custGeom>
                <a:avLst/>
                <a:gdLst/>
                <a:ahLst/>
                <a:cxnLst/>
                <a:rect l="l" t="t" r="r" b="b"/>
                <a:pathLst>
                  <a:path w="6441" h="5563" extrusionOk="0">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643536" y="4618587"/>
                <a:ext cx="241411" cy="90262"/>
              </a:xfrm>
              <a:custGeom>
                <a:avLst/>
                <a:gdLst/>
                <a:ahLst/>
                <a:cxnLst/>
                <a:rect l="l" t="t" r="r" b="b"/>
                <a:pathLst>
                  <a:path w="6895" h="2578" extrusionOk="0">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2670670" y="4520551"/>
                <a:ext cx="665" cy="18417"/>
              </a:xfrm>
              <a:custGeom>
                <a:avLst/>
                <a:gdLst/>
                <a:ahLst/>
                <a:cxnLst/>
                <a:rect l="l" t="t" r="r" b="b"/>
                <a:pathLst>
                  <a:path w="19" h="526" extrusionOk="0">
                    <a:moveTo>
                      <a:pt x="18" y="1"/>
                    </a:moveTo>
                    <a:lnTo>
                      <a:pt x="0" y="526"/>
                    </a:lnTo>
                    <a:lnTo>
                      <a:pt x="4" y="526"/>
                    </a:lnTo>
                    <a:lnTo>
                      <a:pt x="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2670776" y="4520551"/>
                <a:ext cx="79828" cy="18417"/>
              </a:xfrm>
              <a:custGeom>
                <a:avLst/>
                <a:gdLst/>
                <a:ahLst/>
                <a:cxnLst/>
                <a:rect l="l" t="t" r="r" b="b"/>
                <a:pathLst>
                  <a:path w="2280" h="526" extrusionOk="0">
                    <a:moveTo>
                      <a:pt x="15" y="1"/>
                    </a:moveTo>
                    <a:lnTo>
                      <a:pt x="1" y="526"/>
                    </a:lnTo>
                    <a:lnTo>
                      <a:pt x="2265" y="526"/>
                    </a:lnTo>
                    <a:lnTo>
                      <a:pt x="2280"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2164701" y="4300391"/>
                <a:ext cx="9313" cy="16141"/>
              </a:xfrm>
              <a:custGeom>
                <a:avLst/>
                <a:gdLst/>
                <a:ahLst/>
                <a:cxnLst/>
                <a:rect l="l" t="t" r="r" b="b"/>
                <a:pathLst>
                  <a:path w="266" h="461" extrusionOk="0">
                    <a:moveTo>
                      <a:pt x="266" y="0"/>
                    </a:moveTo>
                    <a:lnTo>
                      <a:pt x="1" y="456"/>
                    </a:lnTo>
                    <a:lnTo>
                      <a:pt x="1" y="460"/>
                    </a:lnTo>
                    <a:lnTo>
                      <a:pt x="2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2164701" y="4300391"/>
                <a:ext cx="82700" cy="46041"/>
              </a:xfrm>
              <a:custGeom>
                <a:avLst/>
                <a:gdLst/>
                <a:ahLst/>
                <a:cxnLst/>
                <a:rect l="l" t="t" r="r" b="b"/>
                <a:pathLst>
                  <a:path w="2362" h="1315" extrusionOk="0">
                    <a:moveTo>
                      <a:pt x="266" y="0"/>
                    </a:moveTo>
                    <a:lnTo>
                      <a:pt x="1" y="460"/>
                    </a:lnTo>
                    <a:lnTo>
                      <a:pt x="2100" y="1314"/>
                    </a:lnTo>
                    <a:lnTo>
                      <a:pt x="2362" y="858"/>
                    </a:lnTo>
                    <a:lnTo>
                      <a:pt x="26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2427857" y="2340868"/>
                <a:ext cx="454952" cy="501659"/>
              </a:xfrm>
              <a:custGeom>
                <a:avLst/>
                <a:gdLst/>
                <a:ahLst/>
                <a:cxnLst/>
                <a:rect l="l" t="t" r="r" b="b"/>
                <a:pathLst>
                  <a:path w="12994" h="14328" extrusionOk="0">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2564687" y="2178829"/>
                <a:ext cx="194599" cy="293475"/>
              </a:xfrm>
              <a:custGeom>
                <a:avLst/>
                <a:gdLst/>
                <a:ahLst/>
                <a:cxnLst/>
                <a:rect l="l" t="t" r="r" b="b"/>
                <a:pathLst>
                  <a:path w="5558" h="8382" extrusionOk="0">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2657436" y="2245668"/>
                <a:ext cx="11484" cy="9839"/>
              </a:xfrm>
              <a:custGeom>
                <a:avLst/>
                <a:gdLst/>
                <a:ahLst/>
                <a:cxnLst/>
                <a:rect l="l" t="t" r="r" b="b"/>
                <a:pathLst>
                  <a:path w="328" h="281" extrusionOk="0">
                    <a:moveTo>
                      <a:pt x="1" y="0"/>
                    </a:moveTo>
                    <a:lnTo>
                      <a:pt x="327" y="280"/>
                    </a:lnTo>
                    <a:lnTo>
                      <a:pt x="327" y="28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2664368" y="2279351"/>
                <a:ext cx="280" cy="2066"/>
              </a:xfrm>
              <a:custGeom>
                <a:avLst/>
                <a:gdLst/>
                <a:ahLst/>
                <a:cxnLst/>
                <a:rect l="l" t="t" r="r" b="b"/>
                <a:pathLst>
                  <a:path w="8" h="59" extrusionOk="0">
                    <a:moveTo>
                      <a:pt x="8" y="0"/>
                    </a:moveTo>
                    <a:cubicBezTo>
                      <a:pt x="4" y="22"/>
                      <a:pt x="4" y="40"/>
                      <a:pt x="0" y="58"/>
                    </a:cubicBezTo>
                    <a:lnTo>
                      <a:pt x="0" y="58"/>
                    </a:lnTo>
                    <a:cubicBezTo>
                      <a:pt x="4" y="40"/>
                      <a:pt x="4" y="22"/>
                      <a:pt x="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2606562" y="2210096"/>
                <a:ext cx="62357" cy="71320"/>
              </a:xfrm>
              <a:custGeom>
                <a:avLst/>
                <a:gdLst/>
                <a:ahLst/>
                <a:cxnLst/>
                <a:rect l="l" t="t" r="r" b="b"/>
                <a:pathLst>
                  <a:path w="1781" h="2037" extrusionOk="0">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2480236" y="1964936"/>
                <a:ext cx="258952" cy="296171"/>
              </a:xfrm>
              <a:custGeom>
                <a:avLst/>
                <a:gdLst/>
                <a:ahLst/>
                <a:cxnLst/>
                <a:rect l="l" t="t" r="r" b="b"/>
                <a:pathLst>
                  <a:path w="7396" h="8459" extrusionOk="0">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2465671" y="1949286"/>
                <a:ext cx="221209" cy="210880"/>
              </a:xfrm>
              <a:custGeom>
                <a:avLst/>
                <a:gdLst/>
                <a:ahLst/>
                <a:cxnLst/>
                <a:rect l="l" t="t" r="r" b="b"/>
                <a:pathLst>
                  <a:path w="6318" h="6023" extrusionOk="0">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2571234" y="2842496"/>
                <a:ext cx="298517" cy="1678079"/>
              </a:xfrm>
              <a:custGeom>
                <a:avLst/>
                <a:gdLst/>
                <a:ahLst/>
                <a:cxnLst/>
                <a:rect l="l" t="t" r="r" b="b"/>
                <a:pathLst>
                  <a:path w="8526" h="47928" extrusionOk="0">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2644516" y="4479376"/>
                <a:ext cx="140925" cy="45131"/>
              </a:xfrm>
              <a:custGeom>
                <a:avLst/>
                <a:gdLst/>
                <a:ahLst/>
                <a:cxnLst/>
                <a:rect l="l" t="t" r="r" b="b"/>
                <a:pathLst>
                  <a:path w="4025" h="1289" extrusionOk="0">
                    <a:moveTo>
                      <a:pt x="0" y="0"/>
                    </a:moveTo>
                    <a:lnTo>
                      <a:pt x="166" y="1288"/>
                    </a:lnTo>
                    <a:lnTo>
                      <a:pt x="3762" y="1288"/>
                    </a:lnTo>
                    <a:lnTo>
                      <a:pt x="4024" y="14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2643641" y="3424583"/>
                <a:ext cx="4307" cy="41035"/>
              </a:xfrm>
              <a:custGeom>
                <a:avLst/>
                <a:gdLst/>
                <a:ahLst/>
                <a:cxnLst/>
                <a:rect l="l" t="t" r="r" b="b"/>
                <a:pathLst>
                  <a:path w="123" h="1172" extrusionOk="0">
                    <a:moveTo>
                      <a:pt x="0" y="1"/>
                    </a:moveTo>
                    <a:lnTo>
                      <a:pt x="0" y="4"/>
                    </a:lnTo>
                    <a:cubicBezTo>
                      <a:pt x="43" y="395"/>
                      <a:pt x="83" y="785"/>
                      <a:pt x="122" y="1172"/>
                    </a:cubicBezTo>
                    <a:lnTo>
                      <a:pt x="122" y="1172"/>
                    </a:lnTo>
                    <a:cubicBezTo>
                      <a:pt x="83" y="785"/>
                      <a:pt x="43" y="3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2643641" y="3130125"/>
                <a:ext cx="72406" cy="421936"/>
              </a:xfrm>
              <a:custGeom>
                <a:avLst/>
                <a:gdLst/>
                <a:ahLst/>
                <a:cxnLst/>
                <a:rect l="l" t="t" r="r" b="b"/>
                <a:pathLst>
                  <a:path w="2068" h="12051" extrusionOk="0">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2162670" y="2842496"/>
                <a:ext cx="559430" cy="1494228"/>
              </a:xfrm>
              <a:custGeom>
                <a:avLst/>
                <a:gdLst/>
                <a:ahLst/>
                <a:cxnLst/>
                <a:rect l="l" t="t" r="r" b="b"/>
                <a:pathLst>
                  <a:path w="15978" h="42677" extrusionOk="0">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2148980" y="4247137"/>
                <a:ext cx="153460" cy="99926"/>
              </a:xfrm>
              <a:custGeom>
                <a:avLst/>
                <a:gdLst/>
                <a:ahLst/>
                <a:cxnLst/>
                <a:rect l="l" t="t" r="r" b="b"/>
                <a:pathLst>
                  <a:path w="4383" h="2854" extrusionOk="0">
                    <a:moveTo>
                      <a:pt x="284" y="0"/>
                    </a:moveTo>
                    <a:lnTo>
                      <a:pt x="1" y="1403"/>
                    </a:lnTo>
                    <a:lnTo>
                      <a:pt x="3551" y="2853"/>
                    </a:lnTo>
                    <a:lnTo>
                      <a:pt x="4383" y="1891"/>
                    </a:lnTo>
                    <a:lnTo>
                      <a:pt x="2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2625784" y="2083314"/>
                <a:ext cx="17506" cy="22863"/>
              </a:xfrm>
              <a:custGeom>
                <a:avLst/>
                <a:gdLst/>
                <a:ahLst/>
                <a:cxnLst/>
                <a:rect l="l" t="t" r="r" b="b"/>
                <a:pathLst>
                  <a:path w="500" h="653" extrusionOk="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2696300" y="2067594"/>
                <a:ext cx="17611" cy="22898"/>
              </a:xfrm>
              <a:custGeom>
                <a:avLst/>
                <a:gdLst/>
                <a:ahLst/>
                <a:cxnLst/>
                <a:rect l="l" t="t" r="r" b="b"/>
                <a:pathLst>
                  <a:path w="503" h="654" extrusionOk="0">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2700817" y="2060801"/>
                <a:ext cx="14110" cy="9138"/>
              </a:xfrm>
              <a:custGeom>
                <a:avLst/>
                <a:gdLst/>
                <a:ahLst/>
                <a:cxnLst/>
                <a:rect l="l" t="t" r="r" b="b"/>
                <a:pathLst>
                  <a:path w="403" h="261" extrusionOk="0">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2678443" y="2096759"/>
                <a:ext cx="31196" cy="44116"/>
              </a:xfrm>
              <a:custGeom>
                <a:avLst/>
                <a:gdLst/>
                <a:ahLst/>
                <a:cxnLst/>
                <a:rect l="l" t="t" r="r" b="b"/>
                <a:pathLst>
                  <a:path w="891" h="1260" extrusionOk="0">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2620147" y="2156876"/>
                <a:ext cx="50558" cy="16176"/>
              </a:xfrm>
              <a:custGeom>
                <a:avLst/>
                <a:gdLst/>
                <a:ahLst/>
                <a:cxnLst/>
                <a:rect l="l" t="t" r="r" b="b"/>
                <a:pathLst>
                  <a:path w="1444" h="462" extrusionOk="0">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2484893" y="2137129"/>
                <a:ext cx="74472" cy="66174"/>
              </a:xfrm>
              <a:custGeom>
                <a:avLst/>
                <a:gdLst/>
                <a:ahLst/>
                <a:cxnLst/>
                <a:rect l="l" t="t" r="r" b="b"/>
                <a:pathLst>
                  <a:path w="2127" h="1890" extrusionOk="0">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2594623" y="2046096"/>
                <a:ext cx="44011" cy="22968"/>
              </a:xfrm>
              <a:custGeom>
                <a:avLst/>
                <a:gdLst/>
                <a:ahLst/>
                <a:cxnLst/>
                <a:rect l="l" t="t" r="r" b="b"/>
                <a:pathLst>
                  <a:path w="1257" h="656" extrusionOk="0">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2677183" y="2017490"/>
                <a:ext cx="39249" cy="11554"/>
              </a:xfrm>
              <a:custGeom>
                <a:avLst/>
                <a:gdLst/>
                <a:ahLst/>
                <a:cxnLst/>
                <a:rect l="l" t="t" r="r" b="b"/>
                <a:pathLst>
                  <a:path w="1121" h="330" extrusionOk="0">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205911" y="4422306"/>
                <a:ext cx="41490" cy="20972"/>
              </a:xfrm>
              <a:custGeom>
                <a:avLst/>
                <a:gdLst/>
                <a:ahLst/>
                <a:cxnLst/>
                <a:rect l="l" t="t" r="r" b="b"/>
                <a:pathLst>
                  <a:path w="1185" h="599" extrusionOk="0">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2206051" y="4400633"/>
                <a:ext cx="35713" cy="25594"/>
              </a:xfrm>
              <a:custGeom>
                <a:avLst/>
                <a:gdLst/>
                <a:ahLst/>
                <a:cxnLst/>
                <a:rect l="l" t="t" r="r" b="b"/>
                <a:pathLst>
                  <a:path w="1020" h="731" extrusionOk="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2753336" y="4612390"/>
                <a:ext cx="49683" cy="20202"/>
              </a:xfrm>
              <a:custGeom>
                <a:avLst/>
                <a:gdLst/>
                <a:ahLst/>
                <a:cxnLst/>
                <a:rect l="l" t="t" r="r" b="b"/>
                <a:pathLst>
                  <a:path w="1419" h="577" extrusionOk="0">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2753476" y="4593763"/>
                <a:ext cx="30811" cy="36063"/>
              </a:xfrm>
              <a:custGeom>
                <a:avLst/>
                <a:gdLst/>
                <a:ahLst/>
                <a:cxnLst/>
                <a:rect l="l" t="t" r="r" b="b"/>
                <a:pathLst>
                  <a:path w="880" h="1030" extrusionOk="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2630301" y="2076522"/>
                <a:ext cx="14005" cy="9138"/>
              </a:xfrm>
              <a:custGeom>
                <a:avLst/>
                <a:gdLst/>
                <a:ahLst/>
                <a:cxnLst/>
                <a:rect l="l" t="t" r="r" b="b"/>
                <a:pathLst>
                  <a:path w="400" h="261" extrusionOk="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2470853" y="2821103"/>
                <a:ext cx="346484" cy="35853"/>
              </a:xfrm>
              <a:custGeom>
                <a:avLst/>
                <a:gdLst/>
                <a:ahLst/>
                <a:cxnLst/>
                <a:rect l="l" t="t" r="r" b="b"/>
                <a:pathLst>
                  <a:path w="9896" h="1024" extrusionOk="0">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2513323" y="2818617"/>
                <a:ext cx="19397" cy="41490"/>
              </a:xfrm>
              <a:custGeom>
                <a:avLst/>
                <a:gdLst/>
                <a:ahLst/>
                <a:cxnLst/>
                <a:rect l="l" t="t" r="r" b="b"/>
                <a:pathLst>
                  <a:path w="554" h="1185" extrusionOk="0">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2513323" y="2818617"/>
                <a:ext cx="19257" cy="41490"/>
              </a:xfrm>
              <a:custGeom>
                <a:avLst/>
                <a:gdLst/>
                <a:ahLst/>
                <a:cxnLst/>
                <a:rect l="l" t="t" r="r" b="b"/>
                <a:pathLst>
                  <a:path w="550" h="1185" extrusionOk="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2772348" y="2818617"/>
                <a:ext cx="19467" cy="41490"/>
              </a:xfrm>
              <a:custGeom>
                <a:avLst/>
                <a:gdLst/>
                <a:ahLst/>
                <a:cxnLst/>
                <a:rect l="l" t="t" r="r" b="b"/>
                <a:pathLst>
                  <a:path w="556" h="1185" extrusionOk="0">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2643396" y="2818617"/>
                <a:ext cx="19362" cy="41490"/>
              </a:xfrm>
              <a:custGeom>
                <a:avLst/>
                <a:gdLst/>
                <a:ahLst/>
                <a:cxnLst/>
                <a:rect l="l" t="t" r="r" b="b"/>
                <a:pathLst>
                  <a:path w="553" h="1185" extrusionOk="0">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2475381" y="2091484"/>
                <a:ext cx="1013577" cy="907769"/>
              </a:xfrm>
              <a:custGeom>
                <a:avLst/>
                <a:gdLst/>
                <a:ahLst/>
                <a:cxnLst/>
                <a:rect l="l" t="t" r="r" b="b"/>
                <a:pathLst>
                  <a:path w="28949" h="25927" extrusionOk="0">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2509787" y="2116997"/>
                <a:ext cx="982031" cy="1171798"/>
              </a:xfrm>
              <a:custGeom>
                <a:avLst/>
                <a:gdLst/>
                <a:ahLst/>
                <a:cxnLst/>
                <a:rect l="l" t="t" r="r" b="b"/>
                <a:pathLst>
                  <a:path w="28048" h="33468" extrusionOk="0">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3247996" y="2515617"/>
                <a:ext cx="9663" cy="52449"/>
              </a:xfrm>
              <a:custGeom>
                <a:avLst/>
                <a:gdLst/>
                <a:ahLst/>
                <a:cxnLst/>
                <a:rect l="l" t="t" r="r" b="b"/>
                <a:pathLst>
                  <a:path w="276" h="1498" extrusionOk="0">
                    <a:moveTo>
                      <a:pt x="0" y="0"/>
                    </a:moveTo>
                    <a:lnTo>
                      <a:pt x="14" y="1497"/>
                    </a:lnTo>
                    <a:lnTo>
                      <a:pt x="276" y="1494"/>
                    </a:lnTo>
                    <a:lnTo>
                      <a:pt x="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3246315" y="2340798"/>
                <a:ext cx="10364" cy="125065"/>
              </a:xfrm>
              <a:custGeom>
                <a:avLst/>
                <a:gdLst/>
                <a:ahLst/>
                <a:cxnLst/>
                <a:rect l="l" t="t" r="r" b="b"/>
                <a:pathLst>
                  <a:path w="296" h="3572" extrusionOk="0">
                    <a:moveTo>
                      <a:pt x="264" y="0"/>
                    </a:moveTo>
                    <a:lnTo>
                      <a:pt x="1" y="4"/>
                    </a:lnTo>
                    <a:lnTo>
                      <a:pt x="34" y="3572"/>
                    </a:lnTo>
                    <a:lnTo>
                      <a:pt x="295" y="3572"/>
                    </a:lnTo>
                    <a:lnTo>
                      <a:pt x="2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3105459" y="2917633"/>
                <a:ext cx="72581" cy="85501"/>
              </a:xfrm>
              <a:custGeom>
                <a:avLst/>
                <a:gdLst/>
                <a:ahLst/>
                <a:cxnLst/>
                <a:rect l="l" t="t" r="r" b="b"/>
                <a:pathLst>
                  <a:path w="2073" h="2442" extrusionOk="0">
                    <a:moveTo>
                      <a:pt x="1375" y="0"/>
                    </a:moveTo>
                    <a:lnTo>
                      <a:pt x="1" y="1486"/>
                    </a:lnTo>
                    <a:lnTo>
                      <a:pt x="539" y="2441"/>
                    </a:lnTo>
                    <a:lnTo>
                      <a:pt x="2072" y="719"/>
                    </a:lnTo>
                    <a:lnTo>
                      <a:pt x="1375"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2592592" y="2194375"/>
                <a:ext cx="843906" cy="1008185"/>
              </a:xfrm>
              <a:custGeom>
                <a:avLst/>
                <a:gdLst/>
                <a:ahLst/>
                <a:cxnLst/>
                <a:rect l="l" t="t" r="r" b="b"/>
                <a:pathLst>
                  <a:path w="24103" h="28795" extrusionOk="0">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2614090" y="2645304"/>
                <a:ext cx="70060" cy="105878"/>
              </a:xfrm>
              <a:custGeom>
                <a:avLst/>
                <a:gdLst/>
                <a:ahLst/>
                <a:cxnLst/>
                <a:rect l="l" t="t" r="r" b="b"/>
                <a:pathLst>
                  <a:path w="2001" h="3024" extrusionOk="0">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2359722" y="2457075"/>
                <a:ext cx="287488" cy="370957"/>
              </a:xfrm>
              <a:custGeom>
                <a:avLst/>
                <a:gdLst/>
                <a:ahLst/>
                <a:cxnLst/>
                <a:rect l="l" t="t" r="r" b="b"/>
                <a:pathLst>
                  <a:path w="8211" h="10595" extrusionOk="0">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2356851" y="2359775"/>
                <a:ext cx="170931" cy="212176"/>
              </a:xfrm>
              <a:custGeom>
                <a:avLst/>
                <a:gdLst/>
                <a:ahLst/>
                <a:cxnLst/>
                <a:rect l="l" t="t" r="r" b="b"/>
                <a:pathLst>
                  <a:path w="4882" h="6060" extrusionOk="0">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2348168" y="2472376"/>
                <a:ext cx="146702" cy="110640"/>
              </a:xfrm>
              <a:custGeom>
                <a:avLst/>
                <a:gdLst/>
                <a:ahLst/>
                <a:cxnLst/>
                <a:rect l="l" t="t" r="r" b="b"/>
                <a:pathLst>
                  <a:path w="4190" h="3160" extrusionOk="0">
                    <a:moveTo>
                      <a:pt x="83" y="1"/>
                    </a:moveTo>
                    <a:lnTo>
                      <a:pt x="1" y="370"/>
                    </a:lnTo>
                    <a:lnTo>
                      <a:pt x="3856" y="3160"/>
                    </a:lnTo>
                    <a:lnTo>
                      <a:pt x="4190" y="2786"/>
                    </a:lnTo>
                    <a:lnTo>
                      <a:pt x="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2661112" y="2623946"/>
                <a:ext cx="78953" cy="98700"/>
              </a:xfrm>
              <a:custGeom>
                <a:avLst/>
                <a:gdLst/>
                <a:ahLst/>
                <a:cxnLst/>
                <a:rect l="l" t="t" r="r" b="b"/>
                <a:pathLst>
                  <a:path w="2255" h="2819" extrusionOk="0">
                    <a:moveTo>
                      <a:pt x="1802" y="0"/>
                    </a:moveTo>
                    <a:lnTo>
                      <a:pt x="0" y="610"/>
                    </a:lnTo>
                    <a:lnTo>
                      <a:pt x="657" y="2818"/>
                    </a:lnTo>
                    <a:lnTo>
                      <a:pt x="2254" y="1881"/>
                    </a:lnTo>
                    <a:lnTo>
                      <a:pt x="180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428;p28">
            <a:extLst>
              <a:ext uri="{FF2B5EF4-FFF2-40B4-BE49-F238E27FC236}">
                <a16:creationId xmlns:a16="http://schemas.microsoft.com/office/drawing/2014/main" id="{FF6543C1-5815-C08C-582A-3092440117FA}"/>
              </a:ext>
            </a:extLst>
          </p:cNvPr>
          <p:cNvSpPr/>
          <p:nvPr/>
        </p:nvSpPr>
        <p:spPr>
          <a:xfrm>
            <a:off x="6523427" y="3566322"/>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9;p28">
            <a:extLst>
              <a:ext uri="{FF2B5EF4-FFF2-40B4-BE49-F238E27FC236}">
                <a16:creationId xmlns:a16="http://schemas.microsoft.com/office/drawing/2014/main" id="{AFCF8912-B76A-5F42-F747-1A9C291A01D6}"/>
              </a:ext>
            </a:extLst>
          </p:cNvPr>
          <p:cNvSpPr/>
          <p:nvPr/>
        </p:nvSpPr>
        <p:spPr>
          <a:xfrm>
            <a:off x="3923527" y="3566322"/>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3;p28">
            <a:extLst>
              <a:ext uri="{FF2B5EF4-FFF2-40B4-BE49-F238E27FC236}">
                <a16:creationId xmlns:a16="http://schemas.microsoft.com/office/drawing/2014/main" id="{E120089B-83D0-669E-E75D-49955D82E575}"/>
              </a:ext>
            </a:extLst>
          </p:cNvPr>
          <p:cNvSpPr txBox="1">
            <a:spLocks/>
          </p:cNvSpPr>
          <p:nvPr/>
        </p:nvSpPr>
        <p:spPr>
          <a:xfrm>
            <a:off x="3994802" y="4554390"/>
            <a:ext cx="2089127" cy="32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IN" dirty="0"/>
              <a:t>05</a:t>
            </a:r>
          </a:p>
          <a:p>
            <a:r>
              <a:rPr lang="en-IN" dirty="0"/>
              <a:t>Automated </a:t>
            </a:r>
            <a:r>
              <a:rPr lang="en-IN" dirty="0" err="1"/>
              <a:t>eda</a:t>
            </a:r>
            <a:r>
              <a:rPr lang="en-IN" dirty="0"/>
              <a:t> &amp; Technique</a:t>
            </a:r>
          </a:p>
        </p:txBody>
      </p:sp>
      <p:sp>
        <p:nvSpPr>
          <p:cNvPr id="13" name="Google Shape;437;p28">
            <a:extLst>
              <a:ext uri="{FF2B5EF4-FFF2-40B4-BE49-F238E27FC236}">
                <a16:creationId xmlns:a16="http://schemas.microsoft.com/office/drawing/2014/main" id="{8FB62AA9-E8E5-7450-5227-644048A68B79}"/>
              </a:ext>
            </a:extLst>
          </p:cNvPr>
          <p:cNvSpPr txBox="1">
            <a:spLocks/>
          </p:cNvSpPr>
          <p:nvPr/>
        </p:nvSpPr>
        <p:spPr>
          <a:xfrm>
            <a:off x="6575609" y="4520238"/>
            <a:ext cx="1899900" cy="32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IN" dirty="0"/>
              <a:t>06</a:t>
            </a:r>
          </a:p>
          <a:p>
            <a:r>
              <a:rPr lang="en-IN" dirty="0"/>
              <a:t>HANDS ON WITH EDA &amp; AUTOEDA</a:t>
            </a:r>
          </a:p>
        </p:txBody>
      </p:sp>
      <p:sp>
        <p:nvSpPr>
          <p:cNvPr id="14" name="Google Shape;433;p28">
            <a:extLst>
              <a:ext uri="{FF2B5EF4-FFF2-40B4-BE49-F238E27FC236}">
                <a16:creationId xmlns:a16="http://schemas.microsoft.com/office/drawing/2014/main" id="{9D7CD451-02F3-CE63-DC55-26FA99789C96}"/>
              </a:ext>
            </a:extLst>
          </p:cNvPr>
          <p:cNvSpPr txBox="1">
            <a:spLocks/>
          </p:cNvSpPr>
          <p:nvPr/>
        </p:nvSpPr>
        <p:spPr>
          <a:xfrm>
            <a:off x="544507" y="1792621"/>
            <a:ext cx="1679400" cy="32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IN" dirty="0"/>
              <a:t>Table of 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VISUALIZATION TECHNIQUES</a:t>
            </a:r>
            <a:endParaRPr dirty="0"/>
          </a:p>
        </p:txBody>
      </p:sp>
      <p:pic>
        <p:nvPicPr>
          <p:cNvPr id="2" name="Picture 1">
            <a:extLst>
              <a:ext uri="{FF2B5EF4-FFF2-40B4-BE49-F238E27FC236}">
                <a16:creationId xmlns:a16="http://schemas.microsoft.com/office/drawing/2014/main" id="{21B9B626-5356-EB46-30CA-4A63A1173A0F}"/>
              </a:ext>
            </a:extLst>
          </p:cNvPr>
          <p:cNvPicPr>
            <a:picLocks noChangeAspect="1"/>
          </p:cNvPicPr>
          <p:nvPr/>
        </p:nvPicPr>
        <p:blipFill>
          <a:blip r:embed="rId3"/>
          <a:stretch>
            <a:fillRect/>
          </a:stretch>
        </p:blipFill>
        <p:spPr>
          <a:xfrm>
            <a:off x="844550" y="1128155"/>
            <a:ext cx="7454900" cy="4015345"/>
          </a:xfrm>
          <a:prstGeom prst="rect">
            <a:avLst/>
          </a:prstGeom>
        </p:spPr>
      </p:pic>
    </p:spTree>
    <p:extLst>
      <p:ext uri="{BB962C8B-B14F-4D97-AF65-F5344CB8AC3E}">
        <p14:creationId xmlns:p14="http://schemas.microsoft.com/office/powerpoint/2010/main" val="2158788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VISUALIZATION TECHNIQUES</a:t>
            </a:r>
            <a:endParaRPr dirty="0"/>
          </a:p>
        </p:txBody>
      </p:sp>
      <p:pic>
        <p:nvPicPr>
          <p:cNvPr id="2" name="Picture 1">
            <a:extLst>
              <a:ext uri="{FF2B5EF4-FFF2-40B4-BE49-F238E27FC236}">
                <a16:creationId xmlns:a16="http://schemas.microsoft.com/office/drawing/2014/main" id="{FF53CB79-FB46-578A-39D0-85A40B880DBE}"/>
              </a:ext>
            </a:extLst>
          </p:cNvPr>
          <p:cNvPicPr>
            <a:picLocks noChangeAspect="1"/>
          </p:cNvPicPr>
          <p:nvPr/>
        </p:nvPicPr>
        <p:blipFill>
          <a:blip r:embed="rId3"/>
          <a:stretch>
            <a:fillRect/>
          </a:stretch>
        </p:blipFill>
        <p:spPr>
          <a:xfrm>
            <a:off x="1554387" y="1049221"/>
            <a:ext cx="6035225" cy="4242885"/>
          </a:xfrm>
          <a:prstGeom prst="rect">
            <a:avLst/>
          </a:prstGeom>
        </p:spPr>
      </p:pic>
    </p:spTree>
    <p:extLst>
      <p:ext uri="{BB962C8B-B14F-4D97-AF65-F5344CB8AC3E}">
        <p14:creationId xmlns:p14="http://schemas.microsoft.com/office/powerpoint/2010/main" val="2869733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Visualization</a:t>
            </a:r>
            <a:endParaRPr dirty="0"/>
          </a:p>
        </p:txBody>
      </p:sp>
      <p:pic>
        <p:nvPicPr>
          <p:cNvPr id="2" name="Picture 1">
            <a:extLst>
              <a:ext uri="{FF2B5EF4-FFF2-40B4-BE49-F238E27FC236}">
                <a16:creationId xmlns:a16="http://schemas.microsoft.com/office/drawing/2014/main" id="{0C8750E1-D03D-4750-CFB0-C237DFA673D8}"/>
              </a:ext>
            </a:extLst>
          </p:cNvPr>
          <p:cNvPicPr>
            <a:picLocks noChangeAspect="1"/>
          </p:cNvPicPr>
          <p:nvPr/>
        </p:nvPicPr>
        <p:blipFill>
          <a:blip r:embed="rId3"/>
          <a:stretch>
            <a:fillRect/>
          </a:stretch>
        </p:blipFill>
        <p:spPr>
          <a:xfrm>
            <a:off x="3017941" y="1143000"/>
            <a:ext cx="3362186" cy="3784600"/>
          </a:xfrm>
          <a:prstGeom prst="rect">
            <a:avLst/>
          </a:prstGeom>
        </p:spPr>
      </p:pic>
    </p:spTree>
    <p:extLst>
      <p:ext uri="{BB962C8B-B14F-4D97-AF65-F5344CB8AC3E}">
        <p14:creationId xmlns:p14="http://schemas.microsoft.com/office/powerpoint/2010/main" val="418695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3530600" y="431900"/>
            <a:ext cx="352395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2000" dirty="0"/>
              <a:t>V</a:t>
            </a:r>
            <a:r>
              <a:rPr lang="en" sz="2000" dirty="0"/>
              <a:t>arious visualization techniques</a:t>
            </a:r>
            <a:endParaRPr sz="2000" dirty="0"/>
          </a:p>
        </p:txBody>
      </p:sp>
      <p:sp>
        <p:nvSpPr>
          <p:cNvPr id="3" name="Rectangle: Rounded Corners 2">
            <a:extLst>
              <a:ext uri="{FF2B5EF4-FFF2-40B4-BE49-F238E27FC236}">
                <a16:creationId xmlns:a16="http://schemas.microsoft.com/office/drawing/2014/main" id="{94367ED8-3D80-1915-8CE0-19AB6C48F0E6}"/>
              </a:ext>
            </a:extLst>
          </p:cNvPr>
          <p:cNvSpPr/>
          <p:nvPr/>
        </p:nvSpPr>
        <p:spPr>
          <a:xfrm>
            <a:off x="1080126" y="1496838"/>
            <a:ext cx="7220802" cy="275421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58F6BAA-2F58-FAB2-E518-B389A2CBA56F}"/>
              </a:ext>
            </a:extLst>
          </p:cNvPr>
          <p:cNvPicPr>
            <a:picLocks noChangeAspect="1"/>
          </p:cNvPicPr>
          <p:nvPr/>
        </p:nvPicPr>
        <p:blipFill>
          <a:blip r:embed="rId3"/>
          <a:stretch>
            <a:fillRect/>
          </a:stretch>
        </p:blipFill>
        <p:spPr>
          <a:xfrm>
            <a:off x="1080126" y="1734864"/>
            <a:ext cx="7220802" cy="2278164"/>
          </a:xfrm>
          <a:prstGeom prst="rect">
            <a:avLst/>
          </a:prstGeom>
          <a:ln>
            <a:noFill/>
          </a:ln>
          <a:effectLst>
            <a:outerShdw blurRad="190500" algn="tl" rotWithShape="0">
              <a:srgbClr val="000000">
                <a:alpha val="70000"/>
              </a:srgbClr>
            </a:outerShdw>
          </a:effectLst>
        </p:spPr>
        <p:style>
          <a:lnRef idx="3">
            <a:schemeClr val="lt1"/>
          </a:lnRef>
          <a:fillRef idx="1">
            <a:schemeClr val="accent2"/>
          </a:fillRef>
          <a:effectRef idx="1">
            <a:schemeClr val="accent2"/>
          </a:effectRef>
          <a:fontRef idx="minor">
            <a:schemeClr val="lt1"/>
          </a:fontRef>
        </p:style>
      </p:pic>
    </p:spTree>
    <p:extLst>
      <p:ext uri="{BB962C8B-B14F-4D97-AF65-F5344CB8AC3E}">
        <p14:creationId xmlns:p14="http://schemas.microsoft.com/office/powerpoint/2010/main" val="2187743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3530600" y="431900"/>
            <a:ext cx="352395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2000" dirty="0"/>
              <a:t>V</a:t>
            </a:r>
            <a:r>
              <a:rPr lang="en" sz="2000" dirty="0"/>
              <a:t>arious visualization Libraries</a:t>
            </a:r>
            <a:endParaRPr sz="2000" dirty="0"/>
          </a:p>
        </p:txBody>
      </p:sp>
      <p:sp>
        <p:nvSpPr>
          <p:cNvPr id="3" name="Rectangle: Rounded Corners 2">
            <a:extLst>
              <a:ext uri="{FF2B5EF4-FFF2-40B4-BE49-F238E27FC236}">
                <a16:creationId xmlns:a16="http://schemas.microsoft.com/office/drawing/2014/main" id="{94367ED8-3D80-1915-8CE0-19AB6C48F0E6}"/>
              </a:ext>
            </a:extLst>
          </p:cNvPr>
          <p:cNvSpPr/>
          <p:nvPr/>
        </p:nvSpPr>
        <p:spPr>
          <a:xfrm>
            <a:off x="1016626" y="1573038"/>
            <a:ext cx="7220802" cy="275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pic>
        <p:nvPicPr>
          <p:cNvPr id="4" name="Picture 3">
            <a:extLst>
              <a:ext uri="{FF2B5EF4-FFF2-40B4-BE49-F238E27FC236}">
                <a16:creationId xmlns:a16="http://schemas.microsoft.com/office/drawing/2014/main" id="{CF8B5D24-085C-B067-E8B1-BB21E7A1A4B0}"/>
              </a:ext>
            </a:extLst>
          </p:cNvPr>
          <p:cNvPicPr>
            <a:picLocks noChangeAspect="1"/>
          </p:cNvPicPr>
          <p:nvPr/>
        </p:nvPicPr>
        <p:blipFill>
          <a:blip r:embed="rId3"/>
          <a:stretch>
            <a:fillRect/>
          </a:stretch>
        </p:blipFill>
        <p:spPr>
          <a:xfrm>
            <a:off x="1715561" y="2082617"/>
            <a:ext cx="6020907" cy="1735057"/>
          </a:xfrm>
          <a:prstGeom prst="rect">
            <a:avLst/>
          </a:prstGeom>
        </p:spPr>
      </p:pic>
    </p:spTree>
    <p:extLst>
      <p:ext uri="{BB962C8B-B14F-4D97-AF65-F5344CB8AC3E}">
        <p14:creationId xmlns:p14="http://schemas.microsoft.com/office/powerpoint/2010/main" val="3280199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Visualization</a:t>
            </a:r>
            <a:endParaRPr dirty="0"/>
          </a:p>
        </p:txBody>
      </p:sp>
      <p:pic>
        <p:nvPicPr>
          <p:cNvPr id="3" name="Picture 2">
            <a:extLst>
              <a:ext uri="{FF2B5EF4-FFF2-40B4-BE49-F238E27FC236}">
                <a16:creationId xmlns:a16="http://schemas.microsoft.com/office/drawing/2014/main" id="{3E9E6BD9-1DA6-BBEC-F030-A0BE0E9CF723}"/>
              </a:ext>
            </a:extLst>
          </p:cNvPr>
          <p:cNvPicPr>
            <a:picLocks noChangeAspect="1"/>
          </p:cNvPicPr>
          <p:nvPr/>
        </p:nvPicPr>
        <p:blipFill>
          <a:blip r:embed="rId3"/>
          <a:stretch>
            <a:fillRect/>
          </a:stretch>
        </p:blipFill>
        <p:spPr>
          <a:xfrm>
            <a:off x="3111183" y="1065499"/>
            <a:ext cx="2921634" cy="3895511"/>
          </a:xfrm>
          <a:prstGeom prst="rect">
            <a:avLst/>
          </a:prstGeom>
        </p:spPr>
      </p:pic>
    </p:spTree>
    <p:extLst>
      <p:ext uri="{BB962C8B-B14F-4D97-AF65-F5344CB8AC3E}">
        <p14:creationId xmlns:p14="http://schemas.microsoft.com/office/powerpoint/2010/main" val="312381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98" name="Google Shape;698;p31"/>
          <p:cNvSpPr txBox="1">
            <a:spLocks noGrp="1"/>
          </p:cNvSpPr>
          <p:nvPr>
            <p:ph type="ctrTitle"/>
          </p:nvPr>
        </p:nvSpPr>
        <p:spPr>
          <a:xfrm>
            <a:off x="37042" y="1777341"/>
            <a:ext cx="4067868"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05. </a:t>
            </a:r>
            <a:br>
              <a:rPr lang="en" dirty="0"/>
            </a:br>
            <a:r>
              <a:rPr lang="en" dirty="0"/>
              <a:t>AUTOMATED EDA &amp; TECHNIQUES</a:t>
            </a:r>
            <a:endParaRPr dirty="0"/>
          </a:p>
        </p:txBody>
      </p:sp>
      <p:grpSp>
        <p:nvGrpSpPr>
          <p:cNvPr id="672" name="Google Shape;3601;p48">
            <a:extLst>
              <a:ext uri="{FF2B5EF4-FFF2-40B4-BE49-F238E27FC236}">
                <a16:creationId xmlns:a16="http://schemas.microsoft.com/office/drawing/2014/main" id="{6DE51814-3312-6D42-79DE-F0280065532B}"/>
              </a:ext>
            </a:extLst>
          </p:cNvPr>
          <p:cNvGrpSpPr/>
          <p:nvPr/>
        </p:nvGrpSpPr>
        <p:grpSpPr>
          <a:xfrm>
            <a:off x="4572000" y="488950"/>
            <a:ext cx="4191000" cy="4165600"/>
            <a:chOff x="411609" y="1049416"/>
            <a:chExt cx="1718376" cy="1650536"/>
          </a:xfrm>
        </p:grpSpPr>
        <p:sp>
          <p:nvSpPr>
            <p:cNvPr id="673" name="Google Shape;3602;p48">
              <a:extLst>
                <a:ext uri="{FF2B5EF4-FFF2-40B4-BE49-F238E27FC236}">
                  <a16:creationId xmlns:a16="http://schemas.microsoft.com/office/drawing/2014/main" id="{9265981F-C873-D580-1312-FE6D52FEA4FE}"/>
                </a:ext>
              </a:extLst>
            </p:cNvPr>
            <p:cNvSpPr/>
            <p:nvPr/>
          </p:nvSpPr>
          <p:spPr>
            <a:xfrm>
              <a:off x="970600" y="1194197"/>
              <a:ext cx="557400" cy="399900"/>
            </a:xfrm>
            <a:prstGeom prst="roundRect">
              <a:avLst>
                <a:gd name="adj" fmla="val 4313"/>
              </a:avLst>
            </a:pr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603;p48">
              <a:extLst>
                <a:ext uri="{FF2B5EF4-FFF2-40B4-BE49-F238E27FC236}">
                  <a16:creationId xmlns:a16="http://schemas.microsoft.com/office/drawing/2014/main" id="{DB9DD655-706E-80DA-EF28-6486922BC200}"/>
                </a:ext>
              </a:extLst>
            </p:cNvPr>
            <p:cNvSpPr/>
            <p:nvPr/>
          </p:nvSpPr>
          <p:spPr>
            <a:xfrm>
              <a:off x="957556" y="1172928"/>
              <a:ext cx="152647" cy="127132"/>
            </a:xfrm>
            <a:custGeom>
              <a:avLst/>
              <a:gdLst/>
              <a:ahLst/>
              <a:cxnLst/>
              <a:rect l="l" t="t" r="r" b="b"/>
              <a:pathLst>
                <a:path w="9608" h="8002" extrusionOk="0">
                  <a:moveTo>
                    <a:pt x="9509" y="0"/>
                  </a:moveTo>
                  <a:cubicBezTo>
                    <a:pt x="8961" y="0"/>
                    <a:pt x="8520" y="34"/>
                    <a:pt x="8520" y="79"/>
                  </a:cubicBezTo>
                  <a:cubicBezTo>
                    <a:pt x="8520" y="119"/>
                    <a:pt x="8908" y="153"/>
                    <a:pt x="9405" y="157"/>
                  </a:cubicBezTo>
                  <a:cubicBezTo>
                    <a:pt x="9356" y="209"/>
                    <a:pt x="9285" y="284"/>
                    <a:pt x="9192" y="385"/>
                  </a:cubicBezTo>
                  <a:cubicBezTo>
                    <a:pt x="8994" y="609"/>
                    <a:pt x="8729" y="904"/>
                    <a:pt x="8408" y="1267"/>
                  </a:cubicBezTo>
                  <a:cubicBezTo>
                    <a:pt x="7742" y="2032"/>
                    <a:pt x="6842" y="3067"/>
                    <a:pt x="5820" y="4243"/>
                  </a:cubicBezTo>
                  <a:cubicBezTo>
                    <a:pt x="5468" y="4008"/>
                    <a:pt x="5103" y="3762"/>
                    <a:pt x="4729" y="3515"/>
                  </a:cubicBezTo>
                  <a:cubicBezTo>
                    <a:pt x="4534" y="3384"/>
                    <a:pt x="4344" y="3257"/>
                    <a:pt x="4165" y="3138"/>
                  </a:cubicBezTo>
                  <a:lnTo>
                    <a:pt x="4105" y="3100"/>
                  </a:lnTo>
                  <a:lnTo>
                    <a:pt x="4060" y="3153"/>
                  </a:lnTo>
                  <a:cubicBezTo>
                    <a:pt x="2906" y="4501"/>
                    <a:pt x="1886" y="5708"/>
                    <a:pt x="1158" y="6578"/>
                  </a:cubicBezTo>
                  <a:cubicBezTo>
                    <a:pt x="807" y="7004"/>
                    <a:pt x="519" y="7351"/>
                    <a:pt x="302" y="7613"/>
                  </a:cubicBezTo>
                  <a:cubicBezTo>
                    <a:pt x="105" y="7856"/>
                    <a:pt x="0" y="7994"/>
                    <a:pt x="7" y="8001"/>
                  </a:cubicBezTo>
                  <a:cubicBezTo>
                    <a:pt x="7" y="8001"/>
                    <a:pt x="8" y="8001"/>
                    <a:pt x="8" y="8001"/>
                  </a:cubicBezTo>
                  <a:cubicBezTo>
                    <a:pt x="22" y="8001"/>
                    <a:pt x="140" y="7875"/>
                    <a:pt x="347" y="7649"/>
                  </a:cubicBezTo>
                  <a:cubicBezTo>
                    <a:pt x="571" y="7396"/>
                    <a:pt x="870" y="7059"/>
                    <a:pt x="1236" y="6649"/>
                  </a:cubicBezTo>
                  <a:cubicBezTo>
                    <a:pt x="1976" y="5804"/>
                    <a:pt x="2996" y="4632"/>
                    <a:pt x="4134" y="3306"/>
                  </a:cubicBezTo>
                  <a:cubicBezTo>
                    <a:pt x="4299" y="3414"/>
                    <a:pt x="4467" y="3526"/>
                    <a:pt x="4643" y="3642"/>
                  </a:cubicBezTo>
                  <a:cubicBezTo>
                    <a:pt x="5035" y="3907"/>
                    <a:pt x="5420" y="4161"/>
                    <a:pt x="5793" y="4408"/>
                  </a:cubicBezTo>
                  <a:lnTo>
                    <a:pt x="5849" y="4445"/>
                  </a:lnTo>
                  <a:lnTo>
                    <a:pt x="5894" y="4393"/>
                  </a:lnTo>
                  <a:cubicBezTo>
                    <a:pt x="6918" y="3182"/>
                    <a:pt x="7818" y="2118"/>
                    <a:pt x="8482" y="1330"/>
                  </a:cubicBezTo>
                  <a:cubicBezTo>
                    <a:pt x="8789" y="960"/>
                    <a:pt x="9042" y="654"/>
                    <a:pt x="9233" y="419"/>
                  </a:cubicBezTo>
                  <a:cubicBezTo>
                    <a:pt x="9330" y="299"/>
                    <a:pt x="9397" y="213"/>
                    <a:pt x="9442" y="157"/>
                  </a:cubicBezTo>
                  <a:lnTo>
                    <a:pt x="9454" y="157"/>
                  </a:lnTo>
                  <a:cubicBezTo>
                    <a:pt x="9457" y="657"/>
                    <a:pt x="9487" y="1050"/>
                    <a:pt x="9528" y="1050"/>
                  </a:cubicBezTo>
                  <a:cubicBezTo>
                    <a:pt x="9573" y="1050"/>
                    <a:pt x="9607" y="617"/>
                    <a:pt x="9607" y="79"/>
                  </a:cubicBezTo>
                  <a:lnTo>
                    <a:pt x="960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3604;p48">
              <a:extLst>
                <a:ext uri="{FF2B5EF4-FFF2-40B4-BE49-F238E27FC236}">
                  <a16:creationId xmlns:a16="http://schemas.microsoft.com/office/drawing/2014/main" id="{5AFDFAD4-6B93-E2C7-A887-73D1599AB063}"/>
                </a:ext>
              </a:extLst>
            </p:cNvPr>
            <p:cNvGrpSpPr/>
            <p:nvPr/>
          </p:nvGrpSpPr>
          <p:grpSpPr>
            <a:xfrm>
              <a:off x="1494120" y="1049416"/>
              <a:ext cx="285038" cy="281828"/>
              <a:chOff x="1494120" y="1049416"/>
              <a:chExt cx="285038" cy="281828"/>
            </a:xfrm>
          </p:grpSpPr>
          <p:sp>
            <p:nvSpPr>
              <p:cNvPr id="813" name="Google Shape;3605;p48">
                <a:extLst>
                  <a:ext uri="{FF2B5EF4-FFF2-40B4-BE49-F238E27FC236}">
                    <a16:creationId xmlns:a16="http://schemas.microsoft.com/office/drawing/2014/main" id="{30797D4F-3BE1-0F56-FAAB-A3D2D07ACA2E}"/>
                  </a:ext>
                </a:extLst>
              </p:cNvPr>
              <p:cNvSpPr/>
              <p:nvPr/>
            </p:nvSpPr>
            <p:spPr>
              <a:xfrm>
                <a:off x="1494120" y="1080031"/>
                <a:ext cx="251261" cy="251213"/>
              </a:xfrm>
              <a:custGeom>
                <a:avLst/>
                <a:gdLst/>
                <a:ahLst/>
                <a:cxnLst/>
                <a:rect l="l" t="t" r="r" b="b"/>
                <a:pathLst>
                  <a:path w="15815" h="15812" extrusionOk="0">
                    <a:moveTo>
                      <a:pt x="7725" y="1"/>
                    </a:moveTo>
                    <a:cubicBezTo>
                      <a:pt x="3459" y="101"/>
                      <a:pt x="0" y="3635"/>
                      <a:pt x="0" y="7904"/>
                    </a:cubicBezTo>
                    <a:cubicBezTo>
                      <a:pt x="0" y="12241"/>
                      <a:pt x="3572" y="15811"/>
                      <a:pt x="7908" y="15811"/>
                    </a:cubicBezTo>
                    <a:cubicBezTo>
                      <a:pt x="12244" y="15811"/>
                      <a:pt x="15815" y="12241"/>
                      <a:pt x="15815" y="7904"/>
                    </a:cubicBezTo>
                    <a:lnTo>
                      <a:pt x="7908" y="7904"/>
                    </a:lnTo>
                    <a:lnTo>
                      <a:pt x="772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606;p48">
                <a:extLst>
                  <a:ext uri="{FF2B5EF4-FFF2-40B4-BE49-F238E27FC236}">
                    <a16:creationId xmlns:a16="http://schemas.microsoft.com/office/drawing/2014/main" id="{F1545C4A-9901-AB99-FE5D-374C665D8C68}"/>
                  </a:ext>
                </a:extLst>
              </p:cNvPr>
              <p:cNvSpPr/>
              <p:nvPr/>
            </p:nvSpPr>
            <p:spPr>
              <a:xfrm>
                <a:off x="1650771" y="1049416"/>
                <a:ext cx="128387" cy="125575"/>
              </a:xfrm>
              <a:custGeom>
                <a:avLst/>
                <a:gdLst/>
                <a:ahLst/>
                <a:cxnLst/>
                <a:rect l="l" t="t" r="r" b="b"/>
                <a:pathLst>
                  <a:path w="8081" h="7904" extrusionOk="0">
                    <a:moveTo>
                      <a:pt x="1" y="0"/>
                    </a:moveTo>
                    <a:lnTo>
                      <a:pt x="177" y="7903"/>
                    </a:lnTo>
                    <a:lnTo>
                      <a:pt x="8080" y="7781"/>
                    </a:lnTo>
                    <a:cubicBezTo>
                      <a:pt x="8024" y="5722"/>
                      <a:pt x="7169" y="3676"/>
                      <a:pt x="5693" y="2238"/>
                    </a:cubicBezTo>
                    <a:cubicBezTo>
                      <a:pt x="4218" y="804"/>
                      <a:pt x="2059" y="0"/>
                      <a:pt x="1" y="0"/>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3607;p48">
              <a:extLst>
                <a:ext uri="{FF2B5EF4-FFF2-40B4-BE49-F238E27FC236}">
                  <a16:creationId xmlns:a16="http://schemas.microsoft.com/office/drawing/2014/main" id="{48660A82-9B26-AE99-DFCA-18A24D313E59}"/>
                </a:ext>
              </a:extLst>
            </p:cNvPr>
            <p:cNvSpPr/>
            <p:nvPr/>
          </p:nvSpPr>
          <p:spPr>
            <a:xfrm>
              <a:off x="726357" y="1601522"/>
              <a:ext cx="1316216" cy="487333"/>
            </a:xfrm>
            <a:custGeom>
              <a:avLst/>
              <a:gdLst/>
              <a:ahLst/>
              <a:cxnLst/>
              <a:rect l="l" t="t" r="r" b="b"/>
              <a:pathLst>
                <a:path w="82846" h="30674" extrusionOk="0">
                  <a:moveTo>
                    <a:pt x="82846" y="0"/>
                  </a:moveTo>
                  <a:cubicBezTo>
                    <a:pt x="79488" y="90"/>
                    <a:pt x="76533" y="2436"/>
                    <a:pt x="74740" y="5275"/>
                  </a:cubicBezTo>
                  <a:cubicBezTo>
                    <a:pt x="72944" y="8110"/>
                    <a:pt x="72080" y="11419"/>
                    <a:pt x="71102" y="14631"/>
                  </a:cubicBezTo>
                  <a:cubicBezTo>
                    <a:pt x="70127" y="17844"/>
                    <a:pt x="68955" y="21108"/>
                    <a:pt x="66698" y="23595"/>
                  </a:cubicBezTo>
                  <a:cubicBezTo>
                    <a:pt x="64933" y="25542"/>
                    <a:pt x="62347" y="26910"/>
                    <a:pt x="59777" y="26910"/>
                  </a:cubicBezTo>
                  <a:cubicBezTo>
                    <a:pt x="59063" y="26910"/>
                    <a:pt x="58350" y="26804"/>
                    <a:pt x="57656" y="26576"/>
                  </a:cubicBezTo>
                  <a:cubicBezTo>
                    <a:pt x="55336" y="25810"/>
                    <a:pt x="53618" y="23845"/>
                    <a:pt x="52285" y="21799"/>
                  </a:cubicBezTo>
                  <a:cubicBezTo>
                    <a:pt x="50951" y="19752"/>
                    <a:pt x="49861" y="17522"/>
                    <a:pt x="48199" y="15733"/>
                  </a:cubicBezTo>
                  <a:cubicBezTo>
                    <a:pt x="45965" y="13328"/>
                    <a:pt x="42741" y="11875"/>
                    <a:pt x="39462" y="11793"/>
                  </a:cubicBezTo>
                  <a:cubicBezTo>
                    <a:pt x="39363" y="11790"/>
                    <a:pt x="39264" y="11789"/>
                    <a:pt x="39166" y="11789"/>
                  </a:cubicBezTo>
                  <a:cubicBezTo>
                    <a:pt x="35981" y="11789"/>
                    <a:pt x="32817" y="13072"/>
                    <a:pt x="30539" y="15293"/>
                  </a:cubicBezTo>
                  <a:cubicBezTo>
                    <a:pt x="28092" y="17672"/>
                    <a:pt x="26740" y="20947"/>
                    <a:pt x="24578" y="23588"/>
                  </a:cubicBezTo>
                  <a:cubicBezTo>
                    <a:pt x="22912" y="25623"/>
                    <a:pt x="20346" y="27298"/>
                    <a:pt x="17839" y="27298"/>
                  </a:cubicBezTo>
                  <a:cubicBezTo>
                    <a:pt x="17096" y="27298"/>
                    <a:pt x="16358" y="27151"/>
                    <a:pt x="15650" y="26822"/>
                  </a:cubicBezTo>
                  <a:cubicBezTo>
                    <a:pt x="14085" y="26098"/>
                    <a:pt x="13002" y="24626"/>
                    <a:pt x="11572" y="23663"/>
                  </a:cubicBezTo>
                  <a:cubicBezTo>
                    <a:pt x="10371" y="22851"/>
                    <a:pt x="8922" y="22436"/>
                    <a:pt x="7475" y="22436"/>
                  </a:cubicBezTo>
                  <a:cubicBezTo>
                    <a:pt x="6392" y="22436"/>
                    <a:pt x="5310" y="22668"/>
                    <a:pt x="4333" y="23140"/>
                  </a:cubicBezTo>
                  <a:cubicBezTo>
                    <a:pt x="2055" y="24242"/>
                    <a:pt x="195" y="28148"/>
                    <a:pt x="0" y="30674"/>
                  </a:cubicBezTo>
                  <a:lnTo>
                    <a:pt x="82846" y="30577"/>
                  </a:lnTo>
                  <a:lnTo>
                    <a:pt x="82846" y="0"/>
                  </a:ln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608;p48">
              <a:extLst>
                <a:ext uri="{FF2B5EF4-FFF2-40B4-BE49-F238E27FC236}">
                  <a16:creationId xmlns:a16="http://schemas.microsoft.com/office/drawing/2014/main" id="{A67AFFD2-A42B-F7D9-9AD1-5C017C24ED0C}"/>
                </a:ext>
              </a:extLst>
            </p:cNvPr>
            <p:cNvSpPr/>
            <p:nvPr/>
          </p:nvSpPr>
          <p:spPr>
            <a:xfrm>
              <a:off x="411609" y="2697807"/>
              <a:ext cx="1718376" cy="2145"/>
            </a:xfrm>
            <a:custGeom>
              <a:avLst/>
              <a:gdLst/>
              <a:ahLst/>
              <a:cxnLst/>
              <a:rect l="l" t="t" r="r" b="b"/>
              <a:pathLst>
                <a:path w="108159" h="135" extrusionOk="0">
                  <a:moveTo>
                    <a:pt x="54081" y="0"/>
                  </a:moveTo>
                  <a:cubicBezTo>
                    <a:pt x="24208" y="0"/>
                    <a:pt x="0" y="30"/>
                    <a:pt x="0" y="67"/>
                  </a:cubicBezTo>
                  <a:cubicBezTo>
                    <a:pt x="0" y="105"/>
                    <a:pt x="24208" y="134"/>
                    <a:pt x="54081" y="134"/>
                  </a:cubicBezTo>
                  <a:cubicBezTo>
                    <a:pt x="83944" y="134"/>
                    <a:pt x="108158" y="105"/>
                    <a:pt x="108158" y="67"/>
                  </a:cubicBezTo>
                  <a:cubicBezTo>
                    <a:pt x="108158" y="30"/>
                    <a:pt x="83944" y="0"/>
                    <a:pt x="540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3609;p48">
              <a:extLst>
                <a:ext uri="{FF2B5EF4-FFF2-40B4-BE49-F238E27FC236}">
                  <a16:creationId xmlns:a16="http://schemas.microsoft.com/office/drawing/2014/main" id="{A2CE49D1-A87F-5C92-FE5D-8039E1DD7C23}"/>
                </a:ext>
              </a:extLst>
            </p:cNvPr>
            <p:cNvGrpSpPr/>
            <p:nvPr/>
          </p:nvGrpSpPr>
          <p:grpSpPr>
            <a:xfrm>
              <a:off x="1603188" y="1369374"/>
              <a:ext cx="209969" cy="294109"/>
              <a:chOff x="1603188" y="1369374"/>
              <a:chExt cx="209969" cy="294109"/>
            </a:xfrm>
          </p:grpSpPr>
          <p:sp>
            <p:nvSpPr>
              <p:cNvPr id="808" name="Google Shape;3610;p48">
                <a:extLst>
                  <a:ext uri="{FF2B5EF4-FFF2-40B4-BE49-F238E27FC236}">
                    <a16:creationId xmlns:a16="http://schemas.microsoft.com/office/drawing/2014/main" id="{88F377F4-CB3F-D7DE-D4F5-E34D2BA136CF}"/>
                  </a:ext>
                </a:extLst>
              </p:cNvPr>
              <p:cNvSpPr/>
              <p:nvPr/>
            </p:nvSpPr>
            <p:spPr>
              <a:xfrm>
                <a:off x="1603188" y="1369374"/>
                <a:ext cx="209969" cy="294109"/>
              </a:xfrm>
              <a:custGeom>
                <a:avLst/>
                <a:gdLst/>
                <a:ahLst/>
                <a:cxnLst/>
                <a:rect l="l" t="t" r="r" b="b"/>
                <a:pathLst>
                  <a:path w="13216" h="18512" extrusionOk="0">
                    <a:moveTo>
                      <a:pt x="575" y="1"/>
                    </a:moveTo>
                    <a:cubicBezTo>
                      <a:pt x="270" y="1"/>
                      <a:pt x="1" y="266"/>
                      <a:pt x="1" y="573"/>
                    </a:cubicBezTo>
                    <a:lnTo>
                      <a:pt x="1" y="1368"/>
                    </a:lnTo>
                    <a:lnTo>
                      <a:pt x="1" y="2945"/>
                    </a:lnTo>
                    <a:lnTo>
                      <a:pt x="1" y="6026"/>
                    </a:lnTo>
                    <a:cubicBezTo>
                      <a:pt x="1" y="8043"/>
                      <a:pt x="4" y="9992"/>
                      <a:pt x="4" y="11849"/>
                    </a:cubicBezTo>
                    <a:cubicBezTo>
                      <a:pt x="4" y="13705"/>
                      <a:pt x="8" y="15469"/>
                      <a:pt x="12" y="17119"/>
                    </a:cubicBezTo>
                    <a:lnTo>
                      <a:pt x="12" y="17732"/>
                    </a:lnTo>
                    <a:cubicBezTo>
                      <a:pt x="15" y="17832"/>
                      <a:pt x="4" y="17929"/>
                      <a:pt x="23" y="18041"/>
                    </a:cubicBezTo>
                    <a:cubicBezTo>
                      <a:pt x="41" y="18153"/>
                      <a:pt x="94" y="18255"/>
                      <a:pt x="172" y="18333"/>
                    </a:cubicBezTo>
                    <a:cubicBezTo>
                      <a:pt x="247" y="18411"/>
                      <a:pt x="344" y="18472"/>
                      <a:pt x="453" y="18494"/>
                    </a:cubicBezTo>
                    <a:cubicBezTo>
                      <a:pt x="517" y="18509"/>
                      <a:pt x="578" y="18512"/>
                      <a:pt x="637" y="18512"/>
                    </a:cubicBezTo>
                    <a:cubicBezTo>
                      <a:pt x="662" y="18512"/>
                      <a:pt x="686" y="18511"/>
                      <a:pt x="710" y="18511"/>
                    </a:cubicBezTo>
                    <a:cubicBezTo>
                      <a:pt x="726" y="18511"/>
                      <a:pt x="742" y="18511"/>
                      <a:pt x="758" y="18512"/>
                    </a:cubicBezTo>
                    <a:cubicBezTo>
                      <a:pt x="953" y="18508"/>
                      <a:pt x="1147" y="18508"/>
                      <a:pt x="1337" y="18508"/>
                    </a:cubicBezTo>
                    <a:cubicBezTo>
                      <a:pt x="2103" y="18508"/>
                      <a:pt x="2839" y="18505"/>
                      <a:pt x="3542" y="18505"/>
                    </a:cubicBezTo>
                    <a:cubicBezTo>
                      <a:pt x="6343" y="18498"/>
                      <a:pt x="8614" y="18489"/>
                      <a:pt x="10186" y="18482"/>
                    </a:cubicBezTo>
                    <a:cubicBezTo>
                      <a:pt x="10970" y="18479"/>
                      <a:pt x="11576" y="18475"/>
                      <a:pt x="11994" y="18472"/>
                    </a:cubicBezTo>
                    <a:cubicBezTo>
                      <a:pt x="12199" y="18467"/>
                      <a:pt x="12356" y="18467"/>
                      <a:pt x="12465" y="18463"/>
                    </a:cubicBezTo>
                    <a:cubicBezTo>
                      <a:pt x="12573" y="18463"/>
                      <a:pt x="12625" y="18456"/>
                      <a:pt x="12625" y="18456"/>
                    </a:cubicBezTo>
                    <a:cubicBezTo>
                      <a:pt x="12625" y="18456"/>
                      <a:pt x="12573" y="18453"/>
                      <a:pt x="12465" y="18449"/>
                    </a:cubicBezTo>
                    <a:cubicBezTo>
                      <a:pt x="12356" y="18449"/>
                      <a:pt x="12199" y="18445"/>
                      <a:pt x="11994" y="18445"/>
                    </a:cubicBezTo>
                    <a:cubicBezTo>
                      <a:pt x="11576" y="18441"/>
                      <a:pt x="10970" y="18437"/>
                      <a:pt x="10186" y="18430"/>
                    </a:cubicBezTo>
                    <a:cubicBezTo>
                      <a:pt x="8614" y="18427"/>
                      <a:pt x="6343" y="18419"/>
                      <a:pt x="3542" y="18411"/>
                    </a:cubicBezTo>
                    <a:cubicBezTo>
                      <a:pt x="2839" y="18408"/>
                      <a:pt x="2103" y="18408"/>
                      <a:pt x="1337" y="18404"/>
                    </a:cubicBezTo>
                    <a:lnTo>
                      <a:pt x="758" y="18404"/>
                    </a:lnTo>
                    <a:cubicBezTo>
                      <a:pt x="738" y="18403"/>
                      <a:pt x="718" y="18403"/>
                      <a:pt x="697" y="18403"/>
                    </a:cubicBezTo>
                    <a:cubicBezTo>
                      <a:pt x="674" y="18403"/>
                      <a:pt x="650" y="18404"/>
                      <a:pt x="627" y="18404"/>
                    </a:cubicBezTo>
                    <a:cubicBezTo>
                      <a:pt x="573" y="18404"/>
                      <a:pt x="521" y="18402"/>
                      <a:pt x="475" y="18389"/>
                    </a:cubicBezTo>
                    <a:cubicBezTo>
                      <a:pt x="389" y="18370"/>
                      <a:pt x="310" y="18325"/>
                      <a:pt x="251" y="18258"/>
                    </a:cubicBezTo>
                    <a:cubicBezTo>
                      <a:pt x="187" y="18195"/>
                      <a:pt x="146" y="18113"/>
                      <a:pt x="127" y="18023"/>
                    </a:cubicBezTo>
                    <a:cubicBezTo>
                      <a:pt x="117" y="17941"/>
                      <a:pt x="124" y="17832"/>
                      <a:pt x="120" y="17732"/>
                    </a:cubicBezTo>
                    <a:cubicBezTo>
                      <a:pt x="120" y="17530"/>
                      <a:pt x="120" y="17324"/>
                      <a:pt x="124" y="17119"/>
                    </a:cubicBezTo>
                    <a:cubicBezTo>
                      <a:pt x="124" y="15469"/>
                      <a:pt x="127" y="13705"/>
                      <a:pt x="127" y="11849"/>
                    </a:cubicBezTo>
                    <a:cubicBezTo>
                      <a:pt x="131" y="9992"/>
                      <a:pt x="131" y="8043"/>
                      <a:pt x="131" y="6026"/>
                    </a:cubicBezTo>
                    <a:cubicBezTo>
                      <a:pt x="131" y="5013"/>
                      <a:pt x="131" y="3986"/>
                      <a:pt x="135" y="2945"/>
                    </a:cubicBezTo>
                    <a:lnTo>
                      <a:pt x="135" y="1368"/>
                    </a:lnTo>
                    <a:lnTo>
                      <a:pt x="135" y="576"/>
                    </a:lnTo>
                    <a:cubicBezTo>
                      <a:pt x="135" y="339"/>
                      <a:pt x="344" y="135"/>
                      <a:pt x="581" y="135"/>
                    </a:cubicBezTo>
                    <a:cubicBezTo>
                      <a:pt x="583" y="135"/>
                      <a:pt x="585" y="135"/>
                      <a:pt x="587" y="135"/>
                    </a:cubicBezTo>
                    <a:cubicBezTo>
                      <a:pt x="4868" y="135"/>
                      <a:pt x="8946" y="135"/>
                      <a:pt x="12655" y="132"/>
                    </a:cubicBezTo>
                    <a:cubicBezTo>
                      <a:pt x="12860" y="143"/>
                      <a:pt x="13044" y="311"/>
                      <a:pt x="13077" y="509"/>
                    </a:cubicBezTo>
                    <a:cubicBezTo>
                      <a:pt x="13089" y="718"/>
                      <a:pt x="13081" y="961"/>
                      <a:pt x="13084" y="1181"/>
                    </a:cubicBezTo>
                    <a:lnTo>
                      <a:pt x="13084" y="2519"/>
                    </a:lnTo>
                    <a:cubicBezTo>
                      <a:pt x="13084" y="3396"/>
                      <a:pt x="13089" y="4252"/>
                      <a:pt x="13089" y="5077"/>
                    </a:cubicBezTo>
                    <a:cubicBezTo>
                      <a:pt x="13092" y="6728"/>
                      <a:pt x="13092" y="8263"/>
                      <a:pt x="13096" y="9668"/>
                    </a:cubicBezTo>
                    <a:cubicBezTo>
                      <a:pt x="13107" y="12469"/>
                      <a:pt x="13115" y="14740"/>
                      <a:pt x="13118" y="16316"/>
                    </a:cubicBezTo>
                    <a:cubicBezTo>
                      <a:pt x="13122" y="16708"/>
                      <a:pt x="13122" y="17055"/>
                      <a:pt x="13125" y="17358"/>
                    </a:cubicBezTo>
                    <a:lnTo>
                      <a:pt x="13125" y="17777"/>
                    </a:lnTo>
                    <a:cubicBezTo>
                      <a:pt x="13125" y="17903"/>
                      <a:pt x="13137" y="18019"/>
                      <a:pt x="13099" y="18113"/>
                    </a:cubicBezTo>
                    <a:cubicBezTo>
                      <a:pt x="13029" y="18307"/>
                      <a:pt x="12875" y="18393"/>
                      <a:pt x="12782" y="18427"/>
                    </a:cubicBezTo>
                    <a:cubicBezTo>
                      <a:pt x="12681" y="18456"/>
                      <a:pt x="12625" y="18453"/>
                      <a:pt x="12625" y="18456"/>
                    </a:cubicBezTo>
                    <a:cubicBezTo>
                      <a:pt x="12625" y="18456"/>
                      <a:pt x="12635" y="18458"/>
                      <a:pt x="12654" y="18458"/>
                    </a:cubicBezTo>
                    <a:cubicBezTo>
                      <a:pt x="12681" y="18458"/>
                      <a:pt x="12725" y="18455"/>
                      <a:pt x="12786" y="18437"/>
                    </a:cubicBezTo>
                    <a:cubicBezTo>
                      <a:pt x="12883" y="18411"/>
                      <a:pt x="13044" y="18325"/>
                      <a:pt x="13125" y="18124"/>
                    </a:cubicBezTo>
                    <a:cubicBezTo>
                      <a:pt x="13167" y="18023"/>
                      <a:pt x="13160" y="17903"/>
                      <a:pt x="13160" y="17777"/>
                    </a:cubicBezTo>
                    <a:cubicBezTo>
                      <a:pt x="13163" y="17650"/>
                      <a:pt x="13163" y="17508"/>
                      <a:pt x="13163" y="17358"/>
                    </a:cubicBezTo>
                    <a:cubicBezTo>
                      <a:pt x="13167" y="17055"/>
                      <a:pt x="13167" y="16708"/>
                      <a:pt x="13170" y="16316"/>
                    </a:cubicBezTo>
                    <a:cubicBezTo>
                      <a:pt x="13174" y="14740"/>
                      <a:pt x="13182" y="12469"/>
                      <a:pt x="13193" y="9668"/>
                    </a:cubicBezTo>
                    <a:cubicBezTo>
                      <a:pt x="13193" y="8263"/>
                      <a:pt x="13196" y="6728"/>
                      <a:pt x="13201" y="5077"/>
                    </a:cubicBezTo>
                    <a:cubicBezTo>
                      <a:pt x="13201" y="4252"/>
                      <a:pt x="13204" y="3396"/>
                      <a:pt x="13204" y="2519"/>
                    </a:cubicBezTo>
                    <a:lnTo>
                      <a:pt x="13204" y="1181"/>
                    </a:lnTo>
                    <a:cubicBezTo>
                      <a:pt x="13201" y="950"/>
                      <a:pt x="13215" y="737"/>
                      <a:pt x="13196" y="490"/>
                    </a:cubicBezTo>
                    <a:cubicBezTo>
                      <a:pt x="13160" y="233"/>
                      <a:pt x="12927" y="19"/>
                      <a:pt x="12663" y="9"/>
                    </a:cubicBezTo>
                    <a:cubicBezTo>
                      <a:pt x="8950" y="9"/>
                      <a:pt x="4871" y="5"/>
                      <a:pt x="587" y="1"/>
                    </a:cubicBezTo>
                    <a:cubicBezTo>
                      <a:pt x="583" y="1"/>
                      <a:pt x="579" y="1"/>
                      <a:pt x="5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611;p48">
                <a:extLst>
                  <a:ext uri="{FF2B5EF4-FFF2-40B4-BE49-F238E27FC236}">
                    <a16:creationId xmlns:a16="http://schemas.microsoft.com/office/drawing/2014/main" id="{386CC478-8DCF-762F-E79B-AB0F3452EE6A}"/>
                  </a:ext>
                </a:extLst>
              </p:cNvPr>
              <p:cNvSpPr/>
              <p:nvPr/>
            </p:nvSpPr>
            <p:spPr>
              <a:xfrm>
                <a:off x="1647450" y="1426490"/>
                <a:ext cx="123462" cy="108972"/>
              </a:xfrm>
              <a:custGeom>
                <a:avLst/>
                <a:gdLst/>
                <a:ahLst/>
                <a:cxnLst/>
                <a:rect l="l" t="t" r="r" b="b"/>
                <a:pathLst>
                  <a:path w="7771" h="6859" extrusionOk="0">
                    <a:moveTo>
                      <a:pt x="4056" y="154"/>
                    </a:moveTo>
                    <a:cubicBezTo>
                      <a:pt x="4227" y="154"/>
                      <a:pt x="4398" y="167"/>
                      <a:pt x="4567" y="192"/>
                    </a:cubicBezTo>
                    <a:lnTo>
                      <a:pt x="4567" y="192"/>
                    </a:lnTo>
                    <a:cubicBezTo>
                      <a:pt x="4574" y="252"/>
                      <a:pt x="4610" y="309"/>
                      <a:pt x="4681" y="336"/>
                    </a:cubicBezTo>
                    <a:cubicBezTo>
                      <a:pt x="6216" y="899"/>
                      <a:pt x="7322" y="2558"/>
                      <a:pt x="6862" y="4223"/>
                    </a:cubicBezTo>
                    <a:cubicBezTo>
                      <a:pt x="6491" y="5568"/>
                      <a:pt x="5094" y="6534"/>
                      <a:pt x="3709" y="6534"/>
                    </a:cubicBezTo>
                    <a:cubicBezTo>
                      <a:pt x="3467" y="6534"/>
                      <a:pt x="3225" y="6504"/>
                      <a:pt x="2989" y="6442"/>
                    </a:cubicBezTo>
                    <a:cubicBezTo>
                      <a:pt x="1468" y="6035"/>
                      <a:pt x="487" y="4403"/>
                      <a:pt x="677" y="2879"/>
                    </a:cubicBezTo>
                    <a:cubicBezTo>
                      <a:pt x="890" y="1221"/>
                      <a:pt x="2473" y="154"/>
                      <a:pt x="4056" y="154"/>
                    </a:cubicBezTo>
                    <a:close/>
                    <a:moveTo>
                      <a:pt x="4713" y="0"/>
                    </a:moveTo>
                    <a:cubicBezTo>
                      <a:pt x="4652" y="0"/>
                      <a:pt x="4608" y="36"/>
                      <a:pt x="4584" y="85"/>
                    </a:cubicBezTo>
                    <a:lnTo>
                      <a:pt x="4584" y="85"/>
                    </a:lnTo>
                    <a:cubicBezTo>
                      <a:pt x="4350" y="39"/>
                      <a:pt x="4113" y="17"/>
                      <a:pt x="3878" y="17"/>
                    </a:cubicBezTo>
                    <a:cubicBezTo>
                      <a:pt x="2363" y="17"/>
                      <a:pt x="898" y="943"/>
                      <a:pt x="475" y="2491"/>
                    </a:cubicBezTo>
                    <a:cubicBezTo>
                      <a:pt x="1" y="4235"/>
                      <a:pt x="1151" y="6271"/>
                      <a:pt x="2903" y="6749"/>
                    </a:cubicBezTo>
                    <a:cubicBezTo>
                      <a:pt x="3178" y="6823"/>
                      <a:pt x="3460" y="6858"/>
                      <a:pt x="3741" y="6858"/>
                    </a:cubicBezTo>
                    <a:cubicBezTo>
                      <a:pt x="5212" y="6858"/>
                      <a:pt x="6666" y="5889"/>
                      <a:pt x="7143" y="4478"/>
                    </a:cubicBezTo>
                    <a:cubicBezTo>
                      <a:pt x="7770" y="2613"/>
                      <a:pt x="6574" y="605"/>
                      <a:pt x="4771" y="10"/>
                    </a:cubicBezTo>
                    <a:cubicBezTo>
                      <a:pt x="4750" y="3"/>
                      <a:pt x="4731" y="0"/>
                      <a:pt x="47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612;p48">
                <a:extLst>
                  <a:ext uri="{FF2B5EF4-FFF2-40B4-BE49-F238E27FC236}">
                    <a16:creationId xmlns:a16="http://schemas.microsoft.com/office/drawing/2014/main" id="{B7B8B3D3-2AD4-8A53-4051-DE6DEC34CA95}"/>
                  </a:ext>
                </a:extLst>
              </p:cNvPr>
              <p:cNvSpPr/>
              <p:nvPr/>
            </p:nvSpPr>
            <p:spPr>
              <a:xfrm>
                <a:off x="1692190" y="1423757"/>
                <a:ext cx="80550" cy="111451"/>
              </a:xfrm>
              <a:custGeom>
                <a:avLst/>
                <a:gdLst/>
                <a:ahLst/>
                <a:cxnLst/>
                <a:rect l="l" t="t" r="r" b="b"/>
                <a:pathLst>
                  <a:path w="5070" h="7015" extrusionOk="0">
                    <a:moveTo>
                      <a:pt x="1888" y="0"/>
                    </a:moveTo>
                    <a:cubicBezTo>
                      <a:pt x="1550" y="0"/>
                      <a:pt x="1458" y="529"/>
                      <a:pt x="1820" y="672"/>
                    </a:cubicBezTo>
                    <a:cubicBezTo>
                      <a:pt x="3381" y="1284"/>
                      <a:pt x="4420" y="2976"/>
                      <a:pt x="3800" y="4638"/>
                    </a:cubicBezTo>
                    <a:cubicBezTo>
                      <a:pt x="3304" y="5975"/>
                      <a:pt x="1931" y="6687"/>
                      <a:pt x="566" y="6687"/>
                    </a:cubicBezTo>
                    <a:cubicBezTo>
                      <a:pt x="421" y="6687"/>
                      <a:pt x="276" y="6679"/>
                      <a:pt x="132" y="6662"/>
                    </a:cubicBezTo>
                    <a:cubicBezTo>
                      <a:pt x="127" y="6662"/>
                      <a:pt x="123" y="6662"/>
                      <a:pt x="119" y="6662"/>
                    </a:cubicBezTo>
                    <a:cubicBezTo>
                      <a:pt x="11" y="6662"/>
                      <a:pt x="1" y="6836"/>
                      <a:pt x="102" y="6864"/>
                    </a:cubicBezTo>
                    <a:cubicBezTo>
                      <a:pt x="432" y="6966"/>
                      <a:pt x="771" y="7015"/>
                      <a:pt x="1108" y="7015"/>
                    </a:cubicBezTo>
                    <a:cubicBezTo>
                      <a:pt x="2614" y="7015"/>
                      <a:pt x="4078" y="6045"/>
                      <a:pt x="4520" y="4523"/>
                    </a:cubicBezTo>
                    <a:cubicBezTo>
                      <a:pt x="5070" y="2629"/>
                      <a:pt x="3845" y="582"/>
                      <a:pt x="2000" y="18"/>
                    </a:cubicBezTo>
                    <a:cubicBezTo>
                      <a:pt x="1960" y="6"/>
                      <a:pt x="1923" y="0"/>
                      <a:pt x="1888"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613;p48">
                <a:extLst>
                  <a:ext uri="{FF2B5EF4-FFF2-40B4-BE49-F238E27FC236}">
                    <a16:creationId xmlns:a16="http://schemas.microsoft.com/office/drawing/2014/main" id="{52D4D22E-EE4D-7439-3D29-6B1555A82F5F}"/>
                  </a:ext>
                </a:extLst>
              </p:cNvPr>
              <p:cNvSpPr/>
              <p:nvPr/>
            </p:nvSpPr>
            <p:spPr>
              <a:xfrm>
                <a:off x="1651486" y="1580996"/>
                <a:ext cx="113961" cy="2208"/>
              </a:xfrm>
              <a:custGeom>
                <a:avLst/>
                <a:gdLst/>
                <a:ahLst/>
                <a:cxnLst/>
                <a:rect l="l" t="t" r="r" b="b"/>
                <a:pathLst>
                  <a:path w="7173" h="139" extrusionOk="0">
                    <a:moveTo>
                      <a:pt x="3586" y="1"/>
                    </a:moveTo>
                    <a:cubicBezTo>
                      <a:pt x="1607" y="1"/>
                      <a:pt x="1" y="34"/>
                      <a:pt x="1" y="71"/>
                    </a:cubicBezTo>
                    <a:cubicBezTo>
                      <a:pt x="1" y="109"/>
                      <a:pt x="1607" y="139"/>
                      <a:pt x="3586" y="139"/>
                    </a:cubicBezTo>
                    <a:cubicBezTo>
                      <a:pt x="5567" y="139"/>
                      <a:pt x="7172" y="109"/>
                      <a:pt x="7172" y="71"/>
                    </a:cubicBezTo>
                    <a:cubicBezTo>
                      <a:pt x="7172" y="34"/>
                      <a:pt x="5567" y="1"/>
                      <a:pt x="35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614;p48">
                <a:extLst>
                  <a:ext uri="{FF2B5EF4-FFF2-40B4-BE49-F238E27FC236}">
                    <a16:creationId xmlns:a16="http://schemas.microsoft.com/office/drawing/2014/main" id="{2B697504-8F3F-DA0A-702E-57E58A131E60}"/>
                  </a:ext>
                </a:extLst>
              </p:cNvPr>
              <p:cNvSpPr/>
              <p:nvPr/>
            </p:nvSpPr>
            <p:spPr>
              <a:xfrm>
                <a:off x="1651486" y="1598313"/>
                <a:ext cx="113961" cy="2161"/>
              </a:xfrm>
              <a:custGeom>
                <a:avLst/>
                <a:gdLst/>
                <a:ahLst/>
                <a:cxnLst/>
                <a:rect l="l" t="t" r="r" b="b"/>
                <a:pathLst>
                  <a:path w="7173" h="136" extrusionOk="0">
                    <a:moveTo>
                      <a:pt x="3586" y="1"/>
                    </a:moveTo>
                    <a:cubicBezTo>
                      <a:pt x="1607" y="1"/>
                      <a:pt x="1" y="31"/>
                      <a:pt x="1" y="68"/>
                    </a:cubicBezTo>
                    <a:cubicBezTo>
                      <a:pt x="1" y="106"/>
                      <a:pt x="1607" y="135"/>
                      <a:pt x="3586" y="135"/>
                    </a:cubicBezTo>
                    <a:cubicBezTo>
                      <a:pt x="5567" y="135"/>
                      <a:pt x="7172" y="106"/>
                      <a:pt x="7172" y="68"/>
                    </a:cubicBezTo>
                    <a:cubicBezTo>
                      <a:pt x="7172" y="31"/>
                      <a:pt x="5567" y="1"/>
                      <a:pt x="35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3615;p48">
              <a:extLst>
                <a:ext uri="{FF2B5EF4-FFF2-40B4-BE49-F238E27FC236}">
                  <a16:creationId xmlns:a16="http://schemas.microsoft.com/office/drawing/2014/main" id="{E77277AF-795A-9A44-2669-C7E04BB21C04}"/>
                </a:ext>
              </a:extLst>
            </p:cNvPr>
            <p:cNvSpPr/>
            <p:nvPr/>
          </p:nvSpPr>
          <p:spPr>
            <a:xfrm>
              <a:off x="1019624" y="1242830"/>
              <a:ext cx="462231" cy="99678"/>
            </a:xfrm>
            <a:custGeom>
              <a:avLst/>
              <a:gdLst/>
              <a:ahLst/>
              <a:cxnLst/>
              <a:rect l="l" t="t" r="r" b="b"/>
              <a:pathLst>
                <a:path w="29094" h="6274" extrusionOk="0">
                  <a:moveTo>
                    <a:pt x="25522" y="0"/>
                  </a:moveTo>
                  <a:cubicBezTo>
                    <a:pt x="25196" y="0"/>
                    <a:pt x="24852" y="21"/>
                    <a:pt x="24491" y="70"/>
                  </a:cubicBezTo>
                  <a:cubicBezTo>
                    <a:pt x="23763" y="175"/>
                    <a:pt x="22967" y="387"/>
                    <a:pt x="22187" y="780"/>
                  </a:cubicBezTo>
                  <a:cubicBezTo>
                    <a:pt x="21403" y="1161"/>
                    <a:pt x="20659" y="1732"/>
                    <a:pt x="19931" y="2371"/>
                  </a:cubicBezTo>
                  <a:cubicBezTo>
                    <a:pt x="19199" y="3009"/>
                    <a:pt x="18481" y="3726"/>
                    <a:pt x="17671" y="4376"/>
                  </a:cubicBezTo>
                  <a:cubicBezTo>
                    <a:pt x="16857" y="5019"/>
                    <a:pt x="15935" y="5621"/>
                    <a:pt x="14877" y="5890"/>
                  </a:cubicBezTo>
                  <a:cubicBezTo>
                    <a:pt x="14538" y="5981"/>
                    <a:pt x="14196" y="6023"/>
                    <a:pt x="13857" y="6023"/>
                  </a:cubicBezTo>
                  <a:cubicBezTo>
                    <a:pt x="13135" y="6023"/>
                    <a:pt x="12426" y="5832"/>
                    <a:pt x="11796" y="5527"/>
                  </a:cubicBezTo>
                  <a:cubicBezTo>
                    <a:pt x="10855" y="5090"/>
                    <a:pt x="10025" y="4500"/>
                    <a:pt x="9196" y="3999"/>
                  </a:cubicBezTo>
                  <a:cubicBezTo>
                    <a:pt x="8371" y="3492"/>
                    <a:pt x="7519" y="3077"/>
                    <a:pt x="6664" y="2890"/>
                  </a:cubicBezTo>
                  <a:cubicBezTo>
                    <a:pt x="6089" y="2756"/>
                    <a:pt x="5529" y="2699"/>
                    <a:pt x="5000" y="2699"/>
                  </a:cubicBezTo>
                  <a:cubicBezTo>
                    <a:pt x="4745" y="2699"/>
                    <a:pt x="4498" y="2713"/>
                    <a:pt x="4259" y="2737"/>
                  </a:cubicBezTo>
                  <a:cubicBezTo>
                    <a:pt x="2780" y="2890"/>
                    <a:pt x="1677" y="3439"/>
                    <a:pt x="994" y="3883"/>
                  </a:cubicBezTo>
                  <a:cubicBezTo>
                    <a:pt x="651" y="4107"/>
                    <a:pt x="396" y="4306"/>
                    <a:pt x="239" y="4455"/>
                  </a:cubicBezTo>
                  <a:cubicBezTo>
                    <a:pt x="82" y="4600"/>
                    <a:pt x="1" y="4679"/>
                    <a:pt x="4" y="4687"/>
                  </a:cubicBezTo>
                  <a:cubicBezTo>
                    <a:pt x="5" y="4687"/>
                    <a:pt x="6" y="4688"/>
                    <a:pt x="7" y="4688"/>
                  </a:cubicBezTo>
                  <a:cubicBezTo>
                    <a:pt x="45" y="4688"/>
                    <a:pt x="374" y="4374"/>
                    <a:pt x="1046" y="3966"/>
                  </a:cubicBezTo>
                  <a:cubicBezTo>
                    <a:pt x="1734" y="3551"/>
                    <a:pt x="2828" y="3040"/>
                    <a:pt x="4273" y="2912"/>
                  </a:cubicBezTo>
                  <a:cubicBezTo>
                    <a:pt x="4472" y="2896"/>
                    <a:pt x="4676" y="2887"/>
                    <a:pt x="4886" y="2887"/>
                  </a:cubicBezTo>
                  <a:cubicBezTo>
                    <a:pt x="5436" y="2887"/>
                    <a:pt x="6020" y="2948"/>
                    <a:pt x="6615" y="3092"/>
                  </a:cubicBezTo>
                  <a:cubicBezTo>
                    <a:pt x="7445" y="3282"/>
                    <a:pt x="8262" y="3685"/>
                    <a:pt x="9077" y="4197"/>
                  </a:cubicBezTo>
                  <a:cubicBezTo>
                    <a:pt x="9895" y="4698"/>
                    <a:pt x="10724" y="5295"/>
                    <a:pt x="11691" y="5751"/>
                  </a:cubicBezTo>
                  <a:cubicBezTo>
                    <a:pt x="12173" y="5976"/>
                    <a:pt x="12696" y="6158"/>
                    <a:pt x="13253" y="6233"/>
                  </a:cubicBezTo>
                  <a:cubicBezTo>
                    <a:pt x="13443" y="6260"/>
                    <a:pt x="13637" y="6273"/>
                    <a:pt x="13832" y="6273"/>
                  </a:cubicBezTo>
                  <a:cubicBezTo>
                    <a:pt x="14202" y="6273"/>
                    <a:pt x="14575" y="6225"/>
                    <a:pt x="14937" y="6132"/>
                  </a:cubicBezTo>
                  <a:cubicBezTo>
                    <a:pt x="16050" y="5848"/>
                    <a:pt x="16999" y="5228"/>
                    <a:pt x="17824" y="4571"/>
                  </a:cubicBezTo>
                  <a:cubicBezTo>
                    <a:pt x="18650" y="3902"/>
                    <a:pt x="19364" y="3181"/>
                    <a:pt x="20084" y="2547"/>
                  </a:cubicBezTo>
                  <a:cubicBezTo>
                    <a:pt x="20801" y="1908"/>
                    <a:pt x="21526" y="1344"/>
                    <a:pt x="22284" y="963"/>
                  </a:cubicBezTo>
                  <a:cubicBezTo>
                    <a:pt x="23034" y="575"/>
                    <a:pt x="23808" y="361"/>
                    <a:pt x="24518" y="246"/>
                  </a:cubicBezTo>
                  <a:cubicBezTo>
                    <a:pt x="24921" y="185"/>
                    <a:pt x="25304" y="159"/>
                    <a:pt x="25664" y="159"/>
                  </a:cubicBezTo>
                  <a:cubicBezTo>
                    <a:pt x="26586" y="159"/>
                    <a:pt x="27355" y="327"/>
                    <a:pt x="27906" y="496"/>
                  </a:cubicBezTo>
                  <a:cubicBezTo>
                    <a:pt x="28646" y="731"/>
                    <a:pt x="29041" y="949"/>
                    <a:pt x="29086" y="949"/>
                  </a:cubicBezTo>
                  <a:cubicBezTo>
                    <a:pt x="29088" y="949"/>
                    <a:pt x="29089" y="949"/>
                    <a:pt x="29090" y="948"/>
                  </a:cubicBezTo>
                  <a:cubicBezTo>
                    <a:pt x="29093" y="940"/>
                    <a:pt x="28996" y="880"/>
                    <a:pt x="28806" y="780"/>
                  </a:cubicBezTo>
                  <a:cubicBezTo>
                    <a:pt x="28615" y="675"/>
                    <a:pt x="28328" y="537"/>
                    <a:pt x="27939" y="402"/>
                  </a:cubicBezTo>
                  <a:cubicBezTo>
                    <a:pt x="27358" y="199"/>
                    <a:pt x="26528" y="0"/>
                    <a:pt x="255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616;p48">
              <a:extLst>
                <a:ext uri="{FF2B5EF4-FFF2-40B4-BE49-F238E27FC236}">
                  <a16:creationId xmlns:a16="http://schemas.microsoft.com/office/drawing/2014/main" id="{8B3152B3-F481-BD42-15F7-D76377585628}"/>
                </a:ext>
              </a:extLst>
            </p:cNvPr>
            <p:cNvSpPr/>
            <p:nvPr/>
          </p:nvSpPr>
          <p:spPr>
            <a:xfrm>
              <a:off x="1108817" y="1347370"/>
              <a:ext cx="49617" cy="134249"/>
            </a:xfrm>
            <a:custGeom>
              <a:avLst/>
              <a:gdLst/>
              <a:ahLst/>
              <a:cxnLst/>
              <a:rect l="l" t="t" r="r" b="b"/>
              <a:pathLst>
                <a:path w="3123" h="8450" extrusionOk="0">
                  <a:moveTo>
                    <a:pt x="0" y="1"/>
                  </a:moveTo>
                  <a:lnTo>
                    <a:pt x="0" y="8450"/>
                  </a:lnTo>
                  <a:lnTo>
                    <a:pt x="3122" y="8450"/>
                  </a:lnTo>
                  <a:lnTo>
                    <a:pt x="312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617;p48">
              <a:extLst>
                <a:ext uri="{FF2B5EF4-FFF2-40B4-BE49-F238E27FC236}">
                  <a16:creationId xmlns:a16="http://schemas.microsoft.com/office/drawing/2014/main" id="{28532FD6-23C5-67E4-50EF-C7B281E65F83}"/>
                </a:ext>
              </a:extLst>
            </p:cNvPr>
            <p:cNvSpPr/>
            <p:nvPr/>
          </p:nvSpPr>
          <p:spPr>
            <a:xfrm>
              <a:off x="1319421" y="1347370"/>
              <a:ext cx="49680" cy="134249"/>
            </a:xfrm>
            <a:custGeom>
              <a:avLst/>
              <a:gdLst/>
              <a:ahLst/>
              <a:cxnLst/>
              <a:rect l="l" t="t" r="r" b="b"/>
              <a:pathLst>
                <a:path w="3127" h="8450" extrusionOk="0">
                  <a:moveTo>
                    <a:pt x="1" y="1"/>
                  </a:moveTo>
                  <a:lnTo>
                    <a:pt x="1" y="8450"/>
                  </a:lnTo>
                  <a:lnTo>
                    <a:pt x="3126" y="8450"/>
                  </a:lnTo>
                  <a:lnTo>
                    <a:pt x="31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618;p48">
              <a:extLst>
                <a:ext uri="{FF2B5EF4-FFF2-40B4-BE49-F238E27FC236}">
                  <a16:creationId xmlns:a16="http://schemas.microsoft.com/office/drawing/2014/main" id="{267EC4CA-E4E0-D4D3-EF3F-881C6D6498C2}"/>
                </a:ext>
              </a:extLst>
            </p:cNvPr>
            <p:cNvSpPr/>
            <p:nvPr/>
          </p:nvSpPr>
          <p:spPr>
            <a:xfrm>
              <a:off x="1389628" y="1268504"/>
              <a:ext cx="49664" cy="213115"/>
            </a:xfrm>
            <a:custGeom>
              <a:avLst/>
              <a:gdLst/>
              <a:ahLst/>
              <a:cxnLst/>
              <a:rect l="l" t="t" r="r" b="b"/>
              <a:pathLst>
                <a:path w="3126" h="13414" extrusionOk="0">
                  <a:moveTo>
                    <a:pt x="0" y="0"/>
                  </a:moveTo>
                  <a:lnTo>
                    <a:pt x="0" y="13414"/>
                  </a:lnTo>
                  <a:lnTo>
                    <a:pt x="3126" y="13414"/>
                  </a:lnTo>
                  <a:lnTo>
                    <a:pt x="31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619;p48">
              <a:extLst>
                <a:ext uri="{FF2B5EF4-FFF2-40B4-BE49-F238E27FC236}">
                  <a16:creationId xmlns:a16="http://schemas.microsoft.com/office/drawing/2014/main" id="{A5C1541F-88B7-57A0-C71F-11FB61084B39}"/>
                </a:ext>
              </a:extLst>
            </p:cNvPr>
            <p:cNvSpPr/>
            <p:nvPr/>
          </p:nvSpPr>
          <p:spPr>
            <a:xfrm>
              <a:off x="1044552" y="1439343"/>
              <a:ext cx="49680" cy="45184"/>
            </a:xfrm>
            <a:custGeom>
              <a:avLst/>
              <a:gdLst/>
              <a:ahLst/>
              <a:cxnLst/>
              <a:rect l="l" t="t" r="r" b="b"/>
              <a:pathLst>
                <a:path w="3127" h="2844" extrusionOk="0">
                  <a:moveTo>
                    <a:pt x="0" y="1"/>
                  </a:moveTo>
                  <a:lnTo>
                    <a:pt x="0" y="2843"/>
                  </a:lnTo>
                  <a:lnTo>
                    <a:pt x="3126" y="2843"/>
                  </a:lnTo>
                  <a:lnTo>
                    <a:pt x="31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620;p48">
              <a:extLst>
                <a:ext uri="{FF2B5EF4-FFF2-40B4-BE49-F238E27FC236}">
                  <a16:creationId xmlns:a16="http://schemas.microsoft.com/office/drawing/2014/main" id="{5A30F842-61DE-AB68-79FA-71560D5C0D36}"/>
                </a:ext>
              </a:extLst>
            </p:cNvPr>
            <p:cNvSpPr/>
            <p:nvPr/>
          </p:nvSpPr>
          <p:spPr>
            <a:xfrm>
              <a:off x="1179008" y="1407965"/>
              <a:ext cx="49633" cy="73654"/>
            </a:xfrm>
            <a:custGeom>
              <a:avLst/>
              <a:gdLst/>
              <a:ahLst/>
              <a:cxnLst/>
              <a:rect l="l" t="t" r="r" b="b"/>
              <a:pathLst>
                <a:path w="3124" h="4636" extrusionOk="0">
                  <a:moveTo>
                    <a:pt x="1" y="0"/>
                  </a:moveTo>
                  <a:lnTo>
                    <a:pt x="1" y="4636"/>
                  </a:lnTo>
                  <a:lnTo>
                    <a:pt x="3124" y="4636"/>
                  </a:lnTo>
                  <a:lnTo>
                    <a:pt x="312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621;p48">
              <a:extLst>
                <a:ext uri="{FF2B5EF4-FFF2-40B4-BE49-F238E27FC236}">
                  <a16:creationId xmlns:a16="http://schemas.microsoft.com/office/drawing/2014/main" id="{E7BA8412-224D-6905-B447-C9BFCF08B70E}"/>
                </a:ext>
              </a:extLst>
            </p:cNvPr>
            <p:cNvSpPr/>
            <p:nvPr/>
          </p:nvSpPr>
          <p:spPr>
            <a:xfrm>
              <a:off x="1249214" y="1391092"/>
              <a:ext cx="49633" cy="90527"/>
            </a:xfrm>
            <a:custGeom>
              <a:avLst/>
              <a:gdLst/>
              <a:ahLst/>
              <a:cxnLst/>
              <a:rect l="l" t="t" r="r" b="b"/>
              <a:pathLst>
                <a:path w="3124" h="5698" extrusionOk="0">
                  <a:moveTo>
                    <a:pt x="0" y="1"/>
                  </a:moveTo>
                  <a:lnTo>
                    <a:pt x="0" y="5698"/>
                  </a:lnTo>
                  <a:lnTo>
                    <a:pt x="3123" y="5698"/>
                  </a:lnTo>
                  <a:lnTo>
                    <a:pt x="312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622;p48">
              <a:extLst>
                <a:ext uri="{FF2B5EF4-FFF2-40B4-BE49-F238E27FC236}">
                  <a16:creationId xmlns:a16="http://schemas.microsoft.com/office/drawing/2014/main" id="{324E67F7-95A0-7DBA-3DF1-14D2915E5F40}"/>
                </a:ext>
              </a:extLst>
            </p:cNvPr>
            <p:cNvSpPr/>
            <p:nvPr/>
          </p:nvSpPr>
          <p:spPr>
            <a:xfrm>
              <a:off x="1106783" y="1495426"/>
              <a:ext cx="53668" cy="4004"/>
            </a:xfrm>
            <a:custGeom>
              <a:avLst/>
              <a:gdLst/>
              <a:ahLst/>
              <a:cxnLst/>
              <a:rect l="l" t="t" r="r" b="b"/>
              <a:pathLst>
                <a:path w="3378" h="252" extrusionOk="0">
                  <a:moveTo>
                    <a:pt x="1690" y="0"/>
                  </a:moveTo>
                  <a:cubicBezTo>
                    <a:pt x="756" y="0"/>
                    <a:pt x="1" y="57"/>
                    <a:pt x="1" y="127"/>
                  </a:cubicBezTo>
                  <a:cubicBezTo>
                    <a:pt x="1" y="195"/>
                    <a:pt x="756" y="251"/>
                    <a:pt x="1690" y="251"/>
                  </a:cubicBezTo>
                  <a:cubicBezTo>
                    <a:pt x="2619" y="251"/>
                    <a:pt x="3378" y="195"/>
                    <a:pt x="3378" y="127"/>
                  </a:cubicBezTo>
                  <a:cubicBezTo>
                    <a:pt x="3378" y="57"/>
                    <a:pt x="2619" y="0"/>
                    <a:pt x="16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623;p48">
              <a:extLst>
                <a:ext uri="{FF2B5EF4-FFF2-40B4-BE49-F238E27FC236}">
                  <a16:creationId xmlns:a16="http://schemas.microsoft.com/office/drawing/2014/main" id="{164F8F65-0BB7-E72A-73DD-0EAA019DE6EB}"/>
                </a:ext>
              </a:extLst>
            </p:cNvPr>
            <p:cNvSpPr/>
            <p:nvPr/>
          </p:nvSpPr>
          <p:spPr>
            <a:xfrm>
              <a:off x="1045028" y="1495426"/>
              <a:ext cx="53652" cy="4004"/>
            </a:xfrm>
            <a:custGeom>
              <a:avLst/>
              <a:gdLst/>
              <a:ahLst/>
              <a:cxnLst/>
              <a:rect l="l" t="t" r="r" b="b"/>
              <a:pathLst>
                <a:path w="3377" h="252" extrusionOk="0">
                  <a:moveTo>
                    <a:pt x="1688" y="0"/>
                  </a:moveTo>
                  <a:cubicBezTo>
                    <a:pt x="755" y="0"/>
                    <a:pt x="0" y="57"/>
                    <a:pt x="0" y="127"/>
                  </a:cubicBezTo>
                  <a:cubicBezTo>
                    <a:pt x="0" y="195"/>
                    <a:pt x="755" y="251"/>
                    <a:pt x="1688" y="251"/>
                  </a:cubicBezTo>
                  <a:cubicBezTo>
                    <a:pt x="2622" y="251"/>
                    <a:pt x="3377" y="195"/>
                    <a:pt x="3377" y="127"/>
                  </a:cubicBezTo>
                  <a:cubicBezTo>
                    <a:pt x="3377" y="57"/>
                    <a:pt x="2622" y="0"/>
                    <a:pt x="16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624;p48">
              <a:extLst>
                <a:ext uri="{FF2B5EF4-FFF2-40B4-BE49-F238E27FC236}">
                  <a16:creationId xmlns:a16="http://schemas.microsoft.com/office/drawing/2014/main" id="{04F02E1B-7673-D9A9-5CCA-0680D52755ED}"/>
                </a:ext>
              </a:extLst>
            </p:cNvPr>
            <p:cNvSpPr/>
            <p:nvPr/>
          </p:nvSpPr>
          <p:spPr>
            <a:xfrm>
              <a:off x="1388421" y="1495426"/>
              <a:ext cx="60674" cy="4004"/>
            </a:xfrm>
            <a:custGeom>
              <a:avLst/>
              <a:gdLst/>
              <a:ahLst/>
              <a:cxnLst/>
              <a:rect l="l" t="t" r="r" b="b"/>
              <a:pathLst>
                <a:path w="3819" h="252" extrusionOk="0">
                  <a:moveTo>
                    <a:pt x="1910" y="0"/>
                  </a:moveTo>
                  <a:cubicBezTo>
                    <a:pt x="857" y="0"/>
                    <a:pt x="1" y="57"/>
                    <a:pt x="1" y="127"/>
                  </a:cubicBezTo>
                  <a:cubicBezTo>
                    <a:pt x="1" y="195"/>
                    <a:pt x="857" y="251"/>
                    <a:pt x="1910" y="251"/>
                  </a:cubicBezTo>
                  <a:cubicBezTo>
                    <a:pt x="2963" y="251"/>
                    <a:pt x="3819" y="195"/>
                    <a:pt x="3819" y="127"/>
                  </a:cubicBezTo>
                  <a:cubicBezTo>
                    <a:pt x="3819" y="57"/>
                    <a:pt x="2963" y="0"/>
                    <a:pt x="191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625;p48">
              <a:extLst>
                <a:ext uri="{FF2B5EF4-FFF2-40B4-BE49-F238E27FC236}">
                  <a16:creationId xmlns:a16="http://schemas.microsoft.com/office/drawing/2014/main" id="{6B4564ED-E7B9-EDB3-E730-C3DF0F741FCA}"/>
                </a:ext>
              </a:extLst>
            </p:cNvPr>
            <p:cNvSpPr/>
            <p:nvPr/>
          </p:nvSpPr>
          <p:spPr>
            <a:xfrm>
              <a:off x="1314671" y="1495426"/>
              <a:ext cx="60674" cy="4004"/>
            </a:xfrm>
            <a:custGeom>
              <a:avLst/>
              <a:gdLst/>
              <a:ahLst/>
              <a:cxnLst/>
              <a:rect l="l" t="t" r="r" b="b"/>
              <a:pathLst>
                <a:path w="3819" h="252" extrusionOk="0">
                  <a:moveTo>
                    <a:pt x="1909" y="0"/>
                  </a:moveTo>
                  <a:cubicBezTo>
                    <a:pt x="855" y="0"/>
                    <a:pt x="0" y="57"/>
                    <a:pt x="0" y="127"/>
                  </a:cubicBezTo>
                  <a:cubicBezTo>
                    <a:pt x="0" y="195"/>
                    <a:pt x="855" y="251"/>
                    <a:pt x="1909" y="251"/>
                  </a:cubicBezTo>
                  <a:cubicBezTo>
                    <a:pt x="2962" y="251"/>
                    <a:pt x="3818" y="195"/>
                    <a:pt x="3818" y="127"/>
                  </a:cubicBezTo>
                  <a:cubicBezTo>
                    <a:pt x="3818" y="57"/>
                    <a:pt x="2962" y="0"/>
                    <a:pt x="19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626;p48">
              <a:extLst>
                <a:ext uri="{FF2B5EF4-FFF2-40B4-BE49-F238E27FC236}">
                  <a16:creationId xmlns:a16="http://schemas.microsoft.com/office/drawing/2014/main" id="{9D798265-DAE9-98F0-A8B8-DE5A79314BF8}"/>
                </a:ext>
              </a:extLst>
            </p:cNvPr>
            <p:cNvSpPr/>
            <p:nvPr/>
          </p:nvSpPr>
          <p:spPr>
            <a:xfrm>
              <a:off x="1245243" y="1495426"/>
              <a:ext cx="53604" cy="4004"/>
            </a:xfrm>
            <a:custGeom>
              <a:avLst/>
              <a:gdLst/>
              <a:ahLst/>
              <a:cxnLst/>
              <a:rect l="l" t="t" r="r" b="b"/>
              <a:pathLst>
                <a:path w="3374" h="252" extrusionOk="0">
                  <a:moveTo>
                    <a:pt x="1689" y="0"/>
                  </a:moveTo>
                  <a:cubicBezTo>
                    <a:pt x="755" y="0"/>
                    <a:pt x="0" y="57"/>
                    <a:pt x="0" y="127"/>
                  </a:cubicBezTo>
                  <a:cubicBezTo>
                    <a:pt x="0" y="195"/>
                    <a:pt x="755" y="251"/>
                    <a:pt x="1689" y="251"/>
                  </a:cubicBezTo>
                  <a:cubicBezTo>
                    <a:pt x="2619" y="251"/>
                    <a:pt x="3373" y="195"/>
                    <a:pt x="3373" y="127"/>
                  </a:cubicBezTo>
                  <a:cubicBezTo>
                    <a:pt x="3373" y="57"/>
                    <a:pt x="2619" y="0"/>
                    <a:pt x="16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627;p48">
              <a:extLst>
                <a:ext uri="{FF2B5EF4-FFF2-40B4-BE49-F238E27FC236}">
                  <a16:creationId xmlns:a16="http://schemas.microsoft.com/office/drawing/2014/main" id="{14032892-D86C-942C-821E-90458794EDA4}"/>
                </a:ext>
              </a:extLst>
            </p:cNvPr>
            <p:cNvSpPr/>
            <p:nvPr/>
          </p:nvSpPr>
          <p:spPr>
            <a:xfrm>
              <a:off x="1172653" y="1495426"/>
              <a:ext cx="53668" cy="4004"/>
            </a:xfrm>
            <a:custGeom>
              <a:avLst/>
              <a:gdLst/>
              <a:ahLst/>
              <a:cxnLst/>
              <a:rect l="l" t="t" r="r" b="b"/>
              <a:pathLst>
                <a:path w="3378" h="252" extrusionOk="0">
                  <a:moveTo>
                    <a:pt x="1690" y="0"/>
                  </a:moveTo>
                  <a:cubicBezTo>
                    <a:pt x="756" y="0"/>
                    <a:pt x="1" y="57"/>
                    <a:pt x="1" y="127"/>
                  </a:cubicBezTo>
                  <a:cubicBezTo>
                    <a:pt x="1" y="195"/>
                    <a:pt x="756" y="251"/>
                    <a:pt x="1690" y="251"/>
                  </a:cubicBezTo>
                  <a:cubicBezTo>
                    <a:pt x="2623" y="251"/>
                    <a:pt x="3378" y="195"/>
                    <a:pt x="3378" y="127"/>
                  </a:cubicBezTo>
                  <a:cubicBezTo>
                    <a:pt x="3378" y="57"/>
                    <a:pt x="2623" y="0"/>
                    <a:pt x="16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3628;p48">
              <a:extLst>
                <a:ext uri="{FF2B5EF4-FFF2-40B4-BE49-F238E27FC236}">
                  <a16:creationId xmlns:a16="http://schemas.microsoft.com/office/drawing/2014/main" id="{B8C8F41E-6D9D-8D2C-6493-943AEC316AEE}"/>
                </a:ext>
              </a:extLst>
            </p:cNvPr>
            <p:cNvGrpSpPr/>
            <p:nvPr/>
          </p:nvGrpSpPr>
          <p:grpSpPr>
            <a:xfrm>
              <a:off x="957552" y="1663722"/>
              <a:ext cx="438257" cy="210144"/>
              <a:chOff x="957552" y="1663722"/>
              <a:chExt cx="438257" cy="210144"/>
            </a:xfrm>
          </p:grpSpPr>
          <p:sp>
            <p:nvSpPr>
              <p:cNvPr id="802" name="Google Shape;3629;p48">
                <a:extLst>
                  <a:ext uri="{FF2B5EF4-FFF2-40B4-BE49-F238E27FC236}">
                    <a16:creationId xmlns:a16="http://schemas.microsoft.com/office/drawing/2014/main" id="{2B49312F-06B6-2BB1-C3DD-CEA750E89F69}"/>
                  </a:ext>
                </a:extLst>
              </p:cNvPr>
              <p:cNvSpPr/>
              <p:nvPr/>
            </p:nvSpPr>
            <p:spPr>
              <a:xfrm>
                <a:off x="957552" y="1663722"/>
                <a:ext cx="438257" cy="210144"/>
              </a:xfrm>
              <a:custGeom>
                <a:avLst/>
                <a:gdLst/>
                <a:ahLst/>
                <a:cxnLst/>
                <a:rect l="l" t="t" r="r" b="b"/>
                <a:pathLst>
                  <a:path w="27585" h="13227" extrusionOk="0">
                    <a:moveTo>
                      <a:pt x="27103" y="67"/>
                    </a:moveTo>
                    <a:lnTo>
                      <a:pt x="27103" y="67"/>
                    </a:lnTo>
                    <a:cubicBezTo>
                      <a:pt x="27098" y="71"/>
                      <a:pt x="27177" y="60"/>
                      <a:pt x="27300" y="124"/>
                    </a:cubicBezTo>
                    <a:cubicBezTo>
                      <a:pt x="27360" y="157"/>
                      <a:pt x="27431" y="213"/>
                      <a:pt x="27476" y="303"/>
                    </a:cubicBezTo>
                    <a:cubicBezTo>
                      <a:pt x="27529" y="393"/>
                      <a:pt x="27524" y="516"/>
                      <a:pt x="27521" y="650"/>
                    </a:cubicBezTo>
                    <a:cubicBezTo>
                      <a:pt x="27517" y="1203"/>
                      <a:pt x="27513" y="2006"/>
                      <a:pt x="27510" y="3044"/>
                    </a:cubicBezTo>
                    <a:cubicBezTo>
                      <a:pt x="27506" y="4082"/>
                      <a:pt x="27502" y="5353"/>
                      <a:pt x="27498" y="6832"/>
                    </a:cubicBezTo>
                    <a:cubicBezTo>
                      <a:pt x="27495" y="7568"/>
                      <a:pt x="27495" y="8359"/>
                      <a:pt x="27491" y="9196"/>
                    </a:cubicBezTo>
                    <a:lnTo>
                      <a:pt x="27491" y="9831"/>
                    </a:lnTo>
                    <a:lnTo>
                      <a:pt x="27491" y="10156"/>
                    </a:lnTo>
                    <a:cubicBezTo>
                      <a:pt x="27491" y="10271"/>
                      <a:pt x="27491" y="10366"/>
                      <a:pt x="27439" y="10455"/>
                    </a:cubicBezTo>
                    <a:cubicBezTo>
                      <a:pt x="27390" y="10540"/>
                      <a:pt x="27305" y="10608"/>
                      <a:pt x="27210" y="10634"/>
                    </a:cubicBezTo>
                    <a:cubicBezTo>
                      <a:pt x="27165" y="10647"/>
                      <a:pt x="27113" y="10650"/>
                      <a:pt x="27058" y="10650"/>
                    </a:cubicBezTo>
                    <a:cubicBezTo>
                      <a:pt x="27015" y="10650"/>
                      <a:pt x="26970" y="10648"/>
                      <a:pt x="26925" y="10648"/>
                    </a:cubicBezTo>
                    <a:cubicBezTo>
                      <a:pt x="26912" y="10648"/>
                      <a:pt x="26899" y="10648"/>
                      <a:pt x="26886" y="10649"/>
                    </a:cubicBezTo>
                    <a:lnTo>
                      <a:pt x="26195" y="10649"/>
                    </a:lnTo>
                    <a:lnTo>
                      <a:pt x="26146" y="10645"/>
                    </a:lnTo>
                    <a:lnTo>
                      <a:pt x="26146" y="10697"/>
                    </a:lnTo>
                    <a:cubicBezTo>
                      <a:pt x="26146" y="11404"/>
                      <a:pt x="26146" y="12163"/>
                      <a:pt x="26143" y="12950"/>
                    </a:cubicBezTo>
                    <a:lnTo>
                      <a:pt x="26143" y="12950"/>
                    </a:lnTo>
                    <a:cubicBezTo>
                      <a:pt x="25505" y="12225"/>
                      <a:pt x="24827" y="11455"/>
                      <a:pt x="24122" y="10660"/>
                    </a:cubicBezTo>
                    <a:lnTo>
                      <a:pt x="24107" y="10638"/>
                    </a:lnTo>
                    <a:lnTo>
                      <a:pt x="24081" y="10638"/>
                    </a:lnTo>
                    <a:cubicBezTo>
                      <a:pt x="17836" y="10638"/>
                      <a:pt x="10321" y="10634"/>
                      <a:pt x="2238" y="10626"/>
                    </a:cubicBezTo>
                    <a:lnTo>
                      <a:pt x="710" y="10626"/>
                    </a:lnTo>
                    <a:cubicBezTo>
                      <a:pt x="655" y="10626"/>
                      <a:pt x="595" y="10628"/>
                      <a:pt x="541" y="10628"/>
                    </a:cubicBezTo>
                    <a:cubicBezTo>
                      <a:pt x="513" y="10628"/>
                      <a:pt x="487" y="10628"/>
                      <a:pt x="464" y="10626"/>
                    </a:cubicBezTo>
                    <a:cubicBezTo>
                      <a:pt x="393" y="10619"/>
                      <a:pt x="326" y="10593"/>
                      <a:pt x="269" y="10548"/>
                    </a:cubicBezTo>
                    <a:cubicBezTo>
                      <a:pt x="214" y="10504"/>
                      <a:pt x="172" y="10440"/>
                      <a:pt x="150" y="10373"/>
                    </a:cubicBezTo>
                    <a:cubicBezTo>
                      <a:pt x="127" y="10309"/>
                      <a:pt x="135" y="10235"/>
                      <a:pt x="135" y="10145"/>
                    </a:cubicBezTo>
                    <a:lnTo>
                      <a:pt x="135" y="9644"/>
                    </a:lnTo>
                    <a:lnTo>
                      <a:pt x="135" y="8644"/>
                    </a:lnTo>
                    <a:cubicBezTo>
                      <a:pt x="135" y="7318"/>
                      <a:pt x="131" y="6010"/>
                      <a:pt x="131" y="4725"/>
                    </a:cubicBezTo>
                    <a:lnTo>
                      <a:pt x="131" y="945"/>
                    </a:lnTo>
                    <a:lnTo>
                      <a:pt x="131" y="486"/>
                    </a:lnTo>
                    <a:cubicBezTo>
                      <a:pt x="135" y="352"/>
                      <a:pt x="217" y="228"/>
                      <a:pt x="333" y="169"/>
                    </a:cubicBezTo>
                    <a:cubicBezTo>
                      <a:pt x="385" y="142"/>
                      <a:pt x="438" y="130"/>
                      <a:pt x="500" y="130"/>
                    </a:cubicBezTo>
                    <a:cubicBezTo>
                      <a:pt x="509" y="130"/>
                      <a:pt x="518" y="131"/>
                      <a:pt x="527" y="131"/>
                    </a:cubicBezTo>
                    <a:lnTo>
                      <a:pt x="1207" y="131"/>
                    </a:lnTo>
                    <a:cubicBezTo>
                      <a:pt x="1812" y="127"/>
                      <a:pt x="2410" y="127"/>
                      <a:pt x="3000" y="127"/>
                    </a:cubicBezTo>
                    <a:cubicBezTo>
                      <a:pt x="7721" y="124"/>
                      <a:pt x="11971" y="116"/>
                      <a:pt x="15546" y="112"/>
                    </a:cubicBezTo>
                    <a:cubicBezTo>
                      <a:pt x="19113" y="105"/>
                      <a:pt x="22000" y="97"/>
                      <a:pt x="24002" y="93"/>
                    </a:cubicBezTo>
                    <a:cubicBezTo>
                      <a:pt x="24996" y="86"/>
                      <a:pt x="25769" y="83"/>
                      <a:pt x="26300" y="79"/>
                    </a:cubicBezTo>
                    <a:cubicBezTo>
                      <a:pt x="26560" y="75"/>
                      <a:pt x="26759" y="75"/>
                      <a:pt x="26897" y="71"/>
                    </a:cubicBezTo>
                    <a:cubicBezTo>
                      <a:pt x="27031" y="71"/>
                      <a:pt x="27103" y="67"/>
                      <a:pt x="27103" y="67"/>
                    </a:cubicBezTo>
                    <a:close/>
                    <a:moveTo>
                      <a:pt x="527" y="0"/>
                    </a:moveTo>
                    <a:cubicBezTo>
                      <a:pt x="445" y="0"/>
                      <a:pt x="352" y="15"/>
                      <a:pt x="277" y="57"/>
                    </a:cubicBezTo>
                    <a:cubicBezTo>
                      <a:pt x="116" y="135"/>
                      <a:pt x="8" y="303"/>
                      <a:pt x="4" y="478"/>
                    </a:cubicBezTo>
                    <a:lnTo>
                      <a:pt x="0" y="945"/>
                    </a:lnTo>
                    <a:lnTo>
                      <a:pt x="0" y="4725"/>
                    </a:lnTo>
                    <a:lnTo>
                      <a:pt x="0" y="8644"/>
                    </a:lnTo>
                    <a:lnTo>
                      <a:pt x="0" y="9644"/>
                    </a:lnTo>
                    <a:lnTo>
                      <a:pt x="0" y="10145"/>
                    </a:lnTo>
                    <a:lnTo>
                      <a:pt x="0" y="10271"/>
                    </a:lnTo>
                    <a:cubicBezTo>
                      <a:pt x="0" y="10321"/>
                      <a:pt x="8" y="10369"/>
                      <a:pt x="23" y="10414"/>
                    </a:cubicBezTo>
                    <a:cubicBezTo>
                      <a:pt x="53" y="10507"/>
                      <a:pt x="109" y="10590"/>
                      <a:pt x="188" y="10652"/>
                    </a:cubicBezTo>
                    <a:cubicBezTo>
                      <a:pt x="262" y="10712"/>
                      <a:pt x="355" y="10750"/>
                      <a:pt x="452" y="10761"/>
                    </a:cubicBezTo>
                    <a:cubicBezTo>
                      <a:pt x="501" y="10763"/>
                      <a:pt x="544" y="10763"/>
                      <a:pt x="585" y="10763"/>
                    </a:cubicBezTo>
                    <a:cubicBezTo>
                      <a:pt x="627" y="10763"/>
                      <a:pt x="667" y="10763"/>
                      <a:pt x="710" y="10764"/>
                    </a:cubicBezTo>
                    <a:lnTo>
                      <a:pt x="2238" y="10764"/>
                    </a:lnTo>
                    <a:cubicBezTo>
                      <a:pt x="10311" y="10757"/>
                      <a:pt x="17818" y="10754"/>
                      <a:pt x="24059" y="10754"/>
                    </a:cubicBezTo>
                    <a:lnTo>
                      <a:pt x="24060" y="10754"/>
                    </a:lnTo>
                    <a:cubicBezTo>
                      <a:pt x="24792" y="11582"/>
                      <a:pt x="25495" y="12378"/>
                      <a:pt x="26157" y="13122"/>
                    </a:cubicBezTo>
                    <a:lnTo>
                      <a:pt x="26247" y="13226"/>
                    </a:lnTo>
                    <a:lnTo>
                      <a:pt x="26247" y="13088"/>
                    </a:lnTo>
                    <a:cubicBezTo>
                      <a:pt x="26247" y="12268"/>
                      <a:pt x="26247" y="11477"/>
                      <a:pt x="26243" y="10742"/>
                    </a:cubicBezTo>
                    <a:lnTo>
                      <a:pt x="26886" y="10742"/>
                    </a:lnTo>
                    <a:cubicBezTo>
                      <a:pt x="26897" y="10742"/>
                      <a:pt x="26907" y="10742"/>
                      <a:pt x="26918" y="10742"/>
                    </a:cubicBezTo>
                    <a:cubicBezTo>
                      <a:pt x="26964" y="10742"/>
                      <a:pt x="27010" y="10744"/>
                      <a:pt x="27058" y="10744"/>
                    </a:cubicBezTo>
                    <a:cubicBezTo>
                      <a:pt x="27114" y="10744"/>
                      <a:pt x="27172" y="10740"/>
                      <a:pt x="27233" y="10724"/>
                    </a:cubicBezTo>
                    <a:cubicBezTo>
                      <a:pt x="27353" y="10690"/>
                      <a:pt x="27457" y="10608"/>
                      <a:pt x="27517" y="10500"/>
                    </a:cubicBezTo>
                    <a:cubicBezTo>
                      <a:pt x="27584" y="10395"/>
                      <a:pt x="27584" y="10261"/>
                      <a:pt x="27581" y="10156"/>
                    </a:cubicBezTo>
                    <a:lnTo>
                      <a:pt x="27581" y="9831"/>
                    </a:lnTo>
                    <a:cubicBezTo>
                      <a:pt x="27581" y="9618"/>
                      <a:pt x="27581" y="9405"/>
                      <a:pt x="27577" y="9196"/>
                    </a:cubicBezTo>
                    <a:cubicBezTo>
                      <a:pt x="27577" y="8359"/>
                      <a:pt x="27577" y="7568"/>
                      <a:pt x="27573" y="6832"/>
                    </a:cubicBezTo>
                    <a:cubicBezTo>
                      <a:pt x="27569" y="5353"/>
                      <a:pt x="27565" y="4082"/>
                      <a:pt x="27562" y="3044"/>
                    </a:cubicBezTo>
                    <a:cubicBezTo>
                      <a:pt x="27555" y="2006"/>
                      <a:pt x="27551" y="1203"/>
                      <a:pt x="27547" y="650"/>
                    </a:cubicBezTo>
                    <a:cubicBezTo>
                      <a:pt x="27551" y="519"/>
                      <a:pt x="27555" y="388"/>
                      <a:pt x="27495" y="295"/>
                    </a:cubicBezTo>
                    <a:cubicBezTo>
                      <a:pt x="27446" y="202"/>
                      <a:pt x="27372" y="142"/>
                      <a:pt x="27308" y="109"/>
                    </a:cubicBezTo>
                    <a:cubicBezTo>
                      <a:pt x="27244" y="79"/>
                      <a:pt x="27192" y="67"/>
                      <a:pt x="27155" y="67"/>
                    </a:cubicBezTo>
                    <a:cubicBezTo>
                      <a:pt x="27143" y="66"/>
                      <a:pt x="27134" y="66"/>
                      <a:pt x="27126" y="66"/>
                    </a:cubicBezTo>
                    <a:cubicBezTo>
                      <a:pt x="27111" y="66"/>
                      <a:pt x="27103" y="67"/>
                      <a:pt x="27103" y="67"/>
                    </a:cubicBezTo>
                    <a:cubicBezTo>
                      <a:pt x="27103" y="67"/>
                      <a:pt x="27031" y="60"/>
                      <a:pt x="26897" y="60"/>
                    </a:cubicBezTo>
                    <a:cubicBezTo>
                      <a:pt x="26759" y="57"/>
                      <a:pt x="26560" y="57"/>
                      <a:pt x="26300" y="52"/>
                    </a:cubicBezTo>
                    <a:cubicBezTo>
                      <a:pt x="25769" y="49"/>
                      <a:pt x="24996" y="45"/>
                      <a:pt x="24002" y="41"/>
                    </a:cubicBezTo>
                    <a:cubicBezTo>
                      <a:pt x="22000" y="34"/>
                      <a:pt x="19113" y="26"/>
                      <a:pt x="15546" y="19"/>
                    </a:cubicBezTo>
                    <a:cubicBezTo>
                      <a:pt x="11971" y="15"/>
                      <a:pt x="7721" y="7"/>
                      <a:pt x="3000" y="4"/>
                    </a:cubicBezTo>
                    <a:lnTo>
                      <a:pt x="1207" y="4"/>
                    </a:lnTo>
                    <a:lnTo>
                      <a:pt x="7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630;p48">
                <a:extLst>
                  <a:ext uri="{FF2B5EF4-FFF2-40B4-BE49-F238E27FC236}">
                    <a16:creationId xmlns:a16="http://schemas.microsoft.com/office/drawing/2014/main" id="{15B784C6-A921-C615-EC30-31D28E135886}"/>
                  </a:ext>
                </a:extLst>
              </p:cNvPr>
              <p:cNvSpPr/>
              <p:nvPr/>
            </p:nvSpPr>
            <p:spPr>
              <a:xfrm>
                <a:off x="980636" y="1708207"/>
                <a:ext cx="392326" cy="95563"/>
              </a:xfrm>
              <a:custGeom>
                <a:avLst/>
                <a:gdLst/>
                <a:ahLst/>
                <a:cxnLst/>
                <a:rect l="l" t="t" r="r" b="b"/>
                <a:pathLst>
                  <a:path w="24694" h="6015" extrusionOk="0">
                    <a:moveTo>
                      <a:pt x="12464" y="1"/>
                    </a:moveTo>
                    <a:cubicBezTo>
                      <a:pt x="11988" y="1"/>
                      <a:pt x="11506" y="114"/>
                      <a:pt x="11078" y="322"/>
                    </a:cubicBezTo>
                    <a:cubicBezTo>
                      <a:pt x="10149" y="775"/>
                      <a:pt x="9454" y="1611"/>
                      <a:pt x="8946" y="2515"/>
                    </a:cubicBezTo>
                    <a:cubicBezTo>
                      <a:pt x="8610" y="3120"/>
                      <a:pt x="8337" y="3766"/>
                      <a:pt x="7896" y="4297"/>
                    </a:cubicBezTo>
                    <a:cubicBezTo>
                      <a:pt x="7498" y="4776"/>
                      <a:pt x="6916" y="5158"/>
                      <a:pt x="6300" y="5158"/>
                    </a:cubicBezTo>
                    <a:cubicBezTo>
                      <a:pt x="6235" y="5158"/>
                      <a:pt x="6169" y="5154"/>
                      <a:pt x="6103" y="5145"/>
                    </a:cubicBezTo>
                    <a:cubicBezTo>
                      <a:pt x="4867" y="4980"/>
                      <a:pt x="4281" y="3370"/>
                      <a:pt x="3074" y="3057"/>
                    </a:cubicBezTo>
                    <a:cubicBezTo>
                      <a:pt x="2943" y="3023"/>
                      <a:pt x="2811" y="3008"/>
                      <a:pt x="2678" y="3008"/>
                    </a:cubicBezTo>
                    <a:cubicBezTo>
                      <a:pt x="2037" y="3008"/>
                      <a:pt x="1400" y="3373"/>
                      <a:pt x="979" y="3875"/>
                    </a:cubicBezTo>
                    <a:cubicBezTo>
                      <a:pt x="471" y="4480"/>
                      <a:pt x="221" y="5257"/>
                      <a:pt x="0" y="6015"/>
                    </a:cubicBezTo>
                    <a:lnTo>
                      <a:pt x="24693" y="5956"/>
                    </a:lnTo>
                    <a:cubicBezTo>
                      <a:pt x="24555" y="5014"/>
                      <a:pt x="24174" y="4073"/>
                      <a:pt x="23445" y="3460"/>
                    </a:cubicBezTo>
                    <a:cubicBezTo>
                      <a:pt x="23004" y="3089"/>
                      <a:pt x="22417" y="2869"/>
                      <a:pt x="21843" y="2869"/>
                    </a:cubicBezTo>
                    <a:cubicBezTo>
                      <a:pt x="21475" y="2869"/>
                      <a:pt x="21112" y="2959"/>
                      <a:pt x="20797" y="3158"/>
                    </a:cubicBezTo>
                    <a:cubicBezTo>
                      <a:pt x="20106" y="3599"/>
                      <a:pt x="19767" y="4442"/>
                      <a:pt x="19106" y="4932"/>
                    </a:cubicBezTo>
                    <a:cubicBezTo>
                      <a:pt x="18746" y="5199"/>
                      <a:pt x="18299" y="5334"/>
                      <a:pt x="17853" y="5334"/>
                    </a:cubicBezTo>
                    <a:cubicBezTo>
                      <a:pt x="17450" y="5334"/>
                      <a:pt x="17048" y="5224"/>
                      <a:pt x="16712" y="5003"/>
                    </a:cubicBezTo>
                    <a:cubicBezTo>
                      <a:pt x="15221" y="4032"/>
                      <a:pt x="15415" y="1604"/>
                      <a:pt x="14022" y="506"/>
                    </a:cubicBezTo>
                    <a:cubicBezTo>
                      <a:pt x="13580" y="160"/>
                      <a:pt x="13027" y="1"/>
                      <a:pt x="12464"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631;p48">
                <a:extLst>
                  <a:ext uri="{FF2B5EF4-FFF2-40B4-BE49-F238E27FC236}">
                    <a16:creationId xmlns:a16="http://schemas.microsoft.com/office/drawing/2014/main" id="{939FF638-0605-5091-7B1B-593B6743B1EA}"/>
                  </a:ext>
                </a:extLst>
              </p:cNvPr>
              <p:cNvSpPr/>
              <p:nvPr/>
            </p:nvSpPr>
            <p:spPr>
              <a:xfrm>
                <a:off x="988580" y="1725937"/>
                <a:ext cx="376438" cy="51110"/>
              </a:xfrm>
              <a:custGeom>
                <a:avLst/>
                <a:gdLst/>
                <a:ahLst/>
                <a:cxnLst/>
                <a:rect l="l" t="t" r="r" b="b"/>
                <a:pathLst>
                  <a:path w="23694" h="3217" extrusionOk="0">
                    <a:moveTo>
                      <a:pt x="21574" y="0"/>
                    </a:moveTo>
                    <a:cubicBezTo>
                      <a:pt x="21133" y="0"/>
                      <a:pt x="20636" y="53"/>
                      <a:pt x="20103" y="185"/>
                    </a:cubicBezTo>
                    <a:cubicBezTo>
                      <a:pt x="19547" y="323"/>
                      <a:pt x="18956" y="540"/>
                      <a:pt x="18348" y="820"/>
                    </a:cubicBezTo>
                    <a:cubicBezTo>
                      <a:pt x="17739" y="1097"/>
                      <a:pt x="17108" y="1437"/>
                      <a:pt x="16443" y="1780"/>
                    </a:cubicBezTo>
                    <a:cubicBezTo>
                      <a:pt x="15774" y="2120"/>
                      <a:pt x="15065" y="2468"/>
                      <a:pt x="14295" y="2721"/>
                    </a:cubicBezTo>
                    <a:cubicBezTo>
                      <a:pt x="13651" y="2937"/>
                      <a:pt x="12960" y="3083"/>
                      <a:pt x="12250" y="3083"/>
                    </a:cubicBezTo>
                    <a:cubicBezTo>
                      <a:pt x="12112" y="3083"/>
                      <a:pt x="11973" y="3077"/>
                      <a:pt x="11833" y="3066"/>
                    </a:cubicBezTo>
                    <a:cubicBezTo>
                      <a:pt x="10975" y="2998"/>
                      <a:pt x="10161" y="2755"/>
                      <a:pt x="9409" y="2452"/>
                    </a:cubicBezTo>
                    <a:cubicBezTo>
                      <a:pt x="8651" y="2154"/>
                      <a:pt x="7949" y="1795"/>
                      <a:pt x="7277" y="1459"/>
                    </a:cubicBezTo>
                    <a:cubicBezTo>
                      <a:pt x="5939" y="783"/>
                      <a:pt x="4674" y="237"/>
                      <a:pt x="3534" y="80"/>
                    </a:cubicBezTo>
                    <a:cubicBezTo>
                      <a:pt x="3214" y="32"/>
                      <a:pt x="2908" y="11"/>
                      <a:pt x="2622" y="11"/>
                    </a:cubicBezTo>
                    <a:cubicBezTo>
                      <a:pt x="1893" y="11"/>
                      <a:pt x="1287" y="147"/>
                      <a:pt x="864" y="316"/>
                    </a:cubicBezTo>
                    <a:cubicBezTo>
                      <a:pt x="565" y="432"/>
                      <a:pt x="352" y="559"/>
                      <a:pt x="210" y="649"/>
                    </a:cubicBezTo>
                    <a:cubicBezTo>
                      <a:pt x="147" y="694"/>
                      <a:pt x="95" y="727"/>
                      <a:pt x="53" y="757"/>
                    </a:cubicBezTo>
                    <a:cubicBezTo>
                      <a:pt x="19" y="783"/>
                      <a:pt x="1" y="798"/>
                      <a:pt x="1" y="798"/>
                    </a:cubicBezTo>
                    <a:cubicBezTo>
                      <a:pt x="1" y="798"/>
                      <a:pt x="2" y="799"/>
                      <a:pt x="3" y="799"/>
                    </a:cubicBezTo>
                    <a:cubicBezTo>
                      <a:pt x="34" y="799"/>
                      <a:pt x="311" y="573"/>
                      <a:pt x="883" y="365"/>
                    </a:cubicBezTo>
                    <a:cubicBezTo>
                      <a:pt x="1290" y="215"/>
                      <a:pt x="1860" y="93"/>
                      <a:pt x="2542" y="93"/>
                    </a:cubicBezTo>
                    <a:cubicBezTo>
                      <a:pt x="2847" y="93"/>
                      <a:pt x="3174" y="118"/>
                      <a:pt x="3519" y="175"/>
                    </a:cubicBezTo>
                    <a:cubicBezTo>
                      <a:pt x="4640" y="342"/>
                      <a:pt x="5887" y="887"/>
                      <a:pt x="7221" y="1571"/>
                    </a:cubicBezTo>
                    <a:cubicBezTo>
                      <a:pt x="7894" y="1907"/>
                      <a:pt x="8595" y="2273"/>
                      <a:pt x="9357" y="2576"/>
                    </a:cubicBezTo>
                    <a:cubicBezTo>
                      <a:pt x="10119" y="2882"/>
                      <a:pt x="10945" y="3133"/>
                      <a:pt x="11823" y="3200"/>
                    </a:cubicBezTo>
                    <a:cubicBezTo>
                      <a:pt x="11963" y="3211"/>
                      <a:pt x="12104" y="3217"/>
                      <a:pt x="12243" y="3217"/>
                    </a:cubicBezTo>
                    <a:cubicBezTo>
                      <a:pt x="12973" y="3217"/>
                      <a:pt x="13684" y="3068"/>
                      <a:pt x="14336" y="2849"/>
                    </a:cubicBezTo>
                    <a:cubicBezTo>
                      <a:pt x="15117" y="2587"/>
                      <a:pt x="15831" y="2236"/>
                      <a:pt x="16499" y="1889"/>
                    </a:cubicBezTo>
                    <a:cubicBezTo>
                      <a:pt x="17164" y="1545"/>
                      <a:pt x="17791" y="1201"/>
                      <a:pt x="18396" y="921"/>
                    </a:cubicBezTo>
                    <a:cubicBezTo>
                      <a:pt x="18998" y="641"/>
                      <a:pt x="19580" y="421"/>
                      <a:pt x="20125" y="279"/>
                    </a:cubicBezTo>
                    <a:cubicBezTo>
                      <a:pt x="20687" y="133"/>
                      <a:pt x="21208" y="77"/>
                      <a:pt x="21665" y="77"/>
                    </a:cubicBezTo>
                    <a:cubicBezTo>
                      <a:pt x="22098" y="77"/>
                      <a:pt x="22473" y="128"/>
                      <a:pt x="22770" y="201"/>
                    </a:cubicBezTo>
                    <a:cubicBezTo>
                      <a:pt x="23076" y="275"/>
                      <a:pt x="23304" y="372"/>
                      <a:pt x="23461" y="435"/>
                    </a:cubicBezTo>
                    <a:cubicBezTo>
                      <a:pt x="23528" y="466"/>
                      <a:pt x="23585" y="492"/>
                      <a:pt x="23633" y="514"/>
                    </a:cubicBezTo>
                    <a:cubicBezTo>
                      <a:pt x="23664" y="530"/>
                      <a:pt x="23685" y="538"/>
                      <a:pt x="23691" y="538"/>
                    </a:cubicBezTo>
                    <a:cubicBezTo>
                      <a:pt x="23693" y="538"/>
                      <a:pt x="23693" y="537"/>
                      <a:pt x="23693" y="537"/>
                    </a:cubicBezTo>
                    <a:cubicBezTo>
                      <a:pt x="23693" y="537"/>
                      <a:pt x="23402" y="323"/>
                      <a:pt x="22785" y="152"/>
                    </a:cubicBezTo>
                    <a:cubicBezTo>
                      <a:pt x="22464" y="62"/>
                      <a:pt x="22052" y="0"/>
                      <a:pt x="215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632;p48">
                <a:extLst>
                  <a:ext uri="{FF2B5EF4-FFF2-40B4-BE49-F238E27FC236}">
                    <a16:creationId xmlns:a16="http://schemas.microsoft.com/office/drawing/2014/main" id="{30AEE03D-3E04-915E-A906-C7554A71CF38}"/>
                  </a:ext>
                </a:extLst>
              </p:cNvPr>
              <p:cNvSpPr/>
              <p:nvPr/>
            </p:nvSpPr>
            <p:spPr>
              <a:xfrm>
                <a:off x="1172494" y="1703885"/>
                <a:ext cx="8675" cy="8675"/>
              </a:xfrm>
              <a:custGeom>
                <a:avLst/>
                <a:gdLst/>
                <a:ahLst/>
                <a:cxnLst/>
                <a:rect l="l" t="t" r="r" b="b"/>
                <a:pathLst>
                  <a:path w="546" h="546" extrusionOk="0">
                    <a:moveTo>
                      <a:pt x="273" y="1"/>
                    </a:moveTo>
                    <a:cubicBezTo>
                      <a:pt x="119" y="1"/>
                      <a:pt x="0" y="120"/>
                      <a:pt x="0" y="273"/>
                    </a:cubicBezTo>
                    <a:cubicBezTo>
                      <a:pt x="0" y="423"/>
                      <a:pt x="119" y="546"/>
                      <a:pt x="273" y="546"/>
                    </a:cubicBezTo>
                    <a:cubicBezTo>
                      <a:pt x="422" y="546"/>
                      <a:pt x="545" y="423"/>
                      <a:pt x="545" y="273"/>
                    </a:cubicBezTo>
                    <a:cubicBezTo>
                      <a:pt x="545" y="120"/>
                      <a:pt x="422" y="1"/>
                      <a:pt x="2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633;p48">
                <a:extLst>
                  <a:ext uri="{FF2B5EF4-FFF2-40B4-BE49-F238E27FC236}">
                    <a16:creationId xmlns:a16="http://schemas.microsoft.com/office/drawing/2014/main" id="{A8EA9E8B-505E-0E28-C7A2-D9D274B53BDE}"/>
                  </a:ext>
                </a:extLst>
              </p:cNvPr>
              <p:cNvSpPr/>
              <p:nvPr/>
            </p:nvSpPr>
            <p:spPr>
              <a:xfrm>
                <a:off x="1017193" y="1722172"/>
                <a:ext cx="8675" cy="8690"/>
              </a:xfrm>
              <a:custGeom>
                <a:avLst/>
                <a:gdLst/>
                <a:ahLst/>
                <a:cxnLst/>
                <a:rect l="l" t="t" r="r" b="b"/>
                <a:pathLst>
                  <a:path w="546" h="547" extrusionOk="0">
                    <a:moveTo>
                      <a:pt x="273" y="0"/>
                    </a:moveTo>
                    <a:cubicBezTo>
                      <a:pt x="123" y="0"/>
                      <a:pt x="0" y="124"/>
                      <a:pt x="0" y="273"/>
                    </a:cubicBezTo>
                    <a:cubicBezTo>
                      <a:pt x="0" y="426"/>
                      <a:pt x="123" y="546"/>
                      <a:pt x="273" y="546"/>
                    </a:cubicBezTo>
                    <a:cubicBezTo>
                      <a:pt x="423" y="546"/>
                      <a:pt x="545" y="426"/>
                      <a:pt x="545" y="273"/>
                    </a:cubicBezTo>
                    <a:cubicBezTo>
                      <a:pt x="545" y="124"/>
                      <a:pt x="423" y="0"/>
                      <a:pt x="2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634;p48">
                <a:extLst>
                  <a:ext uri="{FF2B5EF4-FFF2-40B4-BE49-F238E27FC236}">
                    <a16:creationId xmlns:a16="http://schemas.microsoft.com/office/drawing/2014/main" id="{6191226D-1998-F9EB-7024-7EA8BE535447}"/>
                  </a:ext>
                </a:extLst>
              </p:cNvPr>
              <p:cNvSpPr/>
              <p:nvPr/>
            </p:nvSpPr>
            <p:spPr>
              <a:xfrm>
                <a:off x="1326110" y="1722220"/>
                <a:ext cx="8690" cy="8690"/>
              </a:xfrm>
              <a:custGeom>
                <a:avLst/>
                <a:gdLst/>
                <a:ahLst/>
                <a:cxnLst/>
                <a:rect l="l" t="t" r="r" b="b"/>
                <a:pathLst>
                  <a:path w="547" h="547" extrusionOk="0">
                    <a:moveTo>
                      <a:pt x="274" y="1"/>
                    </a:moveTo>
                    <a:cubicBezTo>
                      <a:pt x="125" y="1"/>
                      <a:pt x="1" y="121"/>
                      <a:pt x="1" y="274"/>
                    </a:cubicBezTo>
                    <a:cubicBezTo>
                      <a:pt x="1" y="423"/>
                      <a:pt x="125" y="547"/>
                      <a:pt x="274" y="547"/>
                    </a:cubicBezTo>
                    <a:cubicBezTo>
                      <a:pt x="423" y="547"/>
                      <a:pt x="547" y="423"/>
                      <a:pt x="547" y="274"/>
                    </a:cubicBezTo>
                    <a:cubicBezTo>
                      <a:pt x="547" y="121"/>
                      <a:pt x="423" y="1"/>
                      <a:pt x="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 name="Google Shape;3635;p48">
              <a:extLst>
                <a:ext uri="{FF2B5EF4-FFF2-40B4-BE49-F238E27FC236}">
                  <a16:creationId xmlns:a16="http://schemas.microsoft.com/office/drawing/2014/main" id="{734F59D3-2160-6581-1EED-90C8E44900D0}"/>
                </a:ext>
              </a:extLst>
            </p:cNvPr>
            <p:cNvSpPr/>
            <p:nvPr/>
          </p:nvSpPr>
          <p:spPr>
            <a:xfrm>
              <a:off x="1270043" y="2677853"/>
              <a:ext cx="6673" cy="9612"/>
            </a:xfrm>
            <a:custGeom>
              <a:avLst/>
              <a:gdLst/>
              <a:ahLst/>
              <a:cxnLst/>
              <a:rect l="l" t="t" r="r" b="b"/>
              <a:pathLst>
                <a:path w="420" h="605" extrusionOk="0">
                  <a:moveTo>
                    <a:pt x="54" y="0"/>
                  </a:moveTo>
                  <a:cubicBezTo>
                    <a:pt x="47" y="0"/>
                    <a:pt x="42" y="2"/>
                    <a:pt x="38" y="5"/>
                  </a:cubicBezTo>
                  <a:cubicBezTo>
                    <a:pt x="1" y="35"/>
                    <a:pt x="64" y="173"/>
                    <a:pt x="154" y="334"/>
                  </a:cubicBezTo>
                  <a:cubicBezTo>
                    <a:pt x="238" y="483"/>
                    <a:pt x="318" y="604"/>
                    <a:pt x="365" y="604"/>
                  </a:cubicBezTo>
                  <a:cubicBezTo>
                    <a:pt x="368" y="604"/>
                    <a:pt x="371" y="604"/>
                    <a:pt x="374" y="603"/>
                  </a:cubicBezTo>
                  <a:cubicBezTo>
                    <a:pt x="419" y="588"/>
                    <a:pt x="397" y="423"/>
                    <a:pt x="299" y="252"/>
                  </a:cubicBezTo>
                  <a:cubicBezTo>
                    <a:pt x="214" y="100"/>
                    <a:pt x="101" y="0"/>
                    <a:pt x="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3636;p48">
              <a:extLst>
                <a:ext uri="{FF2B5EF4-FFF2-40B4-BE49-F238E27FC236}">
                  <a16:creationId xmlns:a16="http://schemas.microsoft.com/office/drawing/2014/main" id="{79F12A46-5A26-62AC-F369-7DADF081521F}"/>
                </a:ext>
              </a:extLst>
            </p:cNvPr>
            <p:cNvGrpSpPr/>
            <p:nvPr/>
          </p:nvGrpSpPr>
          <p:grpSpPr>
            <a:xfrm>
              <a:off x="1215819" y="1694083"/>
              <a:ext cx="599658" cy="1005154"/>
              <a:chOff x="1215819" y="1694083"/>
              <a:chExt cx="599658" cy="1005154"/>
            </a:xfrm>
          </p:grpSpPr>
          <p:sp>
            <p:nvSpPr>
              <p:cNvPr id="732" name="Google Shape;3637;p48">
                <a:extLst>
                  <a:ext uri="{FF2B5EF4-FFF2-40B4-BE49-F238E27FC236}">
                    <a16:creationId xmlns:a16="http://schemas.microsoft.com/office/drawing/2014/main" id="{DEDBF5D8-047F-545D-4131-3CB28717AA57}"/>
                  </a:ext>
                </a:extLst>
              </p:cNvPr>
              <p:cNvSpPr/>
              <p:nvPr/>
            </p:nvSpPr>
            <p:spPr>
              <a:xfrm>
                <a:off x="1670185" y="1715451"/>
                <a:ext cx="145291" cy="100616"/>
              </a:xfrm>
              <a:custGeom>
                <a:avLst/>
                <a:gdLst/>
                <a:ahLst/>
                <a:cxnLst/>
                <a:rect l="l" t="t" r="r" b="b"/>
                <a:pathLst>
                  <a:path w="9145" h="6333" extrusionOk="0">
                    <a:moveTo>
                      <a:pt x="508" y="1"/>
                    </a:moveTo>
                    <a:cubicBezTo>
                      <a:pt x="258" y="1"/>
                      <a:pt x="53" y="199"/>
                      <a:pt x="45" y="454"/>
                    </a:cubicBezTo>
                    <a:cubicBezTo>
                      <a:pt x="1" y="1902"/>
                      <a:pt x="82" y="6332"/>
                      <a:pt x="82" y="6332"/>
                    </a:cubicBezTo>
                    <a:lnTo>
                      <a:pt x="1390" y="5025"/>
                    </a:lnTo>
                    <a:lnTo>
                      <a:pt x="8681" y="5025"/>
                    </a:lnTo>
                    <a:cubicBezTo>
                      <a:pt x="8934" y="5025"/>
                      <a:pt x="9144" y="4819"/>
                      <a:pt x="9144" y="4562"/>
                    </a:cubicBezTo>
                    <a:lnTo>
                      <a:pt x="9144" y="464"/>
                    </a:lnTo>
                    <a:cubicBezTo>
                      <a:pt x="9144" y="211"/>
                      <a:pt x="8934" y="1"/>
                      <a:pt x="868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638;p48">
                <a:extLst>
                  <a:ext uri="{FF2B5EF4-FFF2-40B4-BE49-F238E27FC236}">
                    <a16:creationId xmlns:a16="http://schemas.microsoft.com/office/drawing/2014/main" id="{DAAD39F7-9A73-301F-6DCF-E8D037925D1A}"/>
                  </a:ext>
                </a:extLst>
              </p:cNvPr>
              <p:cNvSpPr/>
              <p:nvPr/>
            </p:nvSpPr>
            <p:spPr>
              <a:xfrm>
                <a:off x="1719262" y="1750070"/>
                <a:ext cx="10931" cy="10915"/>
              </a:xfrm>
              <a:custGeom>
                <a:avLst/>
                <a:gdLst/>
                <a:ahLst/>
                <a:cxnLst/>
                <a:rect l="l" t="t" r="r" b="b"/>
                <a:pathLst>
                  <a:path w="688" h="687" extrusionOk="0">
                    <a:moveTo>
                      <a:pt x="344" y="0"/>
                    </a:moveTo>
                    <a:cubicBezTo>
                      <a:pt x="153" y="0"/>
                      <a:pt x="1" y="153"/>
                      <a:pt x="1" y="344"/>
                    </a:cubicBezTo>
                    <a:cubicBezTo>
                      <a:pt x="1" y="534"/>
                      <a:pt x="153" y="687"/>
                      <a:pt x="344" y="687"/>
                    </a:cubicBezTo>
                    <a:cubicBezTo>
                      <a:pt x="531" y="687"/>
                      <a:pt x="687" y="534"/>
                      <a:pt x="687" y="344"/>
                    </a:cubicBezTo>
                    <a:cubicBezTo>
                      <a:pt x="687" y="153"/>
                      <a:pt x="531"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639;p48">
                <a:extLst>
                  <a:ext uri="{FF2B5EF4-FFF2-40B4-BE49-F238E27FC236}">
                    <a16:creationId xmlns:a16="http://schemas.microsoft.com/office/drawing/2014/main" id="{102A41F8-FD39-D4A2-59A2-715D65611EF5}"/>
                  </a:ext>
                </a:extLst>
              </p:cNvPr>
              <p:cNvSpPr/>
              <p:nvPr/>
            </p:nvSpPr>
            <p:spPr>
              <a:xfrm>
                <a:off x="1737596" y="1750070"/>
                <a:ext cx="10946" cy="10915"/>
              </a:xfrm>
              <a:custGeom>
                <a:avLst/>
                <a:gdLst/>
                <a:ahLst/>
                <a:cxnLst/>
                <a:rect l="l" t="t" r="r" b="b"/>
                <a:pathLst>
                  <a:path w="689" h="687" extrusionOk="0">
                    <a:moveTo>
                      <a:pt x="344" y="0"/>
                    </a:moveTo>
                    <a:cubicBezTo>
                      <a:pt x="154" y="0"/>
                      <a:pt x="0" y="153"/>
                      <a:pt x="0" y="344"/>
                    </a:cubicBezTo>
                    <a:cubicBezTo>
                      <a:pt x="0" y="534"/>
                      <a:pt x="154" y="687"/>
                      <a:pt x="344" y="687"/>
                    </a:cubicBezTo>
                    <a:cubicBezTo>
                      <a:pt x="535" y="687"/>
                      <a:pt x="688" y="534"/>
                      <a:pt x="688" y="344"/>
                    </a:cubicBezTo>
                    <a:cubicBezTo>
                      <a:pt x="688" y="153"/>
                      <a:pt x="535"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640;p48">
                <a:extLst>
                  <a:ext uri="{FF2B5EF4-FFF2-40B4-BE49-F238E27FC236}">
                    <a16:creationId xmlns:a16="http://schemas.microsoft.com/office/drawing/2014/main" id="{167AD047-829E-6B23-DF07-0B81BA1995F7}"/>
                  </a:ext>
                </a:extLst>
              </p:cNvPr>
              <p:cNvSpPr/>
              <p:nvPr/>
            </p:nvSpPr>
            <p:spPr>
              <a:xfrm>
                <a:off x="1755994" y="1750070"/>
                <a:ext cx="10867" cy="10915"/>
              </a:xfrm>
              <a:custGeom>
                <a:avLst/>
                <a:gdLst/>
                <a:ahLst/>
                <a:cxnLst/>
                <a:rect l="l" t="t" r="r" b="b"/>
                <a:pathLst>
                  <a:path w="684" h="687" extrusionOk="0">
                    <a:moveTo>
                      <a:pt x="344" y="0"/>
                    </a:moveTo>
                    <a:cubicBezTo>
                      <a:pt x="154" y="0"/>
                      <a:pt x="1" y="153"/>
                      <a:pt x="1" y="344"/>
                    </a:cubicBezTo>
                    <a:cubicBezTo>
                      <a:pt x="1" y="534"/>
                      <a:pt x="154" y="687"/>
                      <a:pt x="344" y="687"/>
                    </a:cubicBezTo>
                    <a:cubicBezTo>
                      <a:pt x="530" y="687"/>
                      <a:pt x="684" y="534"/>
                      <a:pt x="684" y="344"/>
                    </a:cubicBezTo>
                    <a:cubicBezTo>
                      <a:pt x="684" y="153"/>
                      <a:pt x="530"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641;p48">
                <a:extLst>
                  <a:ext uri="{FF2B5EF4-FFF2-40B4-BE49-F238E27FC236}">
                    <a16:creationId xmlns:a16="http://schemas.microsoft.com/office/drawing/2014/main" id="{08020832-42A4-FFAD-4F13-410210DEF712}"/>
                  </a:ext>
                </a:extLst>
              </p:cNvPr>
              <p:cNvSpPr/>
              <p:nvPr/>
            </p:nvSpPr>
            <p:spPr>
              <a:xfrm>
                <a:off x="1322631" y="2295218"/>
                <a:ext cx="395948" cy="403670"/>
              </a:xfrm>
              <a:custGeom>
                <a:avLst/>
                <a:gdLst/>
                <a:ahLst/>
                <a:cxnLst/>
                <a:rect l="l" t="t" r="r" b="b"/>
                <a:pathLst>
                  <a:path w="24922" h="25408" extrusionOk="0">
                    <a:moveTo>
                      <a:pt x="16924" y="2668"/>
                    </a:moveTo>
                    <a:lnTo>
                      <a:pt x="19265" y="11072"/>
                    </a:lnTo>
                    <a:lnTo>
                      <a:pt x="13876" y="11240"/>
                    </a:lnTo>
                    <a:lnTo>
                      <a:pt x="13611" y="11248"/>
                    </a:lnTo>
                    <a:lnTo>
                      <a:pt x="12949" y="11271"/>
                    </a:lnTo>
                    <a:lnTo>
                      <a:pt x="13125" y="2668"/>
                    </a:lnTo>
                    <a:close/>
                    <a:moveTo>
                      <a:pt x="10887" y="2769"/>
                    </a:moveTo>
                    <a:lnTo>
                      <a:pt x="11153" y="11326"/>
                    </a:lnTo>
                    <a:lnTo>
                      <a:pt x="4912" y="11521"/>
                    </a:lnTo>
                    <a:lnTo>
                      <a:pt x="7291" y="3681"/>
                    </a:lnTo>
                    <a:lnTo>
                      <a:pt x="7560" y="2791"/>
                    </a:lnTo>
                    <a:cubicBezTo>
                      <a:pt x="8557" y="2791"/>
                      <a:pt x="9722" y="2769"/>
                      <a:pt x="10887" y="2769"/>
                    </a:cubicBezTo>
                    <a:close/>
                    <a:moveTo>
                      <a:pt x="14010" y="0"/>
                    </a:moveTo>
                    <a:cubicBezTo>
                      <a:pt x="13382" y="0"/>
                      <a:pt x="12711" y="9"/>
                      <a:pt x="11994" y="28"/>
                    </a:cubicBezTo>
                    <a:cubicBezTo>
                      <a:pt x="3328" y="248"/>
                      <a:pt x="2757" y="1529"/>
                      <a:pt x="3197" y="2276"/>
                    </a:cubicBezTo>
                    <a:cubicBezTo>
                      <a:pt x="3389" y="2605"/>
                      <a:pt x="3756" y="2787"/>
                      <a:pt x="4133" y="2787"/>
                    </a:cubicBezTo>
                    <a:cubicBezTo>
                      <a:pt x="4158" y="2787"/>
                      <a:pt x="4184" y="2786"/>
                      <a:pt x="4209" y="2784"/>
                    </a:cubicBezTo>
                    <a:cubicBezTo>
                      <a:pt x="4422" y="2769"/>
                      <a:pt x="4702" y="2765"/>
                      <a:pt x="5035" y="2765"/>
                    </a:cubicBezTo>
                    <a:lnTo>
                      <a:pt x="4826" y="3681"/>
                    </a:lnTo>
                    <a:lnTo>
                      <a:pt x="0" y="25004"/>
                    </a:lnTo>
                    <a:lnTo>
                      <a:pt x="844" y="24929"/>
                    </a:lnTo>
                    <a:lnTo>
                      <a:pt x="4403" y="13190"/>
                    </a:lnTo>
                    <a:lnTo>
                      <a:pt x="11201" y="12929"/>
                    </a:lnTo>
                    <a:lnTo>
                      <a:pt x="11594" y="25407"/>
                    </a:lnTo>
                    <a:lnTo>
                      <a:pt x="12658" y="25407"/>
                    </a:lnTo>
                    <a:lnTo>
                      <a:pt x="12916" y="12862"/>
                    </a:lnTo>
                    <a:lnTo>
                      <a:pt x="12949" y="12862"/>
                    </a:lnTo>
                    <a:lnTo>
                      <a:pt x="13666" y="12835"/>
                    </a:lnTo>
                    <a:lnTo>
                      <a:pt x="19695" y="12604"/>
                    </a:lnTo>
                    <a:lnTo>
                      <a:pt x="23263" y="25407"/>
                    </a:lnTo>
                    <a:lnTo>
                      <a:pt x="24285" y="25407"/>
                    </a:lnTo>
                    <a:lnTo>
                      <a:pt x="19187" y="2668"/>
                    </a:lnTo>
                    <a:lnTo>
                      <a:pt x="21619" y="2668"/>
                    </a:lnTo>
                    <a:cubicBezTo>
                      <a:pt x="22689" y="2668"/>
                      <a:pt x="24921" y="0"/>
                      <a:pt x="14010"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642;p48">
                <a:extLst>
                  <a:ext uri="{FF2B5EF4-FFF2-40B4-BE49-F238E27FC236}">
                    <a16:creationId xmlns:a16="http://schemas.microsoft.com/office/drawing/2014/main" id="{E53CA6FA-20F1-E25C-05F6-A28F78E4CF58}"/>
                  </a:ext>
                </a:extLst>
              </p:cNvPr>
              <p:cNvSpPr/>
              <p:nvPr/>
            </p:nvSpPr>
            <p:spPr>
              <a:xfrm>
                <a:off x="1215819" y="2631286"/>
                <a:ext cx="145688" cy="67951"/>
              </a:xfrm>
              <a:custGeom>
                <a:avLst/>
                <a:gdLst/>
                <a:ahLst/>
                <a:cxnLst/>
                <a:rect l="l" t="t" r="r" b="b"/>
                <a:pathLst>
                  <a:path w="9170" h="4277" extrusionOk="0">
                    <a:moveTo>
                      <a:pt x="9128" y="1"/>
                    </a:moveTo>
                    <a:lnTo>
                      <a:pt x="4191" y="34"/>
                    </a:lnTo>
                    <a:lnTo>
                      <a:pt x="4191" y="2790"/>
                    </a:lnTo>
                    <a:cubicBezTo>
                      <a:pt x="4191" y="2790"/>
                      <a:pt x="0" y="3806"/>
                      <a:pt x="1016" y="4120"/>
                    </a:cubicBezTo>
                    <a:cubicBezTo>
                      <a:pt x="1394" y="4237"/>
                      <a:pt x="2565" y="4277"/>
                      <a:pt x="3905" y="4277"/>
                    </a:cubicBezTo>
                    <a:cubicBezTo>
                      <a:pt x="5812" y="4277"/>
                      <a:pt x="8062" y="4197"/>
                      <a:pt x="8863" y="4147"/>
                    </a:cubicBezTo>
                    <a:lnTo>
                      <a:pt x="9170" y="4124"/>
                    </a:lnTo>
                    <a:lnTo>
                      <a:pt x="9128"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643;p48">
                <a:extLst>
                  <a:ext uri="{FF2B5EF4-FFF2-40B4-BE49-F238E27FC236}">
                    <a16:creationId xmlns:a16="http://schemas.microsoft.com/office/drawing/2014/main" id="{BADE3896-EAF2-BC83-01F2-C83888FD228E}"/>
                  </a:ext>
                </a:extLst>
              </p:cNvPr>
              <p:cNvSpPr/>
              <p:nvPr/>
            </p:nvSpPr>
            <p:spPr>
              <a:xfrm>
                <a:off x="1230118" y="2691389"/>
                <a:ext cx="131151" cy="2701"/>
              </a:xfrm>
              <a:custGeom>
                <a:avLst/>
                <a:gdLst/>
                <a:ahLst/>
                <a:cxnLst/>
                <a:rect l="l" t="t" r="r" b="b"/>
                <a:pathLst>
                  <a:path w="8255" h="170" extrusionOk="0">
                    <a:moveTo>
                      <a:pt x="4127" y="1"/>
                    </a:moveTo>
                    <a:cubicBezTo>
                      <a:pt x="1848" y="1"/>
                      <a:pt x="0" y="38"/>
                      <a:pt x="0" y="87"/>
                    </a:cubicBezTo>
                    <a:cubicBezTo>
                      <a:pt x="0" y="131"/>
                      <a:pt x="1848" y="169"/>
                      <a:pt x="4127" y="169"/>
                    </a:cubicBezTo>
                    <a:cubicBezTo>
                      <a:pt x="6406" y="169"/>
                      <a:pt x="8254" y="131"/>
                      <a:pt x="8254" y="87"/>
                    </a:cubicBezTo>
                    <a:cubicBezTo>
                      <a:pt x="8254" y="38"/>
                      <a:pt x="6406" y="1"/>
                      <a:pt x="4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644;p48">
                <a:extLst>
                  <a:ext uri="{FF2B5EF4-FFF2-40B4-BE49-F238E27FC236}">
                    <a16:creationId xmlns:a16="http://schemas.microsoft.com/office/drawing/2014/main" id="{2715382F-01C8-76EB-B88F-7336D5DC16FD}"/>
                  </a:ext>
                </a:extLst>
              </p:cNvPr>
              <p:cNvSpPr/>
              <p:nvPr/>
            </p:nvSpPr>
            <p:spPr>
              <a:xfrm>
                <a:off x="1274618" y="2676502"/>
                <a:ext cx="7006" cy="8134"/>
              </a:xfrm>
              <a:custGeom>
                <a:avLst/>
                <a:gdLst/>
                <a:ahLst/>
                <a:cxnLst/>
                <a:rect l="l" t="t" r="r" b="b"/>
                <a:pathLst>
                  <a:path w="441" h="512" extrusionOk="0">
                    <a:moveTo>
                      <a:pt x="56" y="0"/>
                    </a:moveTo>
                    <a:cubicBezTo>
                      <a:pt x="46" y="0"/>
                      <a:pt x="39" y="3"/>
                      <a:pt x="34" y="8"/>
                    </a:cubicBezTo>
                    <a:cubicBezTo>
                      <a:pt x="0" y="41"/>
                      <a:pt x="68" y="165"/>
                      <a:pt x="164" y="296"/>
                    </a:cubicBezTo>
                    <a:cubicBezTo>
                      <a:pt x="256" y="418"/>
                      <a:pt x="341" y="511"/>
                      <a:pt x="387" y="511"/>
                    </a:cubicBezTo>
                    <a:cubicBezTo>
                      <a:pt x="392" y="511"/>
                      <a:pt x="396" y="510"/>
                      <a:pt x="400" y="508"/>
                    </a:cubicBezTo>
                    <a:cubicBezTo>
                      <a:pt x="441" y="486"/>
                      <a:pt x="407" y="341"/>
                      <a:pt x="302" y="198"/>
                    </a:cubicBezTo>
                    <a:cubicBezTo>
                      <a:pt x="211" y="75"/>
                      <a:pt x="107" y="0"/>
                      <a:pt x="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645;p48">
                <a:extLst>
                  <a:ext uri="{FF2B5EF4-FFF2-40B4-BE49-F238E27FC236}">
                    <a16:creationId xmlns:a16="http://schemas.microsoft.com/office/drawing/2014/main" id="{118185E2-F911-3C8A-113D-91106BFE6326}"/>
                  </a:ext>
                </a:extLst>
              </p:cNvPr>
              <p:cNvSpPr/>
              <p:nvPr/>
            </p:nvSpPr>
            <p:spPr>
              <a:xfrm>
                <a:off x="1337279" y="2677074"/>
                <a:ext cx="23100" cy="15427"/>
              </a:xfrm>
              <a:custGeom>
                <a:avLst/>
                <a:gdLst/>
                <a:ahLst/>
                <a:cxnLst/>
                <a:rect l="l" t="t" r="r" b="b"/>
                <a:pathLst>
                  <a:path w="1454" h="971" extrusionOk="0">
                    <a:moveTo>
                      <a:pt x="1148" y="0"/>
                    </a:moveTo>
                    <a:cubicBezTo>
                      <a:pt x="975" y="0"/>
                      <a:pt x="745" y="69"/>
                      <a:pt x="549" y="222"/>
                    </a:cubicBezTo>
                    <a:cubicBezTo>
                      <a:pt x="340" y="383"/>
                      <a:pt x="210" y="577"/>
                      <a:pt x="123" y="719"/>
                    </a:cubicBezTo>
                    <a:cubicBezTo>
                      <a:pt x="37" y="861"/>
                      <a:pt x="1" y="955"/>
                      <a:pt x="19" y="969"/>
                    </a:cubicBezTo>
                    <a:cubicBezTo>
                      <a:pt x="21" y="970"/>
                      <a:pt x="23" y="971"/>
                      <a:pt x="25" y="971"/>
                    </a:cubicBezTo>
                    <a:cubicBezTo>
                      <a:pt x="51" y="971"/>
                      <a:pt x="122" y="899"/>
                      <a:pt x="221" y="790"/>
                    </a:cubicBezTo>
                    <a:cubicBezTo>
                      <a:pt x="325" y="667"/>
                      <a:pt x="468" y="498"/>
                      <a:pt x="654" y="353"/>
                    </a:cubicBezTo>
                    <a:cubicBezTo>
                      <a:pt x="837" y="211"/>
                      <a:pt x="1039" y="140"/>
                      <a:pt x="1188" y="122"/>
                    </a:cubicBezTo>
                    <a:cubicBezTo>
                      <a:pt x="1251" y="114"/>
                      <a:pt x="1304" y="113"/>
                      <a:pt x="1346" y="113"/>
                    </a:cubicBezTo>
                    <a:cubicBezTo>
                      <a:pt x="1354" y="113"/>
                      <a:pt x="1362" y="113"/>
                      <a:pt x="1369" y="113"/>
                    </a:cubicBezTo>
                    <a:cubicBezTo>
                      <a:pt x="1413" y="113"/>
                      <a:pt x="1440" y="112"/>
                      <a:pt x="1446" y="99"/>
                    </a:cubicBezTo>
                    <a:cubicBezTo>
                      <a:pt x="1454" y="84"/>
                      <a:pt x="1360" y="13"/>
                      <a:pt x="1185" y="2"/>
                    </a:cubicBezTo>
                    <a:cubicBezTo>
                      <a:pt x="1173" y="1"/>
                      <a:pt x="1160" y="0"/>
                      <a:pt x="11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646;p48">
                <a:extLst>
                  <a:ext uri="{FF2B5EF4-FFF2-40B4-BE49-F238E27FC236}">
                    <a16:creationId xmlns:a16="http://schemas.microsoft.com/office/drawing/2014/main" id="{38FE68CC-5A0A-AF55-76C5-0DB975694097}"/>
                  </a:ext>
                </a:extLst>
              </p:cNvPr>
              <p:cNvSpPr/>
              <p:nvPr/>
            </p:nvSpPr>
            <p:spPr>
              <a:xfrm>
                <a:off x="1280370" y="2675994"/>
                <a:ext cx="8087" cy="3813"/>
              </a:xfrm>
              <a:custGeom>
                <a:avLst/>
                <a:gdLst/>
                <a:ahLst/>
                <a:cxnLst/>
                <a:rect l="l" t="t" r="r" b="b"/>
                <a:pathLst>
                  <a:path w="509" h="240" extrusionOk="0">
                    <a:moveTo>
                      <a:pt x="79" y="1"/>
                    </a:moveTo>
                    <a:cubicBezTo>
                      <a:pt x="52" y="1"/>
                      <a:pt x="32" y="7"/>
                      <a:pt x="23" y="21"/>
                    </a:cubicBezTo>
                    <a:cubicBezTo>
                      <a:pt x="1" y="59"/>
                      <a:pt x="87" y="156"/>
                      <a:pt x="225" y="208"/>
                    </a:cubicBezTo>
                    <a:cubicBezTo>
                      <a:pt x="285" y="230"/>
                      <a:pt x="343" y="240"/>
                      <a:pt x="390" y="240"/>
                    </a:cubicBezTo>
                    <a:cubicBezTo>
                      <a:pt x="453" y="240"/>
                      <a:pt x="497" y="223"/>
                      <a:pt x="501" y="197"/>
                    </a:cubicBezTo>
                    <a:cubicBezTo>
                      <a:pt x="509" y="148"/>
                      <a:pt x="408" y="96"/>
                      <a:pt x="285" y="51"/>
                    </a:cubicBezTo>
                    <a:cubicBezTo>
                      <a:pt x="204" y="22"/>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647;p48">
                <a:extLst>
                  <a:ext uri="{FF2B5EF4-FFF2-40B4-BE49-F238E27FC236}">
                    <a16:creationId xmlns:a16="http://schemas.microsoft.com/office/drawing/2014/main" id="{7B40B60E-D8A5-7D78-C731-43E79EEA6281}"/>
                  </a:ext>
                </a:extLst>
              </p:cNvPr>
              <p:cNvSpPr/>
              <p:nvPr/>
            </p:nvSpPr>
            <p:spPr>
              <a:xfrm>
                <a:off x="1281911" y="2670815"/>
                <a:ext cx="9517" cy="2685"/>
              </a:xfrm>
              <a:custGeom>
                <a:avLst/>
                <a:gdLst/>
                <a:ahLst/>
                <a:cxnLst/>
                <a:rect l="l" t="t" r="r" b="b"/>
                <a:pathLst>
                  <a:path w="599" h="169" extrusionOk="0">
                    <a:moveTo>
                      <a:pt x="303" y="0"/>
                    </a:moveTo>
                    <a:cubicBezTo>
                      <a:pt x="143" y="0"/>
                      <a:pt x="8" y="33"/>
                      <a:pt x="4" y="82"/>
                    </a:cubicBezTo>
                    <a:cubicBezTo>
                      <a:pt x="0" y="127"/>
                      <a:pt x="131" y="168"/>
                      <a:pt x="300" y="168"/>
                    </a:cubicBezTo>
                    <a:cubicBezTo>
                      <a:pt x="307" y="168"/>
                      <a:pt x="315" y="168"/>
                      <a:pt x="322" y="168"/>
                    </a:cubicBezTo>
                    <a:cubicBezTo>
                      <a:pt x="479" y="168"/>
                      <a:pt x="598" y="133"/>
                      <a:pt x="595" y="90"/>
                    </a:cubicBezTo>
                    <a:cubicBezTo>
                      <a:pt x="591" y="41"/>
                      <a:pt x="460" y="4"/>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648;p48">
                <a:extLst>
                  <a:ext uri="{FF2B5EF4-FFF2-40B4-BE49-F238E27FC236}">
                    <a16:creationId xmlns:a16="http://schemas.microsoft.com/office/drawing/2014/main" id="{5E090385-4F36-70A6-B348-21AEDC79DDE1}"/>
                  </a:ext>
                </a:extLst>
              </p:cNvPr>
              <p:cNvSpPr/>
              <p:nvPr/>
            </p:nvSpPr>
            <p:spPr>
              <a:xfrm>
                <a:off x="1381430" y="2631286"/>
                <a:ext cx="145704" cy="67951"/>
              </a:xfrm>
              <a:custGeom>
                <a:avLst/>
                <a:gdLst/>
                <a:ahLst/>
                <a:cxnLst/>
                <a:rect l="l" t="t" r="r" b="b"/>
                <a:pathLst>
                  <a:path w="9171" h="4277" extrusionOk="0">
                    <a:moveTo>
                      <a:pt x="9133" y="1"/>
                    </a:moveTo>
                    <a:lnTo>
                      <a:pt x="4191" y="34"/>
                    </a:lnTo>
                    <a:lnTo>
                      <a:pt x="4191" y="2790"/>
                    </a:lnTo>
                    <a:cubicBezTo>
                      <a:pt x="4191" y="2790"/>
                      <a:pt x="1" y="3806"/>
                      <a:pt x="1020" y="4120"/>
                    </a:cubicBezTo>
                    <a:cubicBezTo>
                      <a:pt x="1396" y="4237"/>
                      <a:pt x="2567" y="4277"/>
                      <a:pt x="3908" y="4277"/>
                    </a:cubicBezTo>
                    <a:cubicBezTo>
                      <a:pt x="5815" y="4277"/>
                      <a:pt x="8066" y="4197"/>
                      <a:pt x="8864" y="4147"/>
                    </a:cubicBezTo>
                    <a:lnTo>
                      <a:pt x="9170" y="4124"/>
                    </a:lnTo>
                    <a:lnTo>
                      <a:pt x="9133"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649;p48">
                <a:extLst>
                  <a:ext uri="{FF2B5EF4-FFF2-40B4-BE49-F238E27FC236}">
                    <a16:creationId xmlns:a16="http://schemas.microsoft.com/office/drawing/2014/main" id="{E548DEF7-7517-37FD-68BC-893E7626B619}"/>
                  </a:ext>
                </a:extLst>
              </p:cNvPr>
              <p:cNvSpPr/>
              <p:nvPr/>
            </p:nvSpPr>
            <p:spPr>
              <a:xfrm>
                <a:off x="1395792" y="2691389"/>
                <a:ext cx="131088" cy="2701"/>
              </a:xfrm>
              <a:custGeom>
                <a:avLst/>
                <a:gdLst/>
                <a:ahLst/>
                <a:cxnLst/>
                <a:rect l="l" t="t" r="r" b="b"/>
                <a:pathLst>
                  <a:path w="8251" h="170" extrusionOk="0">
                    <a:moveTo>
                      <a:pt x="4124" y="1"/>
                    </a:moveTo>
                    <a:cubicBezTo>
                      <a:pt x="1845" y="1"/>
                      <a:pt x="0" y="38"/>
                      <a:pt x="0" y="87"/>
                    </a:cubicBezTo>
                    <a:cubicBezTo>
                      <a:pt x="0" y="131"/>
                      <a:pt x="1845" y="169"/>
                      <a:pt x="4124" y="169"/>
                    </a:cubicBezTo>
                    <a:cubicBezTo>
                      <a:pt x="6402" y="169"/>
                      <a:pt x="8251" y="131"/>
                      <a:pt x="8251" y="87"/>
                    </a:cubicBezTo>
                    <a:cubicBezTo>
                      <a:pt x="8251" y="38"/>
                      <a:pt x="6402" y="1"/>
                      <a:pt x="41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650;p48">
                <a:extLst>
                  <a:ext uri="{FF2B5EF4-FFF2-40B4-BE49-F238E27FC236}">
                    <a16:creationId xmlns:a16="http://schemas.microsoft.com/office/drawing/2014/main" id="{FA314AAA-ACEF-F038-9DD0-6B6DB32A897F}"/>
                  </a:ext>
                </a:extLst>
              </p:cNvPr>
              <p:cNvSpPr/>
              <p:nvPr/>
            </p:nvSpPr>
            <p:spPr>
              <a:xfrm>
                <a:off x="1440293" y="2676502"/>
                <a:ext cx="7022" cy="8134"/>
              </a:xfrm>
              <a:custGeom>
                <a:avLst/>
                <a:gdLst/>
                <a:ahLst/>
                <a:cxnLst/>
                <a:rect l="l" t="t" r="r" b="b"/>
                <a:pathLst>
                  <a:path w="442" h="512" extrusionOk="0">
                    <a:moveTo>
                      <a:pt x="55" y="0"/>
                    </a:moveTo>
                    <a:cubicBezTo>
                      <a:pt x="46" y="0"/>
                      <a:pt x="39" y="3"/>
                      <a:pt x="35" y="8"/>
                    </a:cubicBezTo>
                    <a:cubicBezTo>
                      <a:pt x="1" y="41"/>
                      <a:pt x="68" y="165"/>
                      <a:pt x="165" y="296"/>
                    </a:cubicBezTo>
                    <a:cubicBezTo>
                      <a:pt x="253" y="418"/>
                      <a:pt x="341" y="511"/>
                      <a:pt x="387" y="511"/>
                    </a:cubicBezTo>
                    <a:cubicBezTo>
                      <a:pt x="392" y="511"/>
                      <a:pt x="396" y="510"/>
                      <a:pt x="400" y="508"/>
                    </a:cubicBezTo>
                    <a:cubicBezTo>
                      <a:pt x="442" y="486"/>
                      <a:pt x="404" y="341"/>
                      <a:pt x="299" y="198"/>
                    </a:cubicBezTo>
                    <a:cubicBezTo>
                      <a:pt x="211" y="75"/>
                      <a:pt x="104" y="0"/>
                      <a:pt x="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651;p48">
                <a:extLst>
                  <a:ext uri="{FF2B5EF4-FFF2-40B4-BE49-F238E27FC236}">
                    <a16:creationId xmlns:a16="http://schemas.microsoft.com/office/drawing/2014/main" id="{C34DF581-CA5C-2BF3-4414-1DD761FD1981}"/>
                  </a:ext>
                </a:extLst>
              </p:cNvPr>
              <p:cNvSpPr/>
              <p:nvPr/>
            </p:nvSpPr>
            <p:spPr>
              <a:xfrm>
                <a:off x="1435670" y="2677853"/>
                <a:ext cx="6657" cy="9612"/>
              </a:xfrm>
              <a:custGeom>
                <a:avLst/>
                <a:gdLst/>
                <a:ahLst/>
                <a:cxnLst/>
                <a:rect l="l" t="t" r="r" b="b"/>
                <a:pathLst>
                  <a:path w="419" h="605" extrusionOk="0">
                    <a:moveTo>
                      <a:pt x="54" y="0"/>
                    </a:moveTo>
                    <a:cubicBezTo>
                      <a:pt x="48" y="0"/>
                      <a:pt x="42" y="2"/>
                      <a:pt x="38" y="5"/>
                    </a:cubicBezTo>
                    <a:cubicBezTo>
                      <a:pt x="0" y="35"/>
                      <a:pt x="64" y="173"/>
                      <a:pt x="153" y="334"/>
                    </a:cubicBezTo>
                    <a:cubicBezTo>
                      <a:pt x="237" y="483"/>
                      <a:pt x="321" y="604"/>
                      <a:pt x="368" y="604"/>
                    </a:cubicBezTo>
                    <a:cubicBezTo>
                      <a:pt x="371" y="604"/>
                      <a:pt x="375" y="604"/>
                      <a:pt x="378" y="603"/>
                    </a:cubicBezTo>
                    <a:cubicBezTo>
                      <a:pt x="419" y="588"/>
                      <a:pt x="396" y="423"/>
                      <a:pt x="299" y="252"/>
                    </a:cubicBezTo>
                    <a:cubicBezTo>
                      <a:pt x="213" y="100"/>
                      <a:pt x="104" y="0"/>
                      <a:pt x="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652;p48">
                <a:extLst>
                  <a:ext uri="{FF2B5EF4-FFF2-40B4-BE49-F238E27FC236}">
                    <a16:creationId xmlns:a16="http://schemas.microsoft.com/office/drawing/2014/main" id="{8C6913C4-EDC9-4271-E8C2-DB0582B98754}"/>
                  </a:ext>
                </a:extLst>
              </p:cNvPr>
              <p:cNvSpPr/>
              <p:nvPr/>
            </p:nvSpPr>
            <p:spPr>
              <a:xfrm>
                <a:off x="1502954" y="2677074"/>
                <a:ext cx="23053" cy="15427"/>
              </a:xfrm>
              <a:custGeom>
                <a:avLst/>
                <a:gdLst/>
                <a:ahLst/>
                <a:cxnLst/>
                <a:rect l="l" t="t" r="r" b="b"/>
                <a:pathLst>
                  <a:path w="1451" h="971" extrusionOk="0">
                    <a:moveTo>
                      <a:pt x="1144" y="0"/>
                    </a:moveTo>
                    <a:cubicBezTo>
                      <a:pt x="972" y="0"/>
                      <a:pt x="745" y="69"/>
                      <a:pt x="550" y="222"/>
                    </a:cubicBezTo>
                    <a:cubicBezTo>
                      <a:pt x="341" y="383"/>
                      <a:pt x="206" y="577"/>
                      <a:pt x="120" y="719"/>
                    </a:cubicBezTo>
                    <a:cubicBezTo>
                      <a:pt x="38" y="861"/>
                      <a:pt x="1" y="955"/>
                      <a:pt x="20" y="969"/>
                    </a:cubicBezTo>
                    <a:cubicBezTo>
                      <a:pt x="21" y="970"/>
                      <a:pt x="23" y="971"/>
                      <a:pt x="26" y="971"/>
                    </a:cubicBezTo>
                    <a:cubicBezTo>
                      <a:pt x="51" y="971"/>
                      <a:pt x="119" y="899"/>
                      <a:pt x="218" y="790"/>
                    </a:cubicBezTo>
                    <a:cubicBezTo>
                      <a:pt x="326" y="667"/>
                      <a:pt x="468" y="498"/>
                      <a:pt x="651" y="353"/>
                    </a:cubicBezTo>
                    <a:cubicBezTo>
                      <a:pt x="834" y="211"/>
                      <a:pt x="1035" y="140"/>
                      <a:pt x="1185" y="122"/>
                    </a:cubicBezTo>
                    <a:cubicBezTo>
                      <a:pt x="1248" y="114"/>
                      <a:pt x="1302" y="113"/>
                      <a:pt x="1344" y="113"/>
                    </a:cubicBezTo>
                    <a:cubicBezTo>
                      <a:pt x="1352" y="113"/>
                      <a:pt x="1360" y="113"/>
                      <a:pt x="1367" y="113"/>
                    </a:cubicBezTo>
                    <a:cubicBezTo>
                      <a:pt x="1412" y="113"/>
                      <a:pt x="1439" y="112"/>
                      <a:pt x="1442" y="99"/>
                    </a:cubicBezTo>
                    <a:cubicBezTo>
                      <a:pt x="1450" y="84"/>
                      <a:pt x="1361" y="13"/>
                      <a:pt x="1181" y="2"/>
                    </a:cubicBezTo>
                    <a:cubicBezTo>
                      <a:pt x="1169" y="1"/>
                      <a:pt x="1157" y="0"/>
                      <a:pt x="11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653;p48">
                <a:extLst>
                  <a:ext uri="{FF2B5EF4-FFF2-40B4-BE49-F238E27FC236}">
                    <a16:creationId xmlns:a16="http://schemas.microsoft.com/office/drawing/2014/main" id="{2EB1FC72-A40D-B84F-00D0-08DE45DA38EA}"/>
                  </a:ext>
                </a:extLst>
              </p:cNvPr>
              <p:cNvSpPr/>
              <p:nvPr/>
            </p:nvSpPr>
            <p:spPr>
              <a:xfrm>
                <a:off x="1445997" y="2675994"/>
                <a:ext cx="8087" cy="3813"/>
              </a:xfrm>
              <a:custGeom>
                <a:avLst/>
                <a:gdLst/>
                <a:ahLst/>
                <a:cxnLst/>
                <a:rect l="l" t="t" r="r" b="b"/>
                <a:pathLst>
                  <a:path w="509" h="240" extrusionOk="0">
                    <a:moveTo>
                      <a:pt x="79" y="1"/>
                    </a:moveTo>
                    <a:cubicBezTo>
                      <a:pt x="53" y="1"/>
                      <a:pt x="34" y="7"/>
                      <a:pt x="26" y="21"/>
                    </a:cubicBezTo>
                    <a:cubicBezTo>
                      <a:pt x="0" y="59"/>
                      <a:pt x="86" y="156"/>
                      <a:pt x="228" y="208"/>
                    </a:cubicBezTo>
                    <a:cubicBezTo>
                      <a:pt x="289" y="230"/>
                      <a:pt x="346" y="240"/>
                      <a:pt x="392" y="240"/>
                    </a:cubicBezTo>
                    <a:cubicBezTo>
                      <a:pt x="454" y="240"/>
                      <a:pt x="496" y="223"/>
                      <a:pt x="500" y="197"/>
                    </a:cubicBezTo>
                    <a:cubicBezTo>
                      <a:pt x="508" y="148"/>
                      <a:pt x="407" y="96"/>
                      <a:pt x="284" y="51"/>
                    </a:cubicBezTo>
                    <a:cubicBezTo>
                      <a:pt x="204" y="22"/>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654;p48">
                <a:extLst>
                  <a:ext uri="{FF2B5EF4-FFF2-40B4-BE49-F238E27FC236}">
                    <a16:creationId xmlns:a16="http://schemas.microsoft.com/office/drawing/2014/main" id="{6E0BB1E0-2BFB-EB84-E3CB-0798622483F5}"/>
                  </a:ext>
                </a:extLst>
              </p:cNvPr>
              <p:cNvSpPr/>
              <p:nvPr/>
            </p:nvSpPr>
            <p:spPr>
              <a:xfrm>
                <a:off x="1447522" y="2670815"/>
                <a:ext cx="9517" cy="2685"/>
              </a:xfrm>
              <a:custGeom>
                <a:avLst/>
                <a:gdLst/>
                <a:ahLst/>
                <a:cxnLst/>
                <a:rect l="l" t="t" r="r" b="b"/>
                <a:pathLst>
                  <a:path w="599" h="169" extrusionOk="0">
                    <a:moveTo>
                      <a:pt x="304" y="0"/>
                    </a:moveTo>
                    <a:cubicBezTo>
                      <a:pt x="143" y="0"/>
                      <a:pt x="13" y="33"/>
                      <a:pt x="9" y="82"/>
                    </a:cubicBezTo>
                    <a:cubicBezTo>
                      <a:pt x="1" y="127"/>
                      <a:pt x="135" y="168"/>
                      <a:pt x="300" y="168"/>
                    </a:cubicBezTo>
                    <a:cubicBezTo>
                      <a:pt x="308" y="168"/>
                      <a:pt x="315" y="168"/>
                      <a:pt x="323" y="168"/>
                    </a:cubicBezTo>
                    <a:cubicBezTo>
                      <a:pt x="480" y="168"/>
                      <a:pt x="599" y="133"/>
                      <a:pt x="599" y="90"/>
                    </a:cubicBezTo>
                    <a:cubicBezTo>
                      <a:pt x="595" y="41"/>
                      <a:pt x="464" y="4"/>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655;p48">
                <a:extLst>
                  <a:ext uri="{FF2B5EF4-FFF2-40B4-BE49-F238E27FC236}">
                    <a16:creationId xmlns:a16="http://schemas.microsoft.com/office/drawing/2014/main" id="{2ED55867-FF41-CB56-85BE-FF5D183D8FD9}"/>
                  </a:ext>
                </a:extLst>
              </p:cNvPr>
              <p:cNvSpPr/>
              <p:nvPr/>
            </p:nvSpPr>
            <p:spPr>
              <a:xfrm>
                <a:off x="1553984" y="1743541"/>
                <a:ext cx="130103" cy="183199"/>
              </a:xfrm>
              <a:custGeom>
                <a:avLst/>
                <a:gdLst/>
                <a:ahLst/>
                <a:cxnLst/>
                <a:rect l="l" t="t" r="r" b="b"/>
                <a:pathLst>
                  <a:path w="8189" h="11531" extrusionOk="0">
                    <a:moveTo>
                      <a:pt x="2218" y="77"/>
                    </a:moveTo>
                    <a:cubicBezTo>
                      <a:pt x="2453" y="77"/>
                      <a:pt x="2717" y="126"/>
                      <a:pt x="2981" y="261"/>
                    </a:cubicBezTo>
                    <a:cubicBezTo>
                      <a:pt x="3516" y="527"/>
                      <a:pt x="3994" y="1151"/>
                      <a:pt x="4136" y="1935"/>
                    </a:cubicBezTo>
                    <a:cubicBezTo>
                      <a:pt x="4214" y="2327"/>
                      <a:pt x="4214" y="2753"/>
                      <a:pt x="4162" y="3186"/>
                    </a:cubicBezTo>
                    <a:cubicBezTo>
                      <a:pt x="4129" y="3507"/>
                      <a:pt x="4039" y="3836"/>
                      <a:pt x="3998" y="4187"/>
                    </a:cubicBezTo>
                    <a:cubicBezTo>
                      <a:pt x="3960" y="3940"/>
                      <a:pt x="3953" y="3690"/>
                      <a:pt x="3941" y="3444"/>
                    </a:cubicBezTo>
                    <a:cubicBezTo>
                      <a:pt x="3915" y="2842"/>
                      <a:pt x="3860" y="2230"/>
                      <a:pt x="3636" y="1670"/>
                    </a:cubicBezTo>
                    <a:cubicBezTo>
                      <a:pt x="3412" y="1110"/>
                      <a:pt x="3004" y="601"/>
                      <a:pt x="2443" y="374"/>
                    </a:cubicBezTo>
                    <a:cubicBezTo>
                      <a:pt x="2266" y="302"/>
                      <a:pt x="2072" y="267"/>
                      <a:pt x="1879" y="267"/>
                    </a:cubicBezTo>
                    <a:cubicBezTo>
                      <a:pt x="1665" y="267"/>
                      <a:pt x="1452" y="310"/>
                      <a:pt x="1260" y="396"/>
                    </a:cubicBezTo>
                    <a:cubicBezTo>
                      <a:pt x="1331" y="339"/>
                      <a:pt x="1443" y="265"/>
                      <a:pt x="1604" y="198"/>
                    </a:cubicBezTo>
                    <a:cubicBezTo>
                      <a:pt x="1758" y="131"/>
                      <a:pt x="1973" y="77"/>
                      <a:pt x="2218" y="77"/>
                    </a:cubicBezTo>
                    <a:close/>
                    <a:moveTo>
                      <a:pt x="2267" y="0"/>
                    </a:moveTo>
                    <a:cubicBezTo>
                      <a:pt x="1990" y="0"/>
                      <a:pt x="1750" y="68"/>
                      <a:pt x="1581" y="149"/>
                    </a:cubicBezTo>
                    <a:cubicBezTo>
                      <a:pt x="1424" y="224"/>
                      <a:pt x="1316" y="306"/>
                      <a:pt x="1249" y="370"/>
                    </a:cubicBezTo>
                    <a:cubicBezTo>
                      <a:pt x="1226" y="392"/>
                      <a:pt x="1211" y="411"/>
                      <a:pt x="1197" y="426"/>
                    </a:cubicBezTo>
                    <a:cubicBezTo>
                      <a:pt x="1043" y="504"/>
                      <a:pt x="909" y="608"/>
                      <a:pt x="800" y="743"/>
                    </a:cubicBezTo>
                    <a:lnTo>
                      <a:pt x="1" y="7948"/>
                    </a:lnTo>
                    <a:lnTo>
                      <a:pt x="5862" y="11530"/>
                    </a:lnTo>
                    <a:cubicBezTo>
                      <a:pt x="6313" y="11486"/>
                      <a:pt x="6777" y="11441"/>
                      <a:pt x="7195" y="11258"/>
                    </a:cubicBezTo>
                    <a:cubicBezTo>
                      <a:pt x="7613" y="11079"/>
                      <a:pt x="7991" y="10734"/>
                      <a:pt x="8087" y="10286"/>
                    </a:cubicBezTo>
                    <a:cubicBezTo>
                      <a:pt x="8189" y="9842"/>
                      <a:pt x="7931" y="9312"/>
                      <a:pt x="7482" y="9214"/>
                    </a:cubicBezTo>
                    <a:cubicBezTo>
                      <a:pt x="7281" y="9169"/>
                      <a:pt x="7027" y="9196"/>
                      <a:pt x="6908" y="9028"/>
                    </a:cubicBezTo>
                    <a:cubicBezTo>
                      <a:pt x="6796" y="8871"/>
                      <a:pt x="6874" y="8662"/>
                      <a:pt x="6937" y="8483"/>
                    </a:cubicBezTo>
                    <a:cubicBezTo>
                      <a:pt x="7143" y="7911"/>
                      <a:pt x="7177" y="7264"/>
                      <a:pt x="6956" y="6697"/>
                    </a:cubicBezTo>
                    <a:cubicBezTo>
                      <a:pt x="6810" y="6320"/>
                      <a:pt x="6545" y="5983"/>
                      <a:pt x="6213" y="5759"/>
                    </a:cubicBezTo>
                    <a:cubicBezTo>
                      <a:pt x="6261" y="5711"/>
                      <a:pt x="6306" y="5659"/>
                      <a:pt x="6339" y="5599"/>
                    </a:cubicBezTo>
                    <a:cubicBezTo>
                      <a:pt x="6441" y="5420"/>
                      <a:pt x="6477" y="5218"/>
                      <a:pt x="6477" y="5031"/>
                    </a:cubicBezTo>
                    <a:cubicBezTo>
                      <a:pt x="6470" y="4661"/>
                      <a:pt x="6355" y="4303"/>
                      <a:pt x="6101" y="4087"/>
                    </a:cubicBezTo>
                    <a:cubicBezTo>
                      <a:pt x="5972" y="3979"/>
                      <a:pt x="5809" y="3924"/>
                      <a:pt x="5656" y="3924"/>
                    </a:cubicBezTo>
                    <a:cubicBezTo>
                      <a:pt x="5511" y="3924"/>
                      <a:pt x="5375" y="3973"/>
                      <a:pt x="5286" y="4075"/>
                    </a:cubicBezTo>
                    <a:cubicBezTo>
                      <a:pt x="5100" y="4266"/>
                      <a:pt x="5115" y="4568"/>
                      <a:pt x="5275" y="4680"/>
                    </a:cubicBezTo>
                    <a:cubicBezTo>
                      <a:pt x="5356" y="4743"/>
                      <a:pt x="5441" y="4765"/>
                      <a:pt x="5516" y="4765"/>
                    </a:cubicBezTo>
                    <a:cubicBezTo>
                      <a:pt x="5578" y="4765"/>
                      <a:pt x="5633" y="4749"/>
                      <a:pt x="5671" y="4728"/>
                    </a:cubicBezTo>
                    <a:cubicBezTo>
                      <a:pt x="5757" y="4684"/>
                      <a:pt x="5768" y="4632"/>
                      <a:pt x="5768" y="4632"/>
                    </a:cubicBezTo>
                    <a:cubicBezTo>
                      <a:pt x="5768" y="4631"/>
                      <a:pt x="5768" y="4631"/>
                      <a:pt x="5767" y="4631"/>
                    </a:cubicBezTo>
                    <a:cubicBezTo>
                      <a:pt x="5761" y="4631"/>
                      <a:pt x="5733" y="4675"/>
                      <a:pt x="5660" y="4706"/>
                    </a:cubicBezTo>
                    <a:cubicBezTo>
                      <a:pt x="5630" y="4718"/>
                      <a:pt x="5590" y="4726"/>
                      <a:pt x="5545" y="4726"/>
                    </a:cubicBezTo>
                    <a:cubicBezTo>
                      <a:pt x="5472" y="4726"/>
                      <a:pt x="5385" y="4704"/>
                      <a:pt x="5308" y="4639"/>
                    </a:cubicBezTo>
                    <a:cubicBezTo>
                      <a:pt x="5182" y="4542"/>
                      <a:pt x="5174" y="4288"/>
                      <a:pt x="5343" y="4127"/>
                    </a:cubicBezTo>
                    <a:cubicBezTo>
                      <a:pt x="5414" y="4048"/>
                      <a:pt x="5524" y="4009"/>
                      <a:pt x="5642" y="4009"/>
                    </a:cubicBezTo>
                    <a:cubicBezTo>
                      <a:pt x="5776" y="4009"/>
                      <a:pt x="5922" y="4060"/>
                      <a:pt x="6037" y="4161"/>
                    </a:cubicBezTo>
                    <a:cubicBezTo>
                      <a:pt x="6258" y="4347"/>
                      <a:pt x="6365" y="4687"/>
                      <a:pt x="6365" y="5031"/>
                    </a:cubicBezTo>
                    <a:cubicBezTo>
                      <a:pt x="6365" y="5203"/>
                      <a:pt x="6329" y="5382"/>
                      <a:pt x="6235" y="5539"/>
                    </a:cubicBezTo>
                    <a:cubicBezTo>
                      <a:pt x="6201" y="5595"/>
                      <a:pt x="6156" y="5647"/>
                      <a:pt x="6108" y="5692"/>
                    </a:cubicBezTo>
                    <a:cubicBezTo>
                      <a:pt x="5970" y="5610"/>
                      <a:pt x="5820" y="5550"/>
                      <a:pt x="5663" y="5509"/>
                    </a:cubicBezTo>
                    <a:cubicBezTo>
                      <a:pt x="5327" y="5431"/>
                      <a:pt x="4965" y="5449"/>
                      <a:pt x="4659" y="5289"/>
                    </a:cubicBezTo>
                    <a:cubicBezTo>
                      <a:pt x="4401" y="5158"/>
                      <a:pt x="4218" y="4908"/>
                      <a:pt x="4114" y="4635"/>
                    </a:cubicBezTo>
                    <a:cubicBezTo>
                      <a:pt x="4110" y="4606"/>
                      <a:pt x="4106" y="4575"/>
                      <a:pt x="4106" y="4546"/>
                    </a:cubicBezTo>
                    <a:cubicBezTo>
                      <a:pt x="4106" y="4090"/>
                      <a:pt x="4248" y="3645"/>
                      <a:pt x="4293" y="3201"/>
                    </a:cubicBezTo>
                    <a:cubicBezTo>
                      <a:pt x="4345" y="2756"/>
                      <a:pt x="4341" y="2320"/>
                      <a:pt x="4259" y="1913"/>
                    </a:cubicBezTo>
                    <a:cubicBezTo>
                      <a:pt x="4102" y="1094"/>
                      <a:pt x="3594" y="444"/>
                      <a:pt x="3023" y="175"/>
                    </a:cubicBezTo>
                    <a:cubicBezTo>
                      <a:pt x="2758" y="48"/>
                      <a:pt x="2500" y="0"/>
                      <a:pt x="2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656;p48">
                <a:extLst>
                  <a:ext uri="{FF2B5EF4-FFF2-40B4-BE49-F238E27FC236}">
                    <a16:creationId xmlns:a16="http://schemas.microsoft.com/office/drawing/2014/main" id="{D5295223-8FD7-69E0-0172-C67EABFEAC8A}"/>
                  </a:ext>
                </a:extLst>
              </p:cNvPr>
              <p:cNvSpPr/>
              <p:nvPr/>
            </p:nvSpPr>
            <p:spPr>
              <a:xfrm>
                <a:off x="1466889" y="1696005"/>
                <a:ext cx="118330" cy="251801"/>
              </a:xfrm>
              <a:custGeom>
                <a:avLst/>
                <a:gdLst/>
                <a:ahLst/>
                <a:cxnLst/>
                <a:rect l="l" t="t" r="r" b="b"/>
                <a:pathLst>
                  <a:path w="7448" h="15849" extrusionOk="0">
                    <a:moveTo>
                      <a:pt x="3208" y="0"/>
                    </a:moveTo>
                    <a:lnTo>
                      <a:pt x="1476" y="900"/>
                    </a:lnTo>
                    <a:cubicBezTo>
                      <a:pt x="568" y="1371"/>
                      <a:pt x="0" y="2312"/>
                      <a:pt x="11" y="3331"/>
                    </a:cubicBezTo>
                    <a:cubicBezTo>
                      <a:pt x="23" y="4665"/>
                      <a:pt x="56" y="6473"/>
                      <a:pt x="145" y="7500"/>
                    </a:cubicBezTo>
                    <a:cubicBezTo>
                      <a:pt x="295" y="9263"/>
                      <a:pt x="2081" y="9409"/>
                      <a:pt x="2081" y="9409"/>
                    </a:cubicBezTo>
                    <a:cubicBezTo>
                      <a:pt x="2081" y="9409"/>
                      <a:pt x="2155" y="10044"/>
                      <a:pt x="2211" y="10675"/>
                    </a:cubicBezTo>
                    <a:cubicBezTo>
                      <a:pt x="2211" y="10679"/>
                      <a:pt x="1823" y="15849"/>
                      <a:pt x="3628" y="15849"/>
                    </a:cubicBezTo>
                    <a:cubicBezTo>
                      <a:pt x="3636" y="15849"/>
                      <a:pt x="3645" y="15849"/>
                      <a:pt x="3653" y="15848"/>
                    </a:cubicBezTo>
                    <a:cubicBezTo>
                      <a:pt x="5009" y="15814"/>
                      <a:pt x="5917" y="12968"/>
                      <a:pt x="6305" y="11475"/>
                    </a:cubicBezTo>
                    <a:lnTo>
                      <a:pt x="6506" y="10653"/>
                    </a:lnTo>
                    <a:lnTo>
                      <a:pt x="6506" y="10608"/>
                    </a:lnTo>
                    <a:cubicBezTo>
                      <a:pt x="6510" y="10589"/>
                      <a:pt x="6514" y="10575"/>
                      <a:pt x="6514" y="10575"/>
                    </a:cubicBezTo>
                    <a:lnTo>
                      <a:pt x="6506" y="10575"/>
                    </a:lnTo>
                    <a:lnTo>
                      <a:pt x="6465" y="5622"/>
                    </a:lnTo>
                    <a:lnTo>
                      <a:pt x="6522" y="5677"/>
                    </a:lnTo>
                    <a:cubicBezTo>
                      <a:pt x="6579" y="5743"/>
                      <a:pt x="6663" y="5771"/>
                      <a:pt x="6751" y="5771"/>
                    </a:cubicBezTo>
                    <a:cubicBezTo>
                      <a:pt x="6818" y="5771"/>
                      <a:pt x="6886" y="5755"/>
                      <a:pt x="6947" y="5729"/>
                    </a:cubicBezTo>
                    <a:cubicBezTo>
                      <a:pt x="7146" y="5648"/>
                      <a:pt x="7298" y="5476"/>
                      <a:pt x="7373" y="5278"/>
                    </a:cubicBezTo>
                    <a:cubicBezTo>
                      <a:pt x="7448" y="5080"/>
                      <a:pt x="7444" y="4855"/>
                      <a:pt x="7384" y="4654"/>
                    </a:cubicBezTo>
                    <a:cubicBezTo>
                      <a:pt x="7343" y="4516"/>
                      <a:pt x="7272" y="4385"/>
                      <a:pt x="7156" y="4303"/>
                    </a:cubicBezTo>
                    <a:cubicBezTo>
                      <a:pt x="7066" y="4243"/>
                      <a:pt x="6951" y="4222"/>
                      <a:pt x="6831" y="4222"/>
                    </a:cubicBezTo>
                    <a:cubicBezTo>
                      <a:pt x="6703" y="4222"/>
                      <a:pt x="6570" y="4246"/>
                      <a:pt x="6454" y="4273"/>
                    </a:cubicBezTo>
                    <a:lnTo>
                      <a:pt x="6439" y="2619"/>
                    </a:lnTo>
                    <a:lnTo>
                      <a:pt x="320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657;p48">
                <a:extLst>
                  <a:ext uri="{FF2B5EF4-FFF2-40B4-BE49-F238E27FC236}">
                    <a16:creationId xmlns:a16="http://schemas.microsoft.com/office/drawing/2014/main" id="{0600AD35-5185-5FD3-1E95-B093D3138442}"/>
                  </a:ext>
                </a:extLst>
              </p:cNvPr>
              <p:cNvSpPr/>
              <p:nvPr/>
            </p:nvSpPr>
            <p:spPr>
              <a:xfrm>
                <a:off x="1473641" y="1765783"/>
                <a:ext cx="7308" cy="7197"/>
              </a:xfrm>
              <a:custGeom>
                <a:avLst/>
                <a:gdLst/>
                <a:ahLst/>
                <a:cxnLst/>
                <a:rect l="l" t="t" r="r" b="b"/>
                <a:pathLst>
                  <a:path w="460" h="453" extrusionOk="0">
                    <a:moveTo>
                      <a:pt x="232" y="1"/>
                    </a:moveTo>
                    <a:cubicBezTo>
                      <a:pt x="229" y="1"/>
                      <a:pt x="227" y="1"/>
                      <a:pt x="225" y="1"/>
                    </a:cubicBezTo>
                    <a:cubicBezTo>
                      <a:pt x="98" y="1"/>
                      <a:pt x="1" y="105"/>
                      <a:pt x="5" y="232"/>
                    </a:cubicBezTo>
                    <a:cubicBezTo>
                      <a:pt x="8" y="356"/>
                      <a:pt x="109" y="453"/>
                      <a:pt x="236" y="453"/>
                    </a:cubicBezTo>
                    <a:cubicBezTo>
                      <a:pt x="360" y="449"/>
                      <a:pt x="460" y="344"/>
                      <a:pt x="456" y="221"/>
                    </a:cubicBezTo>
                    <a:cubicBezTo>
                      <a:pt x="453" y="96"/>
                      <a:pt x="352" y="1"/>
                      <a:pt x="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658;p48">
                <a:extLst>
                  <a:ext uri="{FF2B5EF4-FFF2-40B4-BE49-F238E27FC236}">
                    <a16:creationId xmlns:a16="http://schemas.microsoft.com/office/drawing/2014/main" id="{90D0F4C0-52A5-C9CB-0B00-A36662EF01A1}"/>
                  </a:ext>
                </a:extLst>
              </p:cNvPr>
              <p:cNvSpPr/>
              <p:nvPr/>
            </p:nvSpPr>
            <p:spPr>
              <a:xfrm>
                <a:off x="1469908" y="1761080"/>
                <a:ext cx="14553" cy="4607"/>
              </a:xfrm>
              <a:custGeom>
                <a:avLst/>
                <a:gdLst/>
                <a:ahLst/>
                <a:cxnLst/>
                <a:rect l="l" t="t" r="r" b="b"/>
                <a:pathLst>
                  <a:path w="916" h="290" extrusionOk="0">
                    <a:moveTo>
                      <a:pt x="487" y="0"/>
                    </a:moveTo>
                    <a:cubicBezTo>
                      <a:pt x="471" y="0"/>
                      <a:pt x="454" y="1"/>
                      <a:pt x="438" y="2"/>
                    </a:cubicBezTo>
                    <a:cubicBezTo>
                      <a:pt x="288" y="16"/>
                      <a:pt x="161" y="83"/>
                      <a:pt x="93" y="151"/>
                    </a:cubicBezTo>
                    <a:cubicBezTo>
                      <a:pt x="23" y="214"/>
                      <a:pt x="0" y="274"/>
                      <a:pt x="15" y="285"/>
                    </a:cubicBezTo>
                    <a:cubicBezTo>
                      <a:pt x="18" y="288"/>
                      <a:pt x="22" y="289"/>
                      <a:pt x="27" y="289"/>
                    </a:cubicBezTo>
                    <a:cubicBezTo>
                      <a:pt x="76" y="289"/>
                      <a:pt x="228" y="168"/>
                      <a:pt x="448" y="151"/>
                    </a:cubicBezTo>
                    <a:cubicBezTo>
                      <a:pt x="470" y="149"/>
                      <a:pt x="491" y="148"/>
                      <a:pt x="512" y="148"/>
                    </a:cubicBezTo>
                    <a:cubicBezTo>
                      <a:pt x="694" y="148"/>
                      <a:pt x="835" y="217"/>
                      <a:pt x="887" y="217"/>
                    </a:cubicBezTo>
                    <a:cubicBezTo>
                      <a:pt x="895" y="217"/>
                      <a:pt x="901" y="215"/>
                      <a:pt x="905" y="211"/>
                    </a:cubicBezTo>
                    <a:cubicBezTo>
                      <a:pt x="915" y="196"/>
                      <a:pt x="886" y="144"/>
                      <a:pt x="803" y="87"/>
                    </a:cubicBezTo>
                    <a:cubicBezTo>
                      <a:pt x="730" y="41"/>
                      <a:pt x="619" y="0"/>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659;p48">
                <a:extLst>
                  <a:ext uri="{FF2B5EF4-FFF2-40B4-BE49-F238E27FC236}">
                    <a16:creationId xmlns:a16="http://schemas.microsoft.com/office/drawing/2014/main" id="{980B0E17-0978-473F-C447-86676F086F0B}"/>
                  </a:ext>
                </a:extLst>
              </p:cNvPr>
              <p:cNvSpPr/>
              <p:nvPr/>
            </p:nvSpPr>
            <p:spPr>
              <a:xfrm>
                <a:off x="1515314" y="1764528"/>
                <a:ext cx="7245" cy="7197"/>
              </a:xfrm>
              <a:custGeom>
                <a:avLst/>
                <a:gdLst/>
                <a:ahLst/>
                <a:cxnLst/>
                <a:rect l="l" t="t" r="r" b="b"/>
                <a:pathLst>
                  <a:path w="456" h="453" extrusionOk="0">
                    <a:moveTo>
                      <a:pt x="231" y="1"/>
                    </a:moveTo>
                    <a:cubicBezTo>
                      <a:pt x="229" y="1"/>
                      <a:pt x="226" y="1"/>
                      <a:pt x="224" y="1"/>
                    </a:cubicBezTo>
                    <a:cubicBezTo>
                      <a:pt x="97" y="5"/>
                      <a:pt x="0" y="106"/>
                      <a:pt x="4" y="233"/>
                    </a:cubicBezTo>
                    <a:cubicBezTo>
                      <a:pt x="4" y="353"/>
                      <a:pt x="104" y="453"/>
                      <a:pt x="227" y="453"/>
                    </a:cubicBezTo>
                    <a:cubicBezTo>
                      <a:pt x="229" y="453"/>
                      <a:pt x="232" y="453"/>
                      <a:pt x="235" y="453"/>
                    </a:cubicBezTo>
                    <a:cubicBezTo>
                      <a:pt x="359" y="449"/>
                      <a:pt x="455" y="345"/>
                      <a:pt x="455" y="221"/>
                    </a:cubicBezTo>
                    <a:cubicBezTo>
                      <a:pt x="452" y="96"/>
                      <a:pt x="351"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660;p48">
                <a:extLst>
                  <a:ext uri="{FF2B5EF4-FFF2-40B4-BE49-F238E27FC236}">
                    <a16:creationId xmlns:a16="http://schemas.microsoft.com/office/drawing/2014/main" id="{4D35139A-46BD-6179-CBEC-4B3B05490FB4}"/>
                  </a:ext>
                </a:extLst>
              </p:cNvPr>
              <p:cNvSpPr/>
              <p:nvPr/>
            </p:nvSpPr>
            <p:spPr>
              <a:xfrm>
                <a:off x="1512820" y="1759825"/>
                <a:ext cx="14553" cy="4607"/>
              </a:xfrm>
              <a:custGeom>
                <a:avLst/>
                <a:gdLst/>
                <a:ahLst/>
                <a:cxnLst/>
                <a:rect l="l" t="t" r="r" b="b"/>
                <a:pathLst>
                  <a:path w="916" h="290" extrusionOk="0">
                    <a:moveTo>
                      <a:pt x="482" y="0"/>
                    </a:moveTo>
                    <a:cubicBezTo>
                      <a:pt x="467" y="0"/>
                      <a:pt x="452" y="1"/>
                      <a:pt x="437" y="2"/>
                    </a:cubicBezTo>
                    <a:cubicBezTo>
                      <a:pt x="283" y="14"/>
                      <a:pt x="161" y="85"/>
                      <a:pt x="93" y="148"/>
                    </a:cubicBezTo>
                    <a:cubicBezTo>
                      <a:pt x="19" y="215"/>
                      <a:pt x="0" y="271"/>
                      <a:pt x="11" y="286"/>
                    </a:cubicBezTo>
                    <a:cubicBezTo>
                      <a:pt x="13" y="288"/>
                      <a:pt x="17" y="289"/>
                      <a:pt x="21" y="289"/>
                    </a:cubicBezTo>
                    <a:cubicBezTo>
                      <a:pt x="69" y="289"/>
                      <a:pt x="225" y="165"/>
                      <a:pt x="448" y="148"/>
                    </a:cubicBezTo>
                    <a:cubicBezTo>
                      <a:pt x="470" y="146"/>
                      <a:pt x="491" y="145"/>
                      <a:pt x="512" y="145"/>
                    </a:cubicBezTo>
                    <a:cubicBezTo>
                      <a:pt x="693" y="145"/>
                      <a:pt x="834" y="214"/>
                      <a:pt x="883" y="214"/>
                    </a:cubicBezTo>
                    <a:cubicBezTo>
                      <a:pt x="892" y="214"/>
                      <a:pt x="897" y="212"/>
                      <a:pt x="900" y="207"/>
                    </a:cubicBezTo>
                    <a:cubicBezTo>
                      <a:pt x="915" y="193"/>
                      <a:pt x="881" y="140"/>
                      <a:pt x="803" y="88"/>
                    </a:cubicBezTo>
                    <a:cubicBezTo>
                      <a:pt x="729" y="41"/>
                      <a:pt x="613" y="0"/>
                      <a:pt x="4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661;p48">
                <a:extLst>
                  <a:ext uri="{FF2B5EF4-FFF2-40B4-BE49-F238E27FC236}">
                    <a16:creationId xmlns:a16="http://schemas.microsoft.com/office/drawing/2014/main" id="{2CA3B5A0-AFA9-4152-88AD-AA569E03426E}"/>
                  </a:ext>
                </a:extLst>
              </p:cNvPr>
              <p:cNvSpPr/>
              <p:nvPr/>
            </p:nvSpPr>
            <p:spPr>
              <a:xfrm>
                <a:off x="1489481" y="1763829"/>
                <a:ext cx="10581" cy="34253"/>
              </a:xfrm>
              <a:custGeom>
                <a:avLst/>
                <a:gdLst/>
                <a:ahLst/>
                <a:cxnLst/>
                <a:rect l="l" t="t" r="r" b="b"/>
                <a:pathLst>
                  <a:path w="666" h="2156" extrusionOk="0">
                    <a:moveTo>
                      <a:pt x="639" y="0"/>
                    </a:moveTo>
                    <a:cubicBezTo>
                      <a:pt x="607" y="0"/>
                      <a:pt x="415" y="576"/>
                      <a:pt x="202" y="1293"/>
                    </a:cubicBezTo>
                    <a:cubicBezTo>
                      <a:pt x="150" y="1472"/>
                      <a:pt x="102" y="1644"/>
                      <a:pt x="54" y="1805"/>
                    </a:cubicBezTo>
                    <a:cubicBezTo>
                      <a:pt x="35" y="1879"/>
                      <a:pt x="1" y="1969"/>
                      <a:pt x="38" y="2062"/>
                    </a:cubicBezTo>
                    <a:cubicBezTo>
                      <a:pt x="57" y="2107"/>
                      <a:pt x="106" y="2141"/>
                      <a:pt x="143" y="2148"/>
                    </a:cubicBezTo>
                    <a:cubicBezTo>
                      <a:pt x="166" y="2155"/>
                      <a:pt x="188" y="2156"/>
                      <a:pt x="208" y="2156"/>
                    </a:cubicBezTo>
                    <a:cubicBezTo>
                      <a:pt x="224" y="2156"/>
                      <a:pt x="238" y="2155"/>
                      <a:pt x="251" y="2155"/>
                    </a:cubicBezTo>
                    <a:cubicBezTo>
                      <a:pt x="497" y="2148"/>
                      <a:pt x="651" y="2137"/>
                      <a:pt x="651" y="2122"/>
                    </a:cubicBezTo>
                    <a:cubicBezTo>
                      <a:pt x="651" y="2107"/>
                      <a:pt x="497" y="2092"/>
                      <a:pt x="251" y="2081"/>
                    </a:cubicBezTo>
                    <a:cubicBezTo>
                      <a:pt x="188" y="2077"/>
                      <a:pt x="132" y="2070"/>
                      <a:pt x="116" y="2029"/>
                    </a:cubicBezTo>
                    <a:cubicBezTo>
                      <a:pt x="99" y="1980"/>
                      <a:pt x="121" y="1909"/>
                      <a:pt x="147" y="1831"/>
                    </a:cubicBezTo>
                    <a:cubicBezTo>
                      <a:pt x="195" y="1670"/>
                      <a:pt x="247" y="1502"/>
                      <a:pt x="304" y="1322"/>
                    </a:cubicBezTo>
                    <a:cubicBezTo>
                      <a:pt x="516" y="602"/>
                      <a:pt x="666" y="8"/>
                      <a:pt x="640" y="0"/>
                    </a:cubicBezTo>
                    <a:cubicBezTo>
                      <a:pt x="640" y="0"/>
                      <a:pt x="640" y="0"/>
                      <a:pt x="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662;p48">
                <a:extLst>
                  <a:ext uri="{FF2B5EF4-FFF2-40B4-BE49-F238E27FC236}">
                    <a16:creationId xmlns:a16="http://schemas.microsoft.com/office/drawing/2014/main" id="{94552835-298F-B5F4-CD8E-0F304F1274CF}"/>
                  </a:ext>
                </a:extLst>
              </p:cNvPr>
              <p:cNvSpPr/>
              <p:nvPr/>
            </p:nvSpPr>
            <p:spPr>
              <a:xfrm>
                <a:off x="1494120" y="1800720"/>
                <a:ext cx="21067" cy="11439"/>
              </a:xfrm>
              <a:custGeom>
                <a:avLst/>
                <a:gdLst/>
                <a:ahLst/>
                <a:cxnLst/>
                <a:rect l="l" t="t" r="r" b="b"/>
                <a:pathLst>
                  <a:path w="1326" h="720" extrusionOk="0">
                    <a:moveTo>
                      <a:pt x="1200" y="1"/>
                    </a:moveTo>
                    <a:lnTo>
                      <a:pt x="1200" y="1"/>
                    </a:lnTo>
                    <a:cubicBezTo>
                      <a:pt x="1184" y="1"/>
                      <a:pt x="485" y="435"/>
                      <a:pt x="0" y="446"/>
                    </a:cubicBezTo>
                    <a:cubicBezTo>
                      <a:pt x="0" y="446"/>
                      <a:pt x="200" y="720"/>
                      <a:pt x="532" y="720"/>
                    </a:cubicBezTo>
                    <a:cubicBezTo>
                      <a:pt x="618" y="720"/>
                      <a:pt x="713" y="701"/>
                      <a:pt x="815" y="655"/>
                    </a:cubicBezTo>
                    <a:cubicBezTo>
                      <a:pt x="1326" y="424"/>
                      <a:pt x="1200" y="2"/>
                      <a:pt x="1200" y="2"/>
                    </a:cubicBezTo>
                    <a:cubicBezTo>
                      <a:pt x="1200" y="1"/>
                      <a:pt x="1200" y="1"/>
                      <a:pt x="120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663;p48">
                <a:extLst>
                  <a:ext uri="{FF2B5EF4-FFF2-40B4-BE49-F238E27FC236}">
                    <a16:creationId xmlns:a16="http://schemas.microsoft.com/office/drawing/2014/main" id="{9F699B6E-1579-7563-E74E-68CC8700635E}"/>
                  </a:ext>
                </a:extLst>
              </p:cNvPr>
              <p:cNvSpPr/>
              <p:nvPr/>
            </p:nvSpPr>
            <p:spPr>
              <a:xfrm>
                <a:off x="1499935" y="1832018"/>
                <a:ext cx="36859" cy="20320"/>
              </a:xfrm>
              <a:custGeom>
                <a:avLst/>
                <a:gdLst/>
                <a:ahLst/>
                <a:cxnLst/>
                <a:rect l="l" t="t" r="r" b="b"/>
                <a:pathLst>
                  <a:path w="2320" h="1279" extrusionOk="0">
                    <a:moveTo>
                      <a:pt x="2320" y="0"/>
                    </a:moveTo>
                    <a:cubicBezTo>
                      <a:pt x="1189" y="833"/>
                      <a:pt x="1" y="848"/>
                      <a:pt x="1" y="848"/>
                    </a:cubicBezTo>
                    <a:lnTo>
                      <a:pt x="49" y="1278"/>
                    </a:lnTo>
                    <a:cubicBezTo>
                      <a:pt x="71" y="1278"/>
                      <a:pt x="93" y="1278"/>
                      <a:pt x="115" y="1278"/>
                    </a:cubicBezTo>
                    <a:cubicBezTo>
                      <a:pt x="1832" y="1278"/>
                      <a:pt x="2320" y="0"/>
                      <a:pt x="232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664;p48">
                <a:extLst>
                  <a:ext uri="{FF2B5EF4-FFF2-40B4-BE49-F238E27FC236}">
                    <a16:creationId xmlns:a16="http://schemas.microsoft.com/office/drawing/2014/main" id="{8FC315D7-8706-E0D1-370F-DE9067482F3F}"/>
                  </a:ext>
                </a:extLst>
              </p:cNvPr>
              <p:cNvSpPr/>
              <p:nvPr/>
            </p:nvSpPr>
            <p:spPr>
              <a:xfrm>
                <a:off x="1462091" y="1694083"/>
                <a:ext cx="120824" cy="69953"/>
              </a:xfrm>
              <a:custGeom>
                <a:avLst/>
                <a:gdLst/>
                <a:ahLst/>
                <a:cxnLst/>
                <a:rect l="l" t="t" r="r" b="b"/>
                <a:pathLst>
                  <a:path w="7605" h="4403" extrusionOk="0">
                    <a:moveTo>
                      <a:pt x="3713" y="1"/>
                    </a:moveTo>
                    <a:cubicBezTo>
                      <a:pt x="0" y="1"/>
                      <a:pt x="63" y="3666"/>
                      <a:pt x="63" y="3666"/>
                    </a:cubicBezTo>
                    <a:cubicBezTo>
                      <a:pt x="209" y="3686"/>
                      <a:pt x="347" y="3695"/>
                      <a:pt x="481" y="3695"/>
                    </a:cubicBezTo>
                    <a:cubicBezTo>
                      <a:pt x="1054" y="3695"/>
                      <a:pt x="1543" y="3529"/>
                      <a:pt x="2154" y="3374"/>
                    </a:cubicBezTo>
                    <a:cubicBezTo>
                      <a:pt x="2905" y="3184"/>
                      <a:pt x="3619" y="2687"/>
                      <a:pt x="3884" y="1959"/>
                    </a:cubicBezTo>
                    <a:cubicBezTo>
                      <a:pt x="3969" y="2437"/>
                      <a:pt x="4198" y="2892"/>
                      <a:pt x="4526" y="3251"/>
                    </a:cubicBezTo>
                    <a:cubicBezTo>
                      <a:pt x="4574" y="3307"/>
                      <a:pt x="4651" y="3357"/>
                      <a:pt x="4716" y="3357"/>
                    </a:cubicBezTo>
                    <a:cubicBezTo>
                      <a:pt x="4747" y="3357"/>
                      <a:pt x="4775" y="3346"/>
                      <a:pt x="4795" y="3318"/>
                    </a:cubicBezTo>
                    <a:cubicBezTo>
                      <a:pt x="4829" y="3273"/>
                      <a:pt x="4817" y="3210"/>
                      <a:pt x="4803" y="3158"/>
                    </a:cubicBezTo>
                    <a:cubicBezTo>
                      <a:pt x="4754" y="2952"/>
                      <a:pt x="4702" y="2747"/>
                      <a:pt x="4650" y="2542"/>
                    </a:cubicBezTo>
                    <a:lnTo>
                      <a:pt x="4650" y="2542"/>
                    </a:lnTo>
                    <a:cubicBezTo>
                      <a:pt x="4941" y="3009"/>
                      <a:pt x="5243" y="3483"/>
                      <a:pt x="5673" y="3826"/>
                    </a:cubicBezTo>
                    <a:cubicBezTo>
                      <a:pt x="5975" y="4067"/>
                      <a:pt x="6711" y="4402"/>
                      <a:pt x="7054" y="4402"/>
                    </a:cubicBezTo>
                    <a:cubicBezTo>
                      <a:pt x="7200" y="4402"/>
                      <a:pt x="7274" y="4342"/>
                      <a:pt x="7215" y="4188"/>
                    </a:cubicBezTo>
                    <a:cubicBezTo>
                      <a:pt x="7163" y="4062"/>
                      <a:pt x="7604" y="61"/>
                      <a:pt x="3802" y="1"/>
                    </a:cubicBezTo>
                    <a:cubicBezTo>
                      <a:pt x="3772" y="1"/>
                      <a:pt x="3742" y="1"/>
                      <a:pt x="37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665;p48">
                <a:extLst>
                  <a:ext uri="{FF2B5EF4-FFF2-40B4-BE49-F238E27FC236}">
                    <a16:creationId xmlns:a16="http://schemas.microsoft.com/office/drawing/2014/main" id="{49B3EDBE-0D25-D686-216D-0B803C1CE3EF}"/>
                  </a:ext>
                </a:extLst>
              </p:cNvPr>
              <p:cNvSpPr/>
              <p:nvPr/>
            </p:nvSpPr>
            <p:spPr>
              <a:xfrm>
                <a:off x="1569951" y="1769056"/>
                <a:ext cx="10168" cy="13536"/>
              </a:xfrm>
              <a:custGeom>
                <a:avLst/>
                <a:gdLst/>
                <a:ahLst/>
                <a:cxnLst/>
                <a:rect l="l" t="t" r="r" b="b"/>
                <a:pathLst>
                  <a:path w="640" h="852" extrusionOk="0">
                    <a:moveTo>
                      <a:pt x="233" y="0"/>
                    </a:moveTo>
                    <a:cubicBezTo>
                      <a:pt x="76" y="0"/>
                      <a:pt x="4" y="75"/>
                      <a:pt x="12" y="86"/>
                    </a:cubicBezTo>
                    <a:cubicBezTo>
                      <a:pt x="15" y="90"/>
                      <a:pt x="20" y="92"/>
                      <a:pt x="29" y="92"/>
                    </a:cubicBezTo>
                    <a:cubicBezTo>
                      <a:pt x="49" y="92"/>
                      <a:pt x="83" y="85"/>
                      <a:pt x="129" y="85"/>
                    </a:cubicBezTo>
                    <a:cubicBezTo>
                      <a:pt x="159" y="85"/>
                      <a:pt x="194" y="88"/>
                      <a:pt x="233" y="97"/>
                    </a:cubicBezTo>
                    <a:cubicBezTo>
                      <a:pt x="356" y="116"/>
                      <a:pt x="509" y="235"/>
                      <a:pt x="505" y="426"/>
                    </a:cubicBezTo>
                    <a:cubicBezTo>
                      <a:pt x="509" y="616"/>
                      <a:pt x="356" y="733"/>
                      <a:pt x="228" y="755"/>
                    </a:cubicBezTo>
                    <a:cubicBezTo>
                      <a:pt x="194" y="762"/>
                      <a:pt x="163" y="764"/>
                      <a:pt x="136" y="764"/>
                    </a:cubicBezTo>
                    <a:cubicBezTo>
                      <a:pt x="85" y="764"/>
                      <a:pt x="48" y="757"/>
                      <a:pt x="28" y="757"/>
                    </a:cubicBezTo>
                    <a:cubicBezTo>
                      <a:pt x="19" y="757"/>
                      <a:pt x="14" y="758"/>
                      <a:pt x="12" y="762"/>
                    </a:cubicBezTo>
                    <a:cubicBezTo>
                      <a:pt x="1" y="773"/>
                      <a:pt x="76" y="852"/>
                      <a:pt x="230" y="852"/>
                    </a:cubicBezTo>
                    <a:cubicBezTo>
                      <a:pt x="233" y="852"/>
                      <a:pt x="237" y="852"/>
                      <a:pt x="240" y="852"/>
                    </a:cubicBezTo>
                    <a:cubicBezTo>
                      <a:pt x="318" y="848"/>
                      <a:pt x="419" y="818"/>
                      <a:pt x="502" y="747"/>
                    </a:cubicBezTo>
                    <a:cubicBezTo>
                      <a:pt x="587" y="672"/>
                      <a:pt x="640" y="553"/>
                      <a:pt x="640" y="426"/>
                    </a:cubicBezTo>
                    <a:cubicBezTo>
                      <a:pt x="640" y="299"/>
                      <a:pt x="587" y="179"/>
                      <a:pt x="502" y="105"/>
                    </a:cubicBezTo>
                    <a:cubicBezTo>
                      <a:pt x="419" y="30"/>
                      <a:pt x="322" y="4"/>
                      <a:pt x="244" y="0"/>
                    </a:cubicBezTo>
                    <a:cubicBezTo>
                      <a:pt x="240" y="0"/>
                      <a:pt x="236" y="0"/>
                      <a:pt x="233"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666;p48">
                <a:extLst>
                  <a:ext uri="{FF2B5EF4-FFF2-40B4-BE49-F238E27FC236}">
                    <a16:creationId xmlns:a16="http://schemas.microsoft.com/office/drawing/2014/main" id="{FBDB1D4D-618B-748B-B767-1DC004B8D1F6}"/>
                  </a:ext>
                </a:extLst>
              </p:cNvPr>
              <p:cNvSpPr/>
              <p:nvPr/>
            </p:nvSpPr>
            <p:spPr>
              <a:xfrm>
                <a:off x="1376505" y="1864000"/>
                <a:ext cx="304547" cy="330905"/>
              </a:xfrm>
              <a:custGeom>
                <a:avLst/>
                <a:gdLst/>
                <a:ahLst/>
                <a:cxnLst/>
                <a:rect l="l" t="t" r="r" b="b"/>
                <a:pathLst>
                  <a:path w="19169" h="20828" extrusionOk="0">
                    <a:moveTo>
                      <a:pt x="12199" y="1"/>
                    </a:moveTo>
                    <a:cubicBezTo>
                      <a:pt x="12199" y="4"/>
                      <a:pt x="12199" y="15"/>
                      <a:pt x="12195" y="34"/>
                    </a:cubicBezTo>
                    <a:lnTo>
                      <a:pt x="12195" y="79"/>
                    </a:lnTo>
                    <a:lnTo>
                      <a:pt x="11994" y="901"/>
                    </a:lnTo>
                    <a:cubicBezTo>
                      <a:pt x="11606" y="2394"/>
                      <a:pt x="10698" y="5240"/>
                      <a:pt x="9342" y="5274"/>
                    </a:cubicBezTo>
                    <a:cubicBezTo>
                      <a:pt x="9334" y="5275"/>
                      <a:pt x="9325" y="5275"/>
                      <a:pt x="9317" y="5275"/>
                    </a:cubicBezTo>
                    <a:cubicBezTo>
                      <a:pt x="7633" y="5275"/>
                      <a:pt x="7855" y="782"/>
                      <a:pt x="7893" y="172"/>
                    </a:cubicBezTo>
                    <a:lnTo>
                      <a:pt x="7893" y="172"/>
                    </a:lnTo>
                    <a:cubicBezTo>
                      <a:pt x="7788" y="191"/>
                      <a:pt x="7770" y="206"/>
                      <a:pt x="7770" y="206"/>
                    </a:cubicBezTo>
                    <a:cubicBezTo>
                      <a:pt x="7770" y="206"/>
                      <a:pt x="2387" y="504"/>
                      <a:pt x="0" y="5222"/>
                    </a:cubicBezTo>
                    <a:lnTo>
                      <a:pt x="4146" y="8255"/>
                    </a:lnTo>
                    <a:lnTo>
                      <a:pt x="5162" y="7643"/>
                    </a:lnTo>
                    <a:lnTo>
                      <a:pt x="5162" y="7643"/>
                    </a:lnTo>
                    <a:cubicBezTo>
                      <a:pt x="5162" y="7643"/>
                      <a:pt x="5495" y="14321"/>
                      <a:pt x="4924" y="16136"/>
                    </a:cubicBezTo>
                    <a:cubicBezTo>
                      <a:pt x="4281" y="18190"/>
                      <a:pt x="3283" y="20465"/>
                      <a:pt x="3283" y="20465"/>
                    </a:cubicBezTo>
                    <a:cubicBezTo>
                      <a:pt x="4851" y="20343"/>
                      <a:pt x="6493" y="20287"/>
                      <a:pt x="8197" y="20287"/>
                    </a:cubicBezTo>
                    <a:cubicBezTo>
                      <a:pt x="11453" y="20287"/>
                      <a:pt x="14936" y="20491"/>
                      <a:pt x="18567" y="20827"/>
                    </a:cubicBezTo>
                    <a:lnTo>
                      <a:pt x="14869" y="7272"/>
                    </a:lnTo>
                    <a:cubicBezTo>
                      <a:pt x="16151" y="7194"/>
                      <a:pt x="17335" y="6966"/>
                      <a:pt x="18515" y="6533"/>
                    </a:cubicBezTo>
                    <a:lnTo>
                      <a:pt x="19169" y="6402"/>
                    </a:lnTo>
                    <a:cubicBezTo>
                      <a:pt x="19169" y="6402"/>
                      <a:pt x="17743" y="1"/>
                      <a:pt x="12797"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667;p48">
                <a:extLst>
                  <a:ext uri="{FF2B5EF4-FFF2-40B4-BE49-F238E27FC236}">
                    <a16:creationId xmlns:a16="http://schemas.microsoft.com/office/drawing/2014/main" id="{749D18BB-2B1E-626E-5668-61DF0F9B0D83}"/>
                  </a:ext>
                </a:extLst>
              </p:cNvPr>
              <p:cNvSpPr/>
              <p:nvPr/>
            </p:nvSpPr>
            <p:spPr>
              <a:xfrm>
                <a:off x="1534284" y="2016250"/>
                <a:ext cx="65727" cy="16745"/>
              </a:xfrm>
              <a:custGeom>
                <a:avLst/>
                <a:gdLst/>
                <a:ahLst/>
                <a:cxnLst/>
                <a:rect l="l" t="t" r="r" b="b"/>
                <a:pathLst>
                  <a:path w="4137" h="1054" extrusionOk="0">
                    <a:moveTo>
                      <a:pt x="10" y="1"/>
                    </a:moveTo>
                    <a:cubicBezTo>
                      <a:pt x="9" y="1"/>
                      <a:pt x="9" y="1"/>
                      <a:pt x="8" y="1"/>
                    </a:cubicBezTo>
                    <a:cubicBezTo>
                      <a:pt x="1" y="9"/>
                      <a:pt x="35" y="65"/>
                      <a:pt x="113" y="155"/>
                    </a:cubicBezTo>
                    <a:cubicBezTo>
                      <a:pt x="187" y="244"/>
                      <a:pt x="311" y="368"/>
                      <a:pt x="479" y="498"/>
                    </a:cubicBezTo>
                    <a:cubicBezTo>
                      <a:pt x="815" y="756"/>
                      <a:pt x="1372" y="1029"/>
                      <a:pt x="2033" y="1051"/>
                    </a:cubicBezTo>
                    <a:cubicBezTo>
                      <a:pt x="2067" y="1052"/>
                      <a:pt x="2101" y="1053"/>
                      <a:pt x="2135" y="1053"/>
                    </a:cubicBezTo>
                    <a:cubicBezTo>
                      <a:pt x="2753" y="1053"/>
                      <a:pt x="3288" y="834"/>
                      <a:pt x="3624" y="610"/>
                    </a:cubicBezTo>
                    <a:cubicBezTo>
                      <a:pt x="3804" y="494"/>
                      <a:pt x="3934" y="382"/>
                      <a:pt x="4016" y="296"/>
                    </a:cubicBezTo>
                    <a:cubicBezTo>
                      <a:pt x="4099" y="211"/>
                      <a:pt x="4136" y="158"/>
                      <a:pt x="4132" y="151"/>
                    </a:cubicBezTo>
                    <a:cubicBezTo>
                      <a:pt x="4131" y="150"/>
                      <a:pt x="4130" y="150"/>
                      <a:pt x="4129" y="150"/>
                    </a:cubicBezTo>
                    <a:cubicBezTo>
                      <a:pt x="4100" y="150"/>
                      <a:pt x="3921" y="334"/>
                      <a:pt x="3576" y="532"/>
                    </a:cubicBezTo>
                    <a:cubicBezTo>
                      <a:pt x="3239" y="727"/>
                      <a:pt x="2724" y="918"/>
                      <a:pt x="2136" y="918"/>
                    </a:cubicBezTo>
                    <a:cubicBezTo>
                      <a:pt x="2105" y="918"/>
                      <a:pt x="2073" y="918"/>
                      <a:pt x="2040" y="917"/>
                    </a:cubicBezTo>
                    <a:cubicBezTo>
                      <a:pt x="1409" y="894"/>
                      <a:pt x="875" y="651"/>
                      <a:pt x="535" y="420"/>
                    </a:cubicBezTo>
                    <a:cubicBezTo>
                      <a:pt x="203" y="196"/>
                      <a:pt x="35"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668;p48">
                <a:extLst>
                  <a:ext uri="{FF2B5EF4-FFF2-40B4-BE49-F238E27FC236}">
                    <a16:creationId xmlns:a16="http://schemas.microsoft.com/office/drawing/2014/main" id="{B18F6AF9-F471-7994-9293-B53D1C6B6450}"/>
                  </a:ext>
                </a:extLst>
              </p:cNvPr>
              <p:cNvSpPr/>
              <p:nvPr/>
            </p:nvSpPr>
            <p:spPr>
              <a:xfrm>
                <a:off x="1596658" y="1945105"/>
                <a:ext cx="41498" cy="130166"/>
              </a:xfrm>
              <a:custGeom>
                <a:avLst/>
                <a:gdLst/>
                <a:ahLst/>
                <a:cxnLst/>
                <a:rect l="l" t="t" r="r" b="b"/>
                <a:pathLst>
                  <a:path w="2612" h="8193" extrusionOk="0">
                    <a:moveTo>
                      <a:pt x="9" y="1"/>
                    </a:moveTo>
                    <a:cubicBezTo>
                      <a:pt x="9" y="1"/>
                      <a:pt x="9" y="1"/>
                      <a:pt x="8" y="1"/>
                    </a:cubicBezTo>
                    <a:cubicBezTo>
                      <a:pt x="0" y="5"/>
                      <a:pt x="34" y="121"/>
                      <a:pt x="102" y="326"/>
                    </a:cubicBezTo>
                    <a:cubicBezTo>
                      <a:pt x="176" y="557"/>
                      <a:pt x="277" y="852"/>
                      <a:pt x="393" y="1200"/>
                    </a:cubicBezTo>
                    <a:cubicBezTo>
                      <a:pt x="640" y="1936"/>
                      <a:pt x="979" y="2955"/>
                      <a:pt x="1338" y="4084"/>
                    </a:cubicBezTo>
                    <a:cubicBezTo>
                      <a:pt x="1696" y="5215"/>
                      <a:pt x="2007" y="6243"/>
                      <a:pt x="2227" y="6989"/>
                    </a:cubicBezTo>
                    <a:cubicBezTo>
                      <a:pt x="2331" y="7341"/>
                      <a:pt x="2421" y="7636"/>
                      <a:pt x="2488" y="7871"/>
                    </a:cubicBezTo>
                    <a:cubicBezTo>
                      <a:pt x="2555" y="8080"/>
                      <a:pt x="2593" y="8192"/>
                      <a:pt x="2604" y="8192"/>
                    </a:cubicBezTo>
                    <a:cubicBezTo>
                      <a:pt x="2612" y="8189"/>
                      <a:pt x="2589" y="8069"/>
                      <a:pt x="2541" y="7856"/>
                    </a:cubicBezTo>
                    <a:cubicBezTo>
                      <a:pt x="2492" y="7647"/>
                      <a:pt x="2417" y="7341"/>
                      <a:pt x="2317" y="6963"/>
                    </a:cubicBezTo>
                    <a:cubicBezTo>
                      <a:pt x="2119" y="6213"/>
                      <a:pt x="1827" y="5178"/>
                      <a:pt x="1469" y="4046"/>
                    </a:cubicBezTo>
                    <a:cubicBezTo>
                      <a:pt x="1110" y="2911"/>
                      <a:pt x="755" y="1899"/>
                      <a:pt x="483" y="1166"/>
                    </a:cubicBezTo>
                    <a:cubicBezTo>
                      <a:pt x="345" y="804"/>
                      <a:pt x="233" y="509"/>
                      <a:pt x="150" y="307"/>
                    </a:cubicBezTo>
                    <a:cubicBezTo>
                      <a:pt x="69" y="109"/>
                      <a:pt x="17"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669;p48">
                <a:extLst>
                  <a:ext uri="{FF2B5EF4-FFF2-40B4-BE49-F238E27FC236}">
                    <a16:creationId xmlns:a16="http://schemas.microsoft.com/office/drawing/2014/main" id="{8A2E1A53-08EA-D8B9-ADA4-E8780FB66925}"/>
                  </a:ext>
                </a:extLst>
              </p:cNvPr>
              <p:cNvSpPr/>
              <p:nvPr/>
            </p:nvSpPr>
            <p:spPr>
              <a:xfrm>
                <a:off x="1592321" y="1904020"/>
                <a:ext cx="20368" cy="8754"/>
              </a:xfrm>
              <a:custGeom>
                <a:avLst/>
                <a:gdLst/>
                <a:ahLst/>
                <a:cxnLst/>
                <a:rect l="l" t="t" r="r" b="b"/>
                <a:pathLst>
                  <a:path w="1282" h="551" extrusionOk="0">
                    <a:moveTo>
                      <a:pt x="36" y="0"/>
                    </a:moveTo>
                    <a:cubicBezTo>
                      <a:pt x="27" y="0"/>
                      <a:pt x="22" y="2"/>
                      <a:pt x="20" y="6"/>
                    </a:cubicBezTo>
                    <a:cubicBezTo>
                      <a:pt x="1" y="40"/>
                      <a:pt x="255" y="216"/>
                      <a:pt x="606" y="365"/>
                    </a:cubicBezTo>
                    <a:cubicBezTo>
                      <a:pt x="888" y="486"/>
                      <a:pt x="1143" y="551"/>
                      <a:pt x="1235" y="551"/>
                    </a:cubicBezTo>
                    <a:cubicBezTo>
                      <a:pt x="1256" y="551"/>
                      <a:pt x="1269" y="547"/>
                      <a:pt x="1271" y="540"/>
                    </a:cubicBezTo>
                    <a:cubicBezTo>
                      <a:pt x="1282" y="507"/>
                      <a:pt x="1002" y="387"/>
                      <a:pt x="658" y="238"/>
                    </a:cubicBezTo>
                    <a:cubicBezTo>
                      <a:pt x="354" y="109"/>
                      <a:pt x="102"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670;p48">
                <a:extLst>
                  <a:ext uri="{FF2B5EF4-FFF2-40B4-BE49-F238E27FC236}">
                    <a16:creationId xmlns:a16="http://schemas.microsoft.com/office/drawing/2014/main" id="{E053E527-F799-0637-85E2-8DD3C7304A68}"/>
                  </a:ext>
                </a:extLst>
              </p:cNvPr>
              <p:cNvSpPr/>
              <p:nvPr/>
            </p:nvSpPr>
            <p:spPr>
              <a:xfrm>
                <a:off x="1632198" y="1924452"/>
                <a:ext cx="8929" cy="23466"/>
              </a:xfrm>
              <a:custGeom>
                <a:avLst/>
                <a:gdLst/>
                <a:ahLst/>
                <a:cxnLst/>
                <a:rect l="l" t="t" r="r" b="b"/>
                <a:pathLst>
                  <a:path w="562" h="1477" extrusionOk="0">
                    <a:moveTo>
                      <a:pt x="522" y="1"/>
                    </a:moveTo>
                    <a:cubicBezTo>
                      <a:pt x="486" y="1"/>
                      <a:pt x="350" y="318"/>
                      <a:pt x="218" y="718"/>
                    </a:cubicBezTo>
                    <a:cubicBezTo>
                      <a:pt x="80" y="1126"/>
                      <a:pt x="1" y="1466"/>
                      <a:pt x="35" y="1476"/>
                    </a:cubicBezTo>
                    <a:cubicBezTo>
                      <a:pt x="36" y="1477"/>
                      <a:pt x="36" y="1477"/>
                      <a:pt x="37" y="1477"/>
                    </a:cubicBezTo>
                    <a:cubicBezTo>
                      <a:pt x="77" y="1477"/>
                      <a:pt x="212" y="1159"/>
                      <a:pt x="344" y="759"/>
                    </a:cubicBezTo>
                    <a:cubicBezTo>
                      <a:pt x="479" y="352"/>
                      <a:pt x="561" y="13"/>
                      <a:pt x="524" y="1"/>
                    </a:cubicBezTo>
                    <a:cubicBezTo>
                      <a:pt x="523" y="1"/>
                      <a:pt x="522" y="1"/>
                      <a:pt x="5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671;p48">
                <a:extLst>
                  <a:ext uri="{FF2B5EF4-FFF2-40B4-BE49-F238E27FC236}">
                    <a16:creationId xmlns:a16="http://schemas.microsoft.com/office/drawing/2014/main" id="{623E6DC3-B42D-2F04-60EB-E3B518EDBBDA}"/>
                  </a:ext>
                </a:extLst>
              </p:cNvPr>
              <p:cNvSpPr/>
              <p:nvPr/>
            </p:nvSpPr>
            <p:spPr>
              <a:xfrm>
                <a:off x="1561642" y="1952414"/>
                <a:ext cx="11169" cy="20860"/>
              </a:xfrm>
              <a:custGeom>
                <a:avLst/>
                <a:gdLst/>
                <a:ahLst/>
                <a:cxnLst/>
                <a:rect l="l" t="t" r="r" b="b"/>
                <a:pathLst>
                  <a:path w="703" h="1313" extrusionOk="0">
                    <a:moveTo>
                      <a:pt x="667" y="0"/>
                    </a:moveTo>
                    <a:cubicBezTo>
                      <a:pt x="626" y="0"/>
                      <a:pt x="483" y="284"/>
                      <a:pt x="311" y="639"/>
                    </a:cubicBezTo>
                    <a:cubicBezTo>
                      <a:pt x="139" y="997"/>
                      <a:pt x="1" y="1293"/>
                      <a:pt x="34" y="1311"/>
                    </a:cubicBezTo>
                    <a:cubicBezTo>
                      <a:pt x="35" y="1312"/>
                      <a:pt x="36" y="1312"/>
                      <a:pt x="38" y="1312"/>
                    </a:cubicBezTo>
                    <a:cubicBezTo>
                      <a:pt x="77" y="1312"/>
                      <a:pt x="264" y="1049"/>
                      <a:pt x="434" y="695"/>
                    </a:cubicBezTo>
                    <a:cubicBezTo>
                      <a:pt x="610" y="333"/>
                      <a:pt x="703" y="16"/>
                      <a:pt x="670" y="1"/>
                    </a:cubicBezTo>
                    <a:cubicBezTo>
                      <a:pt x="669" y="0"/>
                      <a:pt x="668"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672;p48">
                <a:extLst>
                  <a:ext uri="{FF2B5EF4-FFF2-40B4-BE49-F238E27FC236}">
                    <a16:creationId xmlns:a16="http://schemas.microsoft.com/office/drawing/2014/main" id="{1A10CD31-0073-B405-EBE2-BA4509AD9417}"/>
                  </a:ext>
                </a:extLst>
              </p:cNvPr>
              <p:cNvSpPr/>
              <p:nvPr/>
            </p:nvSpPr>
            <p:spPr>
              <a:xfrm>
                <a:off x="1532631" y="1977484"/>
                <a:ext cx="17174" cy="18175"/>
              </a:xfrm>
              <a:custGeom>
                <a:avLst/>
                <a:gdLst/>
                <a:ahLst/>
                <a:cxnLst/>
                <a:rect l="l" t="t" r="r" b="b"/>
                <a:pathLst>
                  <a:path w="1081" h="1144" extrusionOk="0">
                    <a:moveTo>
                      <a:pt x="35" y="1"/>
                    </a:moveTo>
                    <a:cubicBezTo>
                      <a:pt x="33" y="1"/>
                      <a:pt x="32" y="1"/>
                      <a:pt x="31" y="2"/>
                    </a:cubicBezTo>
                    <a:cubicBezTo>
                      <a:pt x="0" y="25"/>
                      <a:pt x="176" y="324"/>
                      <a:pt x="464" y="641"/>
                    </a:cubicBezTo>
                    <a:cubicBezTo>
                      <a:pt x="735" y="941"/>
                      <a:pt x="1000" y="1144"/>
                      <a:pt x="1047" y="1144"/>
                    </a:cubicBezTo>
                    <a:cubicBezTo>
                      <a:pt x="1050" y="1144"/>
                      <a:pt x="1052" y="1143"/>
                      <a:pt x="1053" y="1142"/>
                    </a:cubicBezTo>
                    <a:cubicBezTo>
                      <a:pt x="1080" y="1112"/>
                      <a:pt x="845" y="862"/>
                      <a:pt x="565" y="552"/>
                    </a:cubicBezTo>
                    <a:cubicBezTo>
                      <a:pt x="295" y="254"/>
                      <a:pt x="78" y="1"/>
                      <a:pt x="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673;p48">
                <a:extLst>
                  <a:ext uri="{FF2B5EF4-FFF2-40B4-BE49-F238E27FC236}">
                    <a16:creationId xmlns:a16="http://schemas.microsoft.com/office/drawing/2014/main" id="{2FF1460C-556D-5907-FE75-A1F0F269E509}"/>
                  </a:ext>
                </a:extLst>
              </p:cNvPr>
              <p:cNvSpPr/>
              <p:nvPr/>
            </p:nvSpPr>
            <p:spPr>
              <a:xfrm>
                <a:off x="1578562" y="1992212"/>
                <a:ext cx="22513" cy="22465"/>
              </a:xfrm>
              <a:custGeom>
                <a:avLst/>
                <a:gdLst/>
                <a:ahLst/>
                <a:cxnLst/>
                <a:rect l="l" t="t" r="r" b="b"/>
                <a:pathLst>
                  <a:path w="1417" h="1414" extrusionOk="0">
                    <a:moveTo>
                      <a:pt x="1382" y="1"/>
                    </a:moveTo>
                    <a:cubicBezTo>
                      <a:pt x="1337" y="1"/>
                      <a:pt x="1072" y="298"/>
                      <a:pt x="736" y="648"/>
                    </a:cubicBezTo>
                    <a:cubicBezTo>
                      <a:pt x="475" y="921"/>
                      <a:pt x="247" y="1145"/>
                      <a:pt x="153" y="1257"/>
                    </a:cubicBezTo>
                    <a:lnTo>
                      <a:pt x="154" y="1257"/>
                    </a:lnTo>
                    <a:lnTo>
                      <a:pt x="154" y="1257"/>
                    </a:lnTo>
                    <a:cubicBezTo>
                      <a:pt x="152" y="1258"/>
                      <a:pt x="151" y="1259"/>
                      <a:pt x="150" y="1261"/>
                    </a:cubicBezTo>
                    <a:lnTo>
                      <a:pt x="0" y="1414"/>
                    </a:lnTo>
                    <a:lnTo>
                      <a:pt x="191" y="1298"/>
                    </a:lnTo>
                    <a:cubicBezTo>
                      <a:pt x="314" y="1223"/>
                      <a:pt x="568" y="1018"/>
                      <a:pt x="834" y="745"/>
                    </a:cubicBezTo>
                    <a:cubicBezTo>
                      <a:pt x="1188" y="375"/>
                      <a:pt x="1416" y="24"/>
                      <a:pt x="1386" y="2"/>
                    </a:cubicBezTo>
                    <a:cubicBezTo>
                      <a:pt x="1385" y="1"/>
                      <a:pt x="1384" y="1"/>
                      <a:pt x="13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674;p48">
                <a:extLst>
                  <a:ext uri="{FF2B5EF4-FFF2-40B4-BE49-F238E27FC236}">
                    <a16:creationId xmlns:a16="http://schemas.microsoft.com/office/drawing/2014/main" id="{01ADF609-F498-6B6D-CD95-055322AF124D}"/>
                  </a:ext>
                </a:extLst>
              </p:cNvPr>
              <p:cNvSpPr/>
              <p:nvPr/>
            </p:nvSpPr>
            <p:spPr>
              <a:xfrm>
                <a:off x="1590255" y="2053299"/>
                <a:ext cx="21496" cy="12567"/>
              </a:xfrm>
              <a:custGeom>
                <a:avLst/>
                <a:gdLst/>
                <a:ahLst/>
                <a:cxnLst/>
                <a:rect l="l" t="t" r="r" b="b"/>
                <a:pathLst>
                  <a:path w="1353" h="791" extrusionOk="0">
                    <a:moveTo>
                      <a:pt x="31" y="1"/>
                    </a:moveTo>
                    <a:cubicBezTo>
                      <a:pt x="27" y="1"/>
                      <a:pt x="24" y="2"/>
                      <a:pt x="22" y="4"/>
                    </a:cubicBezTo>
                    <a:cubicBezTo>
                      <a:pt x="0" y="34"/>
                      <a:pt x="255" y="269"/>
                      <a:pt x="624" y="489"/>
                    </a:cubicBezTo>
                    <a:cubicBezTo>
                      <a:pt x="950" y="681"/>
                      <a:pt x="1244" y="790"/>
                      <a:pt x="1319" y="790"/>
                    </a:cubicBezTo>
                    <a:cubicBezTo>
                      <a:pt x="1329" y="790"/>
                      <a:pt x="1336" y="788"/>
                      <a:pt x="1337" y="784"/>
                    </a:cubicBezTo>
                    <a:cubicBezTo>
                      <a:pt x="1353" y="751"/>
                      <a:pt x="1053" y="586"/>
                      <a:pt x="691" y="374"/>
                    </a:cubicBezTo>
                    <a:cubicBezTo>
                      <a:pt x="358" y="176"/>
                      <a:pt x="86"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675;p48">
                <a:extLst>
                  <a:ext uri="{FF2B5EF4-FFF2-40B4-BE49-F238E27FC236}">
                    <a16:creationId xmlns:a16="http://schemas.microsoft.com/office/drawing/2014/main" id="{1CF95799-1852-4A46-98A9-0E7829A6F0D5}"/>
                  </a:ext>
                </a:extLst>
              </p:cNvPr>
              <p:cNvSpPr/>
              <p:nvPr/>
            </p:nvSpPr>
            <p:spPr>
              <a:xfrm>
                <a:off x="1545326" y="2048946"/>
                <a:ext cx="15030" cy="20527"/>
              </a:xfrm>
              <a:custGeom>
                <a:avLst/>
                <a:gdLst/>
                <a:ahLst/>
                <a:cxnLst/>
                <a:rect l="l" t="t" r="r" b="b"/>
                <a:pathLst>
                  <a:path w="946" h="1292" extrusionOk="0">
                    <a:moveTo>
                      <a:pt x="912" y="0"/>
                    </a:moveTo>
                    <a:cubicBezTo>
                      <a:pt x="873" y="0"/>
                      <a:pt x="656" y="265"/>
                      <a:pt x="419" y="607"/>
                    </a:cubicBezTo>
                    <a:cubicBezTo>
                      <a:pt x="173" y="965"/>
                      <a:pt x="1" y="1272"/>
                      <a:pt x="30" y="1291"/>
                    </a:cubicBezTo>
                    <a:cubicBezTo>
                      <a:pt x="31" y="1291"/>
                      <a:pt x="33" y="1291"/>
                      <a:pt x="34" y="1291"/>
                    </a:cubicBezTo>
                    <a:cubicBezTo>
                      <a:pt x="78" y="1291"/>
                      <a:pt x="293" y="1028"/>
                      <a:pt x="531" y="686"/>
                    </a:cubicBezTo>
                    <a:cubicBezTo>
                      <a:pt x="774" y="331"/>
                      <a:pt x="946" y="24"/>
                      <a:pt x="916" y="2"/>
                    </a:cubicBezTo>
                    <a:cubicBezTo>
                      <a:pt x="915" y="1"/>
                      <a:pt x="914" y="0"/>
                      <a:pt x="9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676;p48">
                <a:extLst>
                  <a:ext uri="{FF2B5EF4-FFF2-40B4-BE49-F238E27FC236}">
                    <a16:creationId xmlns:a16="http://schemas.microsoft.com/office/drawing/2014/main" id="{2CBCA0C2-39E0-63F5-7D34-5B73FA1505D7}"/>
                  </a:ext>
                </a:extLst>
              </p:cNvPr>
              <p:cNvSpPr/>
              <p:nvPr/>
            </p:nvSpPr>
            <p:spPr>
              <a:xfrm>
                <a:off x="1509722" y="2039763"/>
                <a:ext cx="16698" cy="12599"/>
              </a:xfrm>
              <a:custGeom>
                <a:avLst/>
                <a:gdLst/>
                <a:ahLst/>
                <a:cxnLst/>
                <a:rect l="l" t="t" r="r" b="b"/>
                <a:pathLst>
                  <a:path w="1051" h="793" extrusionOk="0">
                    <a:moveTo>
                      <a:pt x="33" y="0"/>
                    </a:moveTo>
                    <a:cubicBezTo>
                      <a:pt x="28" y="0"/>
                      <a:pt x="25" y="2"/>
                      <a:pt x="23" y="4"/>
                    </a:cubicBezTo>
                    <a:cubicBezTo>
                      <a:pt x="1" y="34"/>
                      <a:pt x="206" y="233"/>
                      <a:pt x="483" y="449"/>
                    </a:cubicBezTo>
                    <a:cubicBezTo>
                      <a:pt x="735" y="647"/>
                      <a:pt x="960" y="792"/>
                      <a:pt x="1014" y="792"/>
                    </a:cubicBezTo>
                    <a:cubicBezTo>
                      <a:pt x="1019" y="792"/>
                      <a:pt x="1022" y="791"/>
                      <a:pt x="1024" y="788"/>
                    </a:cubicBezTo>
                    <a:cubicBezTo>
                      <a:pt x="1050" y="759"/>
                      <a:pt x="845" y="561"/>
                      <a:pt x="568" y="345"/>
                    </a:cubicBezTo>
                    <a:cubicBezTo>
                      <a:pt x="312" y="146"/>
                      <a:pt x="86"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677;p48">
                <a:extLst>
                  <a:ext uri="{FF2B5EF4-FFF2-40B4-BE49-F238E27FC236}">
                    <a16:creationId xmlns:a16="http://schemas.microsoft.com/office/drawing/2014/main" id="{49BF79BB-9587-C678-2AC4-3C5EC4EBF5FC}"/>
                  </a:ext>
                </a:extLst>
              </p:cNvPr>
              <p:cNvSpPr/>
              <p:nvPr/>
            </p:nvSpPr>
            <p:spPr>
              <a:xfrm>
                <a:off x="1491674" y="2002205"/>
                <a:ext cx="16348" cy="11296"/>
              </a:xfrm>
              <a:custGeom>
                <a:avLst/>
                <a:gdLst/>
                <a:ahLst/>
                <a:cxnLst/>
                <a:rect l="l" t="t" r="r" b="b"/>
                <a:pathLst>
                  <a:path w="1029" h="711" extrusionOk="0">
                    <a:moveTo>
                      <a:pt x="995" y="0"/>
                    </a:moveTo>
                    <a:cubicBezTo>
                      <a:pt x="942" y="0"/>
                      <a:pt x="723" y="127"/>
                      <a:pt x="476" y="303"/>
                    </a:cubicBezTo>
                    <a:cubicBezTo>
                      <a:pt x="203" y="497"/>
                      <a:pt x="1" y="676"/>
                      <a:pt x="23" y="706"/>
                    </a:cubicBezTo>
                    <a:cubicBezTo>
                      <a:pt x="25" y="709"/>
                      <a:pt x="30" y="710"/>
                      <a:pt x="36" y="710"/>
                    </a:cubicBezTo>
                    <a:cubicBezTo>
                      <a:pt x="92" y="710"/>
                      <a:pt x="308" y="587"/>
                      <a:pt x="554" y="411"/>
                    </a:cubicBezTo>
                    <a:cubicBezTo>
                      <a:pt x="826" y="217"/>
                      <a:pt x="1028" y="37"/>
                      <a:pt x="1006" y="4"/>
                    </a:cubicBezTo>
                    <a:cubicBezTo>
                      <a:pt x="1004" y="1"/>
                      <a:pt x="1000" y="0"/>
                      <a:pt x="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678;p48">
                <a:extLst>
                  <a:ext uri="{FF2B5EF4-FFF2-40B4-BE49-F238E27FC236}">
                    <a16:creationId xmlns:a16="http://schemas.microsoft.com/office/drawing/2014/main" id="{502865F3-6714-7F19-9572-68FDE9A3A1F4}"/>
                  </a:ext>
                </a:extLst>
              </p:cNvPr>
              <p:cNvSpPr/>
              <p:nvPr/>
            </p:nvSpPr>
            <p:spPr>
              <a:xfrm>
                <a:off x="1488607" y="1961342"/>
                <a:ext cx="12583" cy="15379"/>
              </a:xfrm>
              <a:custGeom>
                <a:avLst/>
                <a:gdLst/>
                <a:ahLst/>
                <a:cxnLst/>
                <a:rect l="l" t="t" r="r" b="b"/>
                <a:pathLst>
                  <a:path w="792" h="968" extrusionOk="0">
                    <a:moveTo>
                      <a:pt x="36" y="1"/>
                    </a:moveTo>
                    <a:cubicBezTo>
                      <a:pt x="33" y="1"/>
                      <a:pt x="31" y="1"/>
                      <a:pt x="30" y="2"/>
                    </a:cubicBezTo>
                    <a:cubicBezTo>
                      <a:pt x="0" y="28"/>
                      <a:pt x="142" y="261"/>
                      <a:pt x="340" y="525"/>
                    </a:cubicBezTo>
                    <a:cubicBezTo>
                      <a:pt x="531" y="780"/>
                      <a:pt x="712" y="968"/>
                      <a:pt x="756" y="968"/>
                    </a:cubicBezTo>
                    <a:cubicBezTo>
                      <a:pt x="759" y="968"/>
                      <a:pt x="761" y="967"/>
                      <a:pt x="762" y="966"/>
                    </a:cubicBezTo>
                    <a:cubicBezTo>
                      <a:pt x="792" y="944"/>
                      <a:pt x="650" y="712"/>
                      <a:pt x="448" y="444"/>
                    </a:cubicBezTo>
                    <a:cubicBezTo>
                      <a:pt x="257" y="192"/>
                      <a:pt x="79" y="1"/>
                      <a:pt x="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679;p48">
                <a:extLst>
                  <a:ext uri="{FF2B5EF4-FFF2-40B4-BE49-F238E27FC236}">
                    <a16:creationId xmlns:a16="http://schemas.microsoft.com/office/drawing/2014/main" id="{81BE00BB-679A-95A7-60C1-A839A1C0DAFB}"/>
                  </a:ext>
                </a:extLst>
              </p:cNvPr>
              <p:cNvSpPr/>
              <p:nvPr/>
            </p:nvSpPr>
            <p:spPr>
              <a:xfrm>
                <a:off x="1573637" y="1890087"/>
                <a:ext cx="11232" cy="19033"/>
              </a:xfrm>
              <a:custGeom>
                <a:avLst/>
                <a:gdLst/>
                <a:ahLst/>
                <a:cxnLst/>
                <a:rect l="l" t="t" r="r" b="b"/>
                <a:pathLst>
                  <a:path w="707" h="1198" extrusionOk="0">
                    <a:moveTo>
                      <a:pt x="669" y="1"/>
                    </a:moveTo>
                    <a:cubicBezTo>
                      <a:pt x="627" y="1"/>
                      <a:pt x="465" y="248"/>
                      <a:pt x="292" y="566"/>
                    </a:cubicBezTo>
                    <a:cubicBezTo>
                      <a:pt x="116" y="898"/>
                      <a:pt x="1" y="1182"/>
                      <a:pt x="30" y="1197"/>
                    </a:cubicBezTo>
                    <a:cubicBezTo>
                      <a:pt x="32" y="1197"/>
                      <a:pt x="33" y="1198"/>
                      <a:pt x="34" y="1198"/>
                    </a:cubicBezTo>
                    <a:cubicBezTo>
                      <a:pt x="76" y="1198"/>
                      <a:pt x="242" y="950"/>
                      <a:pt x="411" y="629"/>
                    </a:cubicBezTo>
                    <a:cubicBezTo>
                      <a:pt x="591" y="300"/>
                      <a:pt x="706" y="17"/>
                      <a:pt x="673" y="2"/>
                    </a:cubicBezTo>
                    <a:cubicBezTo>
                      <a:pt x="672" y="1"/>
                      <a:pt x="671"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680;p48">
                <a:extLst>
                  <a:ext uri="{FF2B5EF4-FFF2-40B4-BE49-F238E27FC236}">
                    <a16:creationId xmlns:a16="http://schemas.microsoft.com/office/drawing/2014/main" id="{A576F4B5-0259-3CE5-96D0-2A44B5C27204}"/>
                  </a:ext>
                </a:extLst>
              </p:cNvPr>
              <p:cNvSpPr/>
              <p:nvPr/>
            </p:nvSpPr>
            <p:spPr>
              <a:xfrm>
                <a:off x="1462075" y="1901017"/>
                <a:ext cx="20606" cy="12440"/>
              </a:xfrm>
              <a:custGeom>
                <a:avLst/>
                <a:gdLst/>
                <a:ahLst/>
                <a:cxnLst/>
                <a:rect l="l" t="t" r="r" b="b"/>
                <a:pathLst>
                  <a:path w="1297" h="783" extrusionOk="0">
                    <a:moveTo>
                      <a:pt x="30" y="1"/>
                    </a:moveTo>
                    <a:cubicBezTo>
                      <a:pt x="25" y="1"/>
                      <a:pt x="21" y="2"/>
                      <a:pt x="19" y="5"/>
                    </a:cubicBezTo>
                    <a:cubicBezTo>
                      <a:pt x="0" y="38"/>
                      <a:pt x="266" y="236"/>
                      <a:pt x="613" y="450"/>
                    </a:cubicBezTo>
                    <a:cubicBezTo>
                      <a:pt x="927" y="642"/>
                      <a:pt x="1198" y="782"/>
                      <a:pt x="1261" y="782"/>
                    </a:cubicBezTo>
                    <a:cubicBezTo>
                      <a:pt x="1268" y="782"/>
                      <a:pt x="1272" y="781"/>
                      <a:pt x="1274" y="778"/>
                    </a:cubicBezTo>
                    <a:cubicBezTo>
                      <a:pt x="1296" y="748"/>
                      <a:pt x="1027" y="550"/>
                      <a:pt x="684" y="333"/>
                    </a:cubicBezTo>
                    <a:cubicBezTo>
                      <a:pt x="367" y="139"/>
                      <a:pt x="91"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681;p48">
                <a:extLst>
                  <a:ext uri="{FF2B5EF4-FFF2-40B4-BE49-F238E27FC236}">
                    <a16:creationId xmlns:a16="http://schemas.microsoft.com/office/drawing/2014/main" id="{D02EC35A-1640-57D3-7546-87701F1C0E03}"/>
                  </a:ext>
                </a:extLst>
              </p:cNvPr>
              <p:cNvSpPr/>
              <p:nvPr/>
            </p:nvSpPr>
            <p:spPr>
              <a:xfrm>
                <a:off x="1425105" y="1901065"/>
                <a:ext cx="9691" cy="14664"/>
              </a:xfrm>
              <a:custGeom>
                <a:avLst/>
                <a:gdLst/>
                <a:ahLst/>
                <a:cxnLst/>
                <a:rect l="l" t="t" r="r" b="b"/>
                <a:pathLst>
                  <a:path w="610" h="923" extrusionOk="0">
                    <a:moveTo>
                      <a:pt x="571" y="1"/>
                    </a:moveTo>
                    <a:cubicBezTo>
                      <a:pt x="532" y="1"/>
                      <a:pt x="389" y="185"/>
                      <a:pt x="247" y="428"/>
                    </a:cubicBezTo>
                    <a:cubicBezTo>
                      <a:pt x="98" y="678"/>
                      <a:pt x="0" y="902"/>
                      <a:pt x="31" y="921"/>
                    </a:cubicBezTo>
                    <a:cubicBezTo>
                      <a:pt x="32" y="922"/>
                      <a:pt x="34" y="922"/>
                      <a:pt x="36" y="922"/>
                    </a:cubicBezTo>
                    <a:cubicBezTo>
                      <a:pt x="77" y="922"/>
                      <a:pt x="220" y="737"/>
                      <a:pt x="363" y="495"/>
                    </a:cubicBezTo>
                    <a:cubicBezTo>
                      <a:pt x="512" y="240"/>
                      <a:pt x="610" y="21"/>
                      <a:pt x="576" y="2"/>
                    </a:cubicBezTo>
                    <a:cubicBezTo>
                      <a:pt x="574" y="1"/>
                      <a:pt x="573" y="1"/>
                      <a:pt x="5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682;p48">
                <a:extLst>
                  <a:ext uri="{FF2B5EF4-FFF2-40B4-BE49-F238E27FC236}">
                    <a16:creationId xmlns:a16="http://schemas.microsoft.com/office/drawing/2014/main" id="{F1CE3A21-713E-EC88-4997-DC66F212DC53}"/>
                  </a:ext>
                </a:extLst>
              </p:cNvPr>
              <p:cNvSpPr/>
              <p:nvPr/>
            </p:nvSpPr>
            <p:spPr>
              <a:xfrm>
                <a:off x="1465157" y="2166752"/>
                <a:ext cx="19415" cy="12710"/>
              </a:xfrm>
              <a:custGeom>
                <a:avLst/>
                <a:gdLst/>
                <a:ahLst/>
                <a:cxnLst/>
                <a:rect l="l" t="t" r="r" b="b"/>
                <a:pathLst>
                  <a:path w="1222" h="800" extrusionOk="0">
                    <a:moveTo>
                      <a:pt x="30" y="1"/>
                    </a:moveTo>
                    <a:cubicBezTo>
                      <a:pt x="25" y="1"/>
                      <a:pt x="21" y="2"/>
                      <a:pt x="20" y="4"/>
                    </a:cubicBezTo>
                    <a:cubicBezTo>
                      <a:pt x="1" y="39"/>
                      <a:pt x="247" y="240"/>
                      <a:pt x="572" y="456"/>
                    </a:cubicBezTo>
                    <a:cubicBezTo>
                      <a:pt x="872" y="658"/>
                      <a:pt x="1132" y="800"/>
                      <a:pt x="1192" y="800"/>
                    </a:cubicBezTo>
                    <a:cubicBezTo>
                      <a:pt x="1198" y="800"/>
                      <a:pt x="1202" y="799"/>
                      <a:pt x="1204" y="796"/>
                    </a:cubicBezTo>
                    <a:cubicBezTo>
                      <a:pt x="1222" y="766"/>
                      <a:pt x="975" y="561"/>
                      <a:pt x="647" y="344"/>
                    </a:cubicBezTo>
                    <a:cubicBezTo>
                      <a:pt x="349" y="146"/>
                      <a:pt x="89"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683;p48">
                <a:extLst>
                  <a:ext uri="{FF2B5EF4-FFF2-40B4-BE49-F238E27FC236}">
                    <a16:creationId xmlns:a16="http://schemas.microsoft.com/office/drawing/2014/main" id="{93DB7F9F-047E-F8E6-47FF-542CBE7B2429}"/>
                  </a:ext>
                </a:extLst>
              </p:cNvPr>
              <p:cNvSpPr/>
              <p:nvPr/>
            </p:nvSpPr>
            <p:spPr>
              <a:xfrm>
                <a:off x="1606508" y="2164528"/>
                <a:ext cx="15935" cy="16396"/>
              </a:xfrm>
              <a:custGeom>
                <a:avLst/>
                <a:gdLst/>
                <a:ahLst/>
                <a:cxnLst/>
                <a:rect l="l" t="t" r="r" b="b"/>
                <a:pathLst>
                  <a:path w="1003" h="1032" extrusionOk="0">
                    <a:moveTo>
                      <a:pt x="968" y="1"/>
                    </a:moveTo>
                    <a:cubicBezTo>
                      <a:pt x="919" y="1"/>
                      <a:pt x="700" y="202"/>
                      <a:pt x="453" y="470"/>
                    </a:cubicBezTo>
                    <a:cubicBezTo>
                      <a:pt x="191" y="753"/>
                      <a:pt x="1" y="1003"/>
                      <a:pt x="30" y="1030"/>
                    </a:cubicBezTo>
                    <a:cubicBezTo>
                      <a:pt x="32" y="1031"/>
                      <a:pt x="33" y="1032"/>
                      <a:pt x="36" y="1032"/>
                    </a:cubicBezTo>
                    <a:cubicBezTo>
                      <a:pt x="80" y="1032"/>
                      <a:pt x="305" y="829"/>
                      <a:pt x="554" y="560"/>
                    </a:cubicBezTo>
                    <a:cubicBezTo>
                      <a:pt x="811" y="275"/>
                      <a:pt x="1002" y="25"/>
                      <a:pt x="975" y="3"/>
                    </a:cubicBezTo>
                    <a:cubicBezTo>
                      <a:pt x="973" y="1"/>
                      <a:pt x="971"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684;p48">
                <a:extLst>
                  <a:ext uri="{FF2B5EF4-FFF2-40B4-BE49-F238E27FC236}">
                    <a16:creationId xmlns:a16="http://schemas.microsoft.com/office/drawing/2014/main" id="{151A4668-3DFD-B544-52F2-B679343E00A8}"/>
                  </a:ext>
                </a:extLst>
              </p:cNvPr>
              <p:cNvSpPr/>
              <p:nvPr/>
            </p:nvSpPr>
            <p:spPr>
              <a:xfrm>
                <a:off x="1527818" y="2163495"/>
                <a:ext cx="2621" cy="16507"/>
              </a:xfrm>
              <a:custGeom>
                <a:avLst/>
                <a:gdLst/>
                <a:ahLst/>
                <a:cxnLst/>
                <a:rect l="l" t="t" r="r" b="b"/>
                <a:pathLst>
                  <a:path w="165" h="1039" extrusionOk="0">
                    <a:moveTo>
                      <a:pt x="41" y="0"/>
                    </a:moveTo>
                    <a:cubicBezTo>
                      <a:pt x="40" y="0"/>
                      <a:pt x="39" y="0"/>
                      <a:pt x="39" y="1"/>
                    </a:cubicBezTo>
                    <a:cubicBezTo>
                      <a:pt x="1" y="8"/>
                      <a:pt x="31" y="239"/>
                      <a:pt x="27" y="520"/>
                    </a:cubicBezTo>
                    <a:cubicBezTo>
                      <a:pt x="31" y="799"/>
                      <a:pt x="1" y="1028"/>
                      <a:pt x="39" y="1039"/>
                    </a:cubicBezTo>
                    <a:cubicBezTo>
                      <a:pt x="39" y="1039"/>
                      <a:pt x="40" y="1039"/>
                      <a:pt x="40" y="1039"/>
                    </a:cubicBezTo>
                    <a:cubicBezTo>
                      <a:pt x="75" y="1039"/>
                      <a:pt x="165" y="814"/>
                      <a:pt x="161" y="520"/>
                    </a:cubicBezTo>
                    <a:cubicBezTo>
                      <a:pt x="165" y="224"/>
                      <a:pt x="76"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685;p48">
                <a:extLst>
                  <a:ext uri="{FF2B5EF4-FFF2-40B4-BE49-F238E27FC236}">
                    <a16:creationId xmlns:a16="http://schemas.microsoft.com/office/drawing/2014/main" id="{D41D2B3D-2A2C-ECE0-D1DF-F657209261C9}"/>
                  </a:ext>
                </a:extLst>
              </p:cNvPr>
              <p:cNvSpPr/>
              <p:nvPr/>
            </p:nvSpPr>
            <p:spPr>
              <a:xfrm>
                <a:off x="1557797" y="2169167"/>
                <a:ext cx="19589" cy="11693"/>
              </a:xfrm>
              <a:custGeom>
                <a:avLst/>
                <a:gdLst/>
                <a:ahLst/>
                <a:cxnLst/>
                <a:rect l="l" t="t" r="r" b="b"/>
                <a:pathLst>
                  <a:path w="1233" h="736" extrusionOk="0">
                    <a:moveTo>
                      <a:pt x="33" y="1"/>
                    </a:moveTo>
                    <a:cubicBezTo>
                      <a:pt x="25" y="1"/>
                      <a:pt x="21" y="2"/>
                      <a:pt x="19" y="6"/>
                    </a:cubicBezTo>
                    <a:cubicBezTo>
                      <a:pt x="0" y="35"/>
                      <a:pt x="250" y="226"/>
                      <a:pt x="583" y="424"/>
                    </a:cubicBezTo>
                    <a:cubicBezTo>
                      <a:pt x="878" y="605"/>
                      <a:pt x="1137" y="735"/>
                      <a:pt x="1200" y="735"/>
                    </a:cubicBezTo>
                    <a:cubicBezTo>
                      <a:pt x="1207" y="735"/>
                      <a:pt x="1212" y="734"/>
                      <a:pt x="1214" y="730"/>
                    </a:cubicBezTo>
                    <a:cubicBezTo>
                      <a:pt x="1233" y="697"/>
                      <a:pt x="983" y="510"/>
                      <a:pt x="654" y="308"/>
                    </a:cubicBezTo>
                    <a:cubicBezTo>
                      <a:pt x="355" y="131"/>
                      <a:pt x="96"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686;p48">
                <a:extLst>
                  <a:ext uri="{FF2B5EF4-FFF2-40B4-BE49-F238E27FC236}">
                    <a16:creationId xmlns:a16="http://schemas.microsoft.com/office/drawing/2014/main" id="{C2CA1536-87A5-0BC2-400A-A151F0C830EB}"/>
                  </a:ext>
                </a:extLst>
              </p:cNvPr>
              <p:cNvSpPr/>
              <p:nvPr/>
            </p:nvSpPr>
            <p:spPr>
              <a:xfrm>
                <a:off x="1428664" y="2184419"/>
                <a:ext cx="242840" cy="10518"/>
              </a:xfrm>
              <a:custGeom>
                <a:avLst/>
                <a:gdLst/>
                <a:ahLst/>
                <a:cxnLst/>
                <a:rect l="l" t="t" r="r" b="b"/>
                <a:pathLst>
                  <a:path w="15285" h="662" extrusionOk="0">
                    <a:moveTo>
                      <a:pt x="6391" y="1"/>
                    </a:moveTo>
                    <a:cubicBezTo>
                      <a:pt x="4779" y="1"/>
                      <a:pt x="3339" y="59"/>
                      <a:pt x="2238" y="121"/>
                    </a:cubicBezTo>
                    <a:cubicBezTo>
                      <a:pt x="1543" y="159"/>
                      <a:pt x="986" y="199"/>
                      <a:pt x="598" y="234"/>
                    </a:cubicBezTo>
                    <a:cubicBezTo>
                      <a:pt x="419" y="249"/>
                      <a:pt x="269" y="263"/>
                      <a:pt x="153" y="275"/>
                    </a:cubicBezTo>
                    <a:cubicBezTo>
                      <a:pt x="53" y="286"/>
                      <a:pt x="0" y="294"/>
                      <a:pt x="0" y="297"/>
                    </a:cubicBezTo>
                    <a:cubicBezTo>
                      <a:pt x="0" y="301"/>
                      <a:pt x="20" y="303"/>
                      <a:pt x="56" y="303"/>
                    </a:cubicBezTo>
                    <a:cubicBezTo>
                      <a:pt x="81" y="303"/>
                      <a:pt x="115" y="302"/>
                      <a:pt x="157" y="301"/>
                    </a:cubicBezTo>
                    <a:cubicBezTo>
                      <a:pt x="274" y="297"/>
                      <a:pt x="422" y="294"/>
                      <a:pt x="602" y="286"/>
                    </a:cubicBezTo>
                    <a:cubicBezTo>
                      <a:pt x="1009" y="267"/>
                      <a:pt x="1562" y="244"/>
                      <a:pt x="2241" y="215"/>
                    </a:cubicBezTo>
                    <a:cubicBezTo>
                      <a:pt x="3300" y="175"/>
                      <a:pt x="4666" y="135"/>
                      <a:pt x="6193" y="135"/>
                    </a:cubicBezTo>
                    <a:cubicBezTo>
                      <a:pt x="6665" y="135"/>
                      <a:pt x="7152" y="139"/>
                      <a:pt x="7650" y="147"/>
                    </a:cubicBezTo>
                    <a:cubicBezTo>
                      <a:pt x="9764" y="185"/>
                      <a:pt x="11669" y="353"/>
                      <a:pt x="13051" y="473"/>
                    </a:cubicBezTo>
                    <a:cubicBezTo>
                      <a:pt x="13727" y="536"/>
                      <a:pt x="14280" y="585"/>
                      <a:pt x="14684" y="622"/>
                    </a:cubicBezTo>
                    <a:cubicBezTo>
                      <a:pt x="14867" y="633"/>
                      <a:pt x="15012" y="644"/>
                      <a:pt x="15127" y="656"/>
                    </a:cubicBezTo>
                    <a:cubicBezTo>
                      <a:pt x="15189" y="660"/>
                      <a:pt x="15232" y="662"/>
                      <a:pt x="15257" y="662"/>
                    </a:cubicBezTo>
                    <a:cubicBezTo>
                      <a:pt x="15275" y="662"/>
                      <a:pt x="15284" y="661"/>
                      <a:pt x="15284" y="659"/>
                    </a:cubicBezTo>
                    <a:cubicBezTo>
                      <a:pt x="15284" y="652"/>
                      <a:pt x="15232" y="644"/>
                      <a:pt x="15132" y="630"/>
                    </a:cubicBezTo>
                    <a:cubicBezTo>
                      <a:pt x="15015" y="611"/>
                      <a:pt x="14870" y="592"/>
                      <a:pt x="14691" y="566"/>
                    </a:cubicBezTo>
                    <a:cubicBezTo>
                      <a:pt x="14306" y="518"/>
                      <a:pt x="13750" y="454"/>
                      <a:pt x="13058" y="379"/>
                    </a:cubicBezTo>
                    <a:cubicBezTo>
                      <a:pt x="11681" y="234"/>
                      <a:pt x="9771" y="51"/>
                      <a:pt x="7654" y="13"/>
                    </a:cubicBezTo>
                    <a:cubicBezTo>
                      <a:pt x="7224" y="5"/>
                      <a:pt x="6802" y="1"/>
                      <a:pt x="63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687;p48">
                <a:extLst>
                  <a:ext uri="{FF2B5EF4-FFF2-40B4-BE49-F238E27FC236}">
                    <a16:creationId xmlns:a16="http://schemas.microsoft.com/office/drawing/2014/main" id="{8F7C97D3-56C7-F169-C136-EF5A33CC332C}"/>
                  </a:ext>
                </a:extLst>
              </p:cNvPr>
              <p:cNvSpPr/>
              <p:nvPr/>
            </p:nvSpPr>
            <p:spPr>
              <a:xfrm>
                <a:off x="1596785" y="1945105"/>
                <a:ext cx="41371" cy="130166"/>
              </a:xfrm>
              <a:custGeom>
                <a:avLst/>
                <a:gdLst/>
                <a:ahLst/>
                <a:cxnLst/>
                <a:rect l="l" t="t" r="r" b="b"/>
                <a:pathLst>
                  <a:path w="2604" h="8193" extrusionOk="0">
                    <a:moveTo>
                      <a:pt x="0" y="1"/>
                    </a:moveTo>
                    <a:lnTo>
                      <a:pt x="8" y="54"/>
                    </a:lnTo>
                    <a:cubicBezTo>
                      <a:pt x="23" y="106"/>
                      <a:pt x="49" y="199"/>
                      <a:pt x="94" y="326"/>
                    </a:cubicBezTo>
                    <a:cubicBezTo>
                      <a:pt x="168" y="557"/>
                      <a:pt x="269" y="852"/>
                      <a:pt x="385" y="1200"/>
                    </a:cubicBezTo>
                    <a:cubicBezTo>
                      <a:pt x="632" y="1936"/>
                      <a:pt x="971" y="2955"/>
                      <a:pt x="1330" y="4084"/>
                    </a:cubicBezTo>
                    <a:cubicBezTo>
                      <a:pt x="1688" y="5215"/>
                      <a:pt x="1999" y="6243"/>
                      <a:pt x="2219" y="6989"/>
                    </a:cubicBezTo>
                    <a:cubicBezTo>
                      <a:pt x="2323" y="7341"/>
                      <a:pt x="2413" y="7636"/>
                      <a:pt x="2480" y="7871"/>
                    </a:cubicBezTo>
                    <a:cubicBezTo>
                      <a:pt x="2547" y="8077"/>
                      <a:pt x="2585" y="8192"/>
                      <a:pt x="2596" y="8192"/>
                    </a:cubicBezTo>
                    <a:cubicBezTo>
                      <a:pt x="2604" y="8189"/>
                      <a:pt x="2581" y="8069"/>
                      <a:pt x="2533" y="7856"/>
                    </a:cubicBezTo>
                    <a:cubicBezTo>
                      <a:pt x="2499" y="7699"/>
                      <a:pt x="2447" y="7494"/>
                      <a:pt x="2383" y="7244"/>
                    </a:cubicBezTo>
                    <a:lnTo>
                      <a:pt x="0"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688;p48">
                <a:extLst>
                  <a:ext uri="{FF2B5EF4-FFF2-40B4-BE49-F238E27FC236}">
                    <a16:creationId xmlns:a16="http://schemas.microsoft.com/office/drawing/2014/main" id="{25D7421A-D30F-3AED-1AA5-03653911E14C}"/>
                  </a:ext>
                </a:extLst>
              </p:cNvPr>
              <p:cNvSpPr/>
              <p:nvPr/>
            </p:nvSpPr>
            <p:spPr>
              <a:xfrm>
                <a:off x="1635408" y="2062673"/>
                <a:ext cx="4591" cy="14489"/>
              </a:xfrm>
              <a:custGeom>
                <a:avLst/>
                <a:gdLst/>
                <a:ahLst/>
                <a:cxnLst/>
                <a:rect l="l" t="t" r="r" b="b"/>
                <a:pathLst>
                  <a:path w="289" h="912" extrusionOk="0">
                    <a:moveTo>
                      <a:pt x="1" y="1"/>
                    </a:moveTo>
                    <a:lnTo>
                      <a:pt x="251" y="912"/>
                    </a:lnTo>
                    <a:cubicBezTo>
                      <a:pt x="266" y="897"/>
                      <a:pt x="277" y="882"/>
                      <a:pt x="288" y="867"/>
                    </a:cubicBezTo>
                    <a:lnTo>
                      <a:pt x="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689;p48">
                <a:extLst>
                  <a:ext uri="{FF2B5EF4-FFF2-40B4-BE49-F238E27FC236}">
                    <a16:creationId xmlns:a16="http://schemas.microsoft.com/office/drawing/2014/main" id="{38B84ACF-D31A-B421-46B7-65FC18B66ADC}"/>
                  </a:ext>
                </a:extLst>
              </p:cNvPr>
              <p:cNvSpPr/>
              <p:nvPr/>
            </p:nvSpPr>
            <p:spPr>
              <a:xfrm>
                <a:off x="1596896" y="1945947"/>
                <a:ext cx="42499" cy="136204"/>
              </a:xfrm>
              <a:custGeom>
                <a:avLst/>
                <a:gdLst/>
                <a:ahLst/>
                <a:cxnLst/>
                <a:rect l="l" t="t" r="r" b="b"/>
                <a:pathLst>
                  <a:path w="2675" h="8573" extrusionOk="0">
                    <a:moveTo>
                      <a:pt x="1" y="1"/>
                    </a:moveTo>
                    <a:lnTo>
                      <a:pt x="1293" y="8572"/>
                    </a:lnTo>
                    <a:cubicBezTo>
                      <a:pt x="1293" y="8572"/>
                      <a:pt x="2383" y="8562"/>
                      <a:pt x="2675" y="8259"/>
                    </a:cubicBezTo>
                    <a:lnTo>
                      <a:pt x="2425" y="7348"/>
                    </a:lnTo>
                    <a:lnTo>
                      <a:pt x="2376" y="7191"/>
                    </a:lnTo>
                    <a:lnTo>
                      <a:pt x="2376" y="7191"/>
                    </a:lnTo>
                    <a:cubicBezTo>
                      <a:pt x="2440" y="7441"/>
                      <a:pt x="2492" y="7646"/>
                      <a:pt x="2526" y="7803"/>
                    </a:cubicBezTo>
                    <a:cubicBezTo>
                      <a:pt x="2574" y="8016"/>
                      <a:pt x="2597" y="8136"/>
                      <a:pt x="2589" y="8139"/>
                    </a:cubicBezTo>
                    <a:cubicBezTo>
                      <a:pt x="2578" y="8139"/>
                      <a:pt x="2540" y="8024"/>
                      <a:pt x="2473" y="7818"/>
                    </a:cubicBezTo>
                    <a:cubicBezTo>
                      <a:pt x="2406" y="7583"/>
                      <a:pt x="2316" y="7288"/>
                      <a:pt x="2212" y="6936"/>
                    </a:cubicBezTo>
                    <a:cubicBezTo>
                      <a:pt x="1992" y="6190"/>
                      <a:pt x="1681" y="5162"/>
                      <a:pt x="1323" y="4031"/>
                    </a:cubicBezTo>
                    <a:cubicBezTo>
                      <a:pt x="964" y="2902"/>
                      <a:pt x="625" y="1883"/>
                      <a:pt x="378" y="1147"/>
                    </a:cubicBezTo>
                    <a:cubicBezTo>
                      <a:pt x="262" y="799"/>
                      <a:pt x="161" y="504"/>
                      <a:pt x="87" y="273"/>
                    </a:cubicBezTo>
                    <a:cubicBezTo>
                      <a:pt x="42" y="146"/>
                      <a:pt x="16" y="53"/>
                      <a:pt x="1" y="1"/>
                    </a:cubicBez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690;p48">
                <a:extLst>
                  <a:ext uri="{FF2B5EF4-FFF2-40B4-BE49-F238E27FC236}">
                    <a16:creationId xmlns:a16="http://schemas.microsoft.com/office/drawing/2014/main" id="{65F71852-EA8F-686B-A88C-04F5ECADE016}"/>
                  </a:ext>
                </a:extLst>
              </p:cNvPr>
              <p:cNvSpPr/>
              <p:nvPr/>
            </p:nvSpPr>
            <p:spPr>
              <a:xfrm>
                <a:off x="1273300" y="2185213"/>
                <a:ext cx="401398" cy="483536"/>
              </a:xfrm>
              <a:custGeom>
                <a:avLst/>
                <a:gdLst/>
                <a:ahLst/>
                <a:cxnLst/>
                <a:rect l="l" t="t" r="r" b="b"/>
                <a:pathLst>
                  <a:path w="25265" h="30435" extrusionOk="0">
                    <a:moveTo>
                      <a:pt x="15504" y="1"/>
                    </a:moveTo>
                    <a:cubicBezTo>
                      <a:pt x="14579" y="1"/>
                      <a:pt x="13673" y="26"/>
                      <a:pt x="12831" y="87"/>
                    </a:cubicBezTo>
                    <a:cubicBezTo>
                      <a:pt x="9779" y="322"/>
                      <a:pt x="8110" y="109"/>
                      <a:pt x="4756" y="426"/>
                    </a:cubicBezTo>
                    <a:cubicBezTo>
                      <a:pt x="2411" y="737"/>
                      <a:pt x="644" y="2704"/>
                      <a:pt x="587" y="5069"/>
                    </a:cubicBezTo>
                    <a:lnTo>
                      <a:pt x="1" y="30434"/>
                    </a:lnTo>
                    <a:lnTo>
                      <a:pt x="6171" y="30434"/>
                    </a:lnTo>
                    <a:lnTo>
                      <a:pt x="7146" y="7691"/>
                    </a:lnTo>
                    <a:lnTo>
                      <a:pt x="8965" y="7922"/>
                    </a:lnTo>
                    <a:cubicBezTo>
                      <a:pt x="8730" y="16438"/>
                      <a:pt x="9619" y="30434"/>
                      <a:pt x="9619" y="30434"/>
                    </a:cubicBezTo>
                    <a:lnTo>
                      <a:pt x="16469" y="30102"/>
                    </a:lnTo>
                    <a:lnTo>
                      <a:pt x="16081" y="8255"/>
                    </a:lnTo>
                    <a:lnTo>
                      <a:pt x="16081" y="8255"/>
                    </a:lnTo>
                    <a:cubicBezTo>
                      <a:pt x="16081" y="8255"/>
                      <a:pt x="16241" y="8266"/>
                      <a:pt x="16518" y="8266"/>
                    </a:cubicBezTo>
                    <a:cubicBezTo>
                      <a:pt x="18344" y="8266"/>
                      <a:pt x="25265" y="7793"/>
                      <a:pt x="25063" y="609"/>
                    </a:cubicBezTo>
                    <a:cubicBezTo>
                      <a:pt x="25063" y="609"/>
                      <a:pt x="20053" y="1"/>
                      <a:pt x="155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691;p48">
                <a:extLst>
                  <a:ext uri="{FF2B5EF4-FFF2-40B4-BE49-F238E27FC236}">
                    <a16:creationId xmlns:a16="http://schemas.microsoft.com/office/drawing/2014/main" id="{D1BC3746-49A7-946B-1572-661FA7140457}"/>
                  </a:ext>
                </a:extLst>
              </p:cNvPr>
              <p:cNvSpPr/>
              <p:nvPr/>
            </p:nvSpPr>
            <p:spPr>
              <a:xfrm>
                <a:off x="1414842" y="2185467"/>
                <a:ext cx="91687" cy="130913"/>
              </a:xfrm>
              <a:custGeom>
                <a:avLst/>
                <a:gdLst/>
                <a:ahLst/>
                <a:cxnLst/>
                <a:rect l="l" t="t" r="r" b="b"/>
                <a:pathLst>
                  <a:path w="5771" h="8240" extrusionOk="0">
                    <a:moveTo>
                      <a:pt x="5736" y="0"/>
                    </a:moveTo>
                    <a:cubicBezTo>
                      <a:pt x="5716" y="0"/>
                      <a:pt x="5685" y="1"/>
                      <a:pt x="5644" y="3"/>
                    </a:cubicBezTo>
                    <a:cubicBezTo>
                      <a:pt x="5566" y="7"/>
                      <a:pt x="5446" y="14"/>
                      <a:pt x="5297" y="29"/>
                    </a:cubicBezTo>
                    <a:cubicBezTo>
                      <a:pt x="4990" y="59"/>
                      <a:pt x="4554" y="111"/>
                      <a:pt x="4016" y="197"/>
                    </a:cubicBezTo>
                    <a:cubicBezTo>
                      <a:pt x="3481" y="295"/>
                      <a:pt x="2824" y="362"/>
                      <a:pt x="2152" y="664"/>
                    </a:cubicBezTo>
                    <a:cubicBezTo>
                      <a:pt x="1816" y="810"/>
                      <a:pt x="1483" y="1007"/>
                      <a:pt x="1180" y="1273"/>
                    </a:cubicBezTo>
                    <a:cubicBezTo>
                      <a:pt x="882" y="1538"/>
                      <a:pt x="624" y="1874"/>
                      <a:pt x="441" y="2255"/>
                    </a:cubicBezTo>
                    <a:cubicBezTo>
                      <a:pt x="75" y="3024"/>
                      <a:pt x="1" y="3846"/>
                      <a:pt x="1" y="4567"/>
                    </a:cubicBezTo>
                    <a:cubicBezTo>
                      <a:pt x="19" y="5281"/>
                      <a:pt x="34" y="5927"/>
                      <a:pt x="49" y="6480"/>
                    </a:cubicBezTo>
                    <a:cubicBezTo>
                      <a:pt x="60" y="7022"/>
                      <a:pt x="53" y="7462"/>
                      <a:pt x="49" y="7768"/>
                    </a:cubicBezTo>
                    <a:cubicBezTo>
                      <a:pt x="45" y="8071"/>
                      <a:pt x="41" y="8239"/>
                      <a:pt x="53" y="8239"/>
                    </a:cubicBezTo>
                    <a:cubicBezTo>
                      <a:pt x="53" y="8239"/>
                      <a:pt x="53" y="8239"/>
                      <a:pt x="53" y="8239"/>
                    </a:cubicBezTo>
                    <a:cubicBezTo>
                      <a:pt x="57" y="8239"/>
                      <a:pt x="64" y="8195"/>
                      <a:pt x="71" y="8120"/>
                    </a:cubicBezTo>
                    <a:cubicBezTo>
                      <a:pt x="79" y="8041"/>
                      <a:pt x="90" y="7922"/>
                      <a:pt x="101" y="7768"/>
                    </a:cubicBezTo>
                    <a:cubicBezTo>
                      <a:pt x="120" y="7466"/>
                      <a:pt x="142" y="7025"/>
                      <a:pt x="146" y="6480"/>
                    </a:cubicBezTo>
                    <a:cubicBezTo>
                      <a:pt x="153" y="5934"/>
                      <a:pt x="131" y="5284"/>
                      <a:pt x="123" y="4567"/>
                    </a:cubicBezTo>
                    <a:cubicBezTo>
                      <a:pt x="131" y="3858"/>
                      <a:pt x="209" y="3055"/>
                      <a:pt x="564" y="2315"/>
                    </a:cubicBezTo>
                    <a:cubicBezTo>
                      <a:pt x="740" y="1949"/>
                      <a:pt x="987" y="1628"/>
                      <a:pt x="1270" y="1371"/>
                    </a:cubicBezTo>
                    <a:cubicBezTo>
                      <a:pt x="1558" y="1116"/>
                      <a:pt x="1879" y="922"/>
                      <a:pt x="2200" y="776"/>
                    </a:cubicBezTo>
                    <a:cubicBezTo>
                      <a:pt x="2847" y="481"/>
                      <a:pt x="3500" y="399"/>
                      <a:pt x="4030" y="290"/>
                    </a:cubicBezTo>
                    <a:cubicBezTo>
                      <a:pt x="4564" y="194"/>
                      <a:pt x="5002" y="126"/>
                      <a:pt x="5300" y="81"/>
                    </a:cubicBezTo>
                    <a:cubicBezTo>
                      <a:pt x="5603" y="37"/>
                      <a:pt x="5771" y="11"/>
                      <a:pt x="5767" y="3"/>
                    </a:cubicBezTo>
                    <a:cubicBezTo>
                      <a:pt x="5767" y="1"/>
                      <a:pt x="5757" y="0"/>
                      <a:pt x="57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692;p48">
                <a:extLst>
                  <a:ext uri="{FF2B5EF4-FFF2-40B4-BE49-F238E27FC236}">
                    <a16:creationId xmlns:a16="http://schemas.microsoft.com/office/drawing/2014/main" id="{7F250ABB-D189-2688-86F4-F7F705E9456C}"/>
                  </a:ext>
                </a:extLst>
              </p:cNvPr>
              <p:cNvSpPr/>
              <p:nvPr/>
            </p:nvSpPr>
            <p:spPr>
              <a:xfrm>
                <a:off x="1377522" y="2282111"/>
                <a:ext cx="9914" cy="25309"/>
              </a:xfrm>
              <a:custGeom>
                <a:avLst/>
                <a:gdLst/>
                <a:ahLst/>
                <a:cxnLst/>
                <a:rect l="l" t="t" r="r" b="b"/>
                <a:pathLst>
                  <a:path w="624" h="1593" extrusionOk="0">
                    <a:moveTo>
                      <a:pt x="42" y="1"/>
                    </a:moveTo>
                    <a:cubicBezTo>
                      <a:pt x="42" y="1"/>
                      <a:pt x="41" y="1"/>
                      <a:pt x="41" y="1"/>
                    </a:cubicBezTo>
                    <a:cubicBezTo>
                      <a:pt x="0" y="8"/>
                      <a:pt x="71" y="393"/>
                      <a:pt x="250" y="823"/>
                    </a:cubicBezTo>
                    <a:cubicBezTo>
                      <a:pt x="428" y="1248"/>
                      <a:pt x="550" y="1592"/>
                      <a:pt x="585" y="1592"/>
                    </a:cubicBezTo>
                    <a:cubicBezTo>
                      <a:pt x="586" y="1592"/>
                      <a:pt x="586" y="1592"/>
                      <a:pt x="586" y="1592"/>
                    </a:cubicBezTo>
                    <a:cubicBezTo>
                      <a:pt x="624" y="1585"/>
                      <a:pt x="557" y="1204"/>
                      <a:pt x="377" y="774"/>
                    </a:cubicBezTo>
                    <a:cubicBezTo>
                      <a:pt x="199" y="346"/>
                      <a:pt x="76" y="1"/>
                      <a:pt x="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693;p48">
                <a:extLst>
                  <a:ext uri="{FF2B5EF4-FFF2-40B4-BE49-F238E27FC236}">
                    <a16:creationId xmlns:a16="http://schemas.microsoft.com/office/drawing/2014/main" id="{2F06D04F-C89F-9E8E-32C9-A9EAD6AF0D55}"/>
                  </a:ext>
                </a:extLst>
              </p:cNvPr>
              <p:cNvSpPr/>
              <p:nvPr/>
            </p:nvSpPr>
            <p:spPr>
              <a:xfrm>
                <a:off x="1385402" y="2274104"/>
                <a:ext cx="4051" cy="33316"/>
              </a:xfrm>
              <a:custGeom>
                <a:avLst/>
                <a:gdLst/>
                <a:ahLst/>
                <a:cxnLst/>
                <a:rect l="l" t="t" r="r" b="b"/>
                <a:pathLst>
                  <a:path w="255" h="2097" extrusionOk="0">
                    <a:moveTo>
                      <a:pt x="46" y="0"/>
                    </a:moveTo>
                    <a:cubicBezTo>
                      <a:pt x="46" y="0"/>
                      <a:pt x="46" y="0"/>
                      <a:pt x="46" y="0"/>
                    </a:cubicBezTo>
                    <a:cubicBezTo>
                      <a:pt x="1" y="5"/>
                      <a:pt x="56" y="475"/>
                      <a:pt x="90" y="1050"/>
                    </a:cubicBezTo>
                    <a:cubicBezTo>
                      <a:pt x="120" y="1625"/>
                      <a:pt x="49" y="2089"/>
                      <a:pt x="90" y="2096"/>
                    </a:cubicBezTo>
                    <a:cubicBezTo>
                      <a:pt x="91" y="2096"/>
                      <a:pt x="91" y="2096"/>
                      <a:pt x="91" y="2096"/>
                    </a:cubicBezTo>
                    <a:cubicBezTo>
                      <a:pt x="122" y="2096"/>
                      <a:pt x="254" y="1632"/>
                      <a:pt x="225" y="1043"/>
                    </a:cubicBezTo>
                    <a:cubicBezTo>
                      <a:pt x="191" y="459"/>
                      <a:pt x="76" y="0"/>
                      <a:pt x="4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694;p48">
                <a:extLst>
                  <a:ext uri="{FF2B5EF4-FFF2-40B4-BE49-F238E27FC236}">
                    <a16:creationId xmlns:a16="http://schemas.microsoft.com/office/drawing/2014/main" id="{1CCF1627-65F2-59AD-A1CE-7FC291187A6D}"/>
                  </a:ext>
                </a:extLst>
              </p:cNvPr>
              <p:cNvSpPr/>
              <p:nvPr/>
            </p:nvSpPr>
            <p:spPr>
              <a:xfrm>
                <a:off x="1520811" y="2281698"/>
                <a:ext cx="8516" cy="34682"/>
              </a:xfrm>
              <a:custGeom>
                <a:avLst/>
                <a:gdLst/>
                <a:ahLst/>
                <a:cxnLst/>
                <a:rect l="l" t="t" r="r" b="b"/>
                <a:pathLst>
                  <a:path w="536" h="2183" extrusionOk="0">
                    <a:moveTo>
                      <a:pt x="36" y="1"/>
                    </a:moveTo>
                    <a:cubicBezTo>
                      <a:pt x="36" y="1"/>
                      <a:pt x="35" y="1"/>
                      <a:pt x="35" y="1"/>
                    </a:cubicBezTo>
                    <a:cubicBezTo>
                      <a:pt x="1" y="8"/>
                      <a:pt x="91" y="498"/>
                      <a:pt x="199" y="1103"/>
                    </a:cubicBezTo>
                    <a:cubicBezTo>
                      <a:pt x="310" y="1704"/>
                      <a:pt x="461" y="2182"/>
                      <a:pt x="501" y="2182"/>
                    </a:cubicBezTo>
                    <a:cubicBezTo>
                      <a:pt x="501" y="2182"/>
                      <a:pt x="502" y="2182"/>
                      <a:pt x="502" y="2182"/>
                    </a:cubicBezTo>
                    <a:cubicBezTo>
                      <a:pt x="535" y="2175"/>
                      <a:pt x="442" y="1685"/>
                      <a:pt x="334" y="1080"/>
                    </a:cubicBezTo>
                    <a:cubicBezTo>
                      <a:pt x="226" y="479"/>
                      <a:pt x="75" y="1"/>
                      <a:pt x="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695;p48">
                <a:extLst>
                  <a:ext uri="{FF2B5EF4-FFF2-40B4-BE49-F238E27FC236}">
                    <a16:creationId xmlns:a16="http://schemas.microsoft.com/office/drawing/2014/main" id="{90F91FCD-C6AF-640E-92D5-CB4A90AF3ECE}"/>
                  </a:ext>
                </a:extLst>
              </p:cNvPr>
              <p:cNvSpPr/>
              <p:nvPr/>
            </p:nvSpPr>
            <p:spPr>
              <a:xfrm>
                <a:off x="1528644" y="2281650"/>
                <a:ext cx="4417" cy="34730"/>
              </a:xfrm>
              <a:custGeom>
                <a:avLst/>
                <a:gdLst/>
                <a:ahLst/>
                <a:cxnLst/>
                <a:rect l="l" t="t" r="r" b="b"/>
                <a:pathLst>
                  <a:path w="278" h="2186" extrusionOk="0">
                    <a:moveTo>
                      <a:pt x="159" y="0"/>
                    </a:moveTo>
                    <a:cubicBezTo>
                      <a:pt x="158" y="0"/>
                      <a:pt x="158" y="0"/>
                      <a:pt x="158" y="0"/>
                    </a:cubicBezTo>
                    <a:cubicBezTo>
                      <a:pt x="121" y="4"/>
                      <a:pt x="144" y="493"/>
                      <a:pt x="109" y="1094"/>
                    </a:cubicBezTo>
                    <a:cubicBezTo>
                      <a:pt x="76" y="1696"/>
                      <a:pt x="1" y="2178"/>
                      <a:pt x="39" y="2185"/>
                    </a:cubicBezTo>
                    <a:cubicBezTo>
                      <a:pt x="39" y="2185"/>
                      <a:pt x="39" y="2185"/>
                      <a:pt x="40" y="2185"/>
                    </a:cubicBezTo>
                    <a:cubicBezTo>
                      <a:pt x="75" y="2185"/>
                      <a:pt x="211" y="1707"/>
                      <a:pt x="244" y="1102"/>
                    </a:cubicBezTo>
                    <a:cubicBezTo>
                      <a:pt x="278" y="490"/>
                      <a:pt x="193" y="0"/>
                      <a:pt x="1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696;p48">
                <a:extLst>
                  <a:ext uri="{FF2B5EF4-FFF2-40B4-BE49-F238E27FC236}">
                    <a16:creationId xmlns:a16="http://schemas.microsoft.com/office/drawing/2014/main" id="{5E2C8938-6B3A-B7C8-7288-2AF4747D5EA8}"/>
                  </a:ext>
                </a:extLst>
              </p:cNvPr>
              <p:cNvSpPr/>
              <p:nvPr/>
            </p:nvSpPr>
            <p:spPr>
              <a:xfrm>
                <a:off x="1272887" y="2644108"/>
                <a:ext cx="95913" cy="2145"/>
              </a:xfrm>
              <a:custGeom>
                <a:avLst/>
                <a:gdLst/>
                <a:ahLst/>
                <a:cxnLst/>
                <a:rect l="l" t="t" r="r" b="b"/>
                <a:pathLst>
                  <a:path w="6037" h="135" extrusionOk="0">
                    <a:moveTo>
                      <a:pt x="3019" y="0"/>
                    </a:moveTo>
                    <a:cubicBezTo>
                      <a:pt x="1353" y="0"/>
                      <a:pt x="1" y="30"/>
                      <a:pt x="1" y="68"/>
                    </a:cubicBezTo>
                    <a:cubicBezTo>
                      <a:pt x="1" y="104"/>
                      <a:pt x="1353" y="135"/>
                      <a:pt x="3019" y="135"/>
                    </a:cubicBezTo>
                    <a:cubicBezTo>
                      <a:pt x="4685" y="135"/>
                      <a:pt x="6037" y="104"/>
                      <a:pt x="6037" y="68"/>
                    </a:cubicBezTo>
                    <a:cubicBezTo>
                      <a:pt x="6037" y="30"/>
                      <a:pt x="4685" y="0"/>
                      <a:pt x="30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697;p48">
                <a:extLst>
                  <a:ext uri="{FF2B5EF4-FFF2-40B4-BE49-F238E27FC236}">
                    <a16:creationId xmlns:a16="http://schemas.microsoft.com/office/drawing/2014/main" id="{B902AFA5-872B-6482-CA5F-AA0A98C712F4}"/>
                  </a:ext>
                </a:extLst>
              </p:cNvPr>
              <p:cNvSpPr/>
              <p:nvPr/>
            </p:nvSpPr>
            <p:spPr>
              <a:xfrm>
                <a:off x="1424517" y="2642328"/>
                <a:ext cx="109131" cy="2145"/>
              </a:xfrm>
              <a:custGeom>
                <a:avLst/>
                <a:gdLst/>
                <a:ahLst/>
                <a:cxnLst/>
                <a:rect l="l" t="t" r="r" b="b"/>
                <a:pathLst>
                  <a:path w="6869" h="135" extrusionOk="0">
                    <a:moveTo>
                      <a:pt x="3436" y="0"/>
                    </a:moveTo>
                    <a:cubicBezTo>
                      <a:pt x="1539" y="0"/>
                      <a:pt x="0" y="30"/>
                      <a:pt x="0" y="68"/>
                    </a:cubicBezTo>
                    <a:cubicBezTo>
                      <a:pt x="0" y="104"/>
                      <a:pt x="1539" y="135"/>
                      <a:pt x="3436" y="135"/>
                    </a:cubicBezTo>
                    <a:cubicBezTo>
                      <a:pt x="5330" y="135"/>
                      <a:pt x="6869" y="104"/>
                      <a:pt x="6869" y="68"/>
                    </a:cubicBezTo>
                    <a:cubicBezTo>
                      <a:pt x="6869" y="30"/>
                      <a:pt x="5330" y="0"/>
                      <a:pt x="34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698;p48">
                <a:extLst>
                  <a:ext uri="{FF2B5EF4-FFF2-40B4-BE49-F238E27FC236}">
                    <a16:creationId xmlns:a16="http://schemas.microsoft.com/office/drawing/2014/main" id="{8E0C504D-58A9-5864-1642-8F3CF9A66B47}"/>
                  </a:ext>
                </a:extLst>
              </p:cNvPr>
              <p:cNvSpPr/>
              <p:nvPr/>
            </p:nvSpPr>
            <p:spPr>
              <a:xfrm>
                <a:off x="1489672" y="2254228"/>
                <a:ext cx="168836" cy="387337"/>
              </a:xfrm>
              <a:custGeom>
                <a:avLst/>
                <a:gdLst/>
                <a:ahLst/>
                <a:cxnLst/>
                <a:rect l="l" t="t" r="r" b="b"/>
                <a:pathLst>
                  <a:path w="10627" h="24380" extrusionOk="0">
                    <a:moveTo>
                      <a:pt x="3164" y="1"/>
                    </a:moveTo>
                    <a:cubicBezTo>
                      <a:pt x="2716" y="8"/>
                      <a:pt x="2242" y="34"/>
                      <a:pt x="1767" y="153"/>
                    </a:cubicBezTo>
                    <a:cubicBezTo>
                      <a:pt x="1300" y="273"/>
                      <a:pt x="818" y="516"/>
                      <a:pt x="501" y="938"/>
                    </a:cubicBezTo>
                    <a:cubicBezTo>
                      <a:pt x="172" y="1356"/>
                      <a:pt x="52" y="1901"/>
                      <a:pt x="26" y="2432"/>
                    </a:cubicBezTo>
                    <a:cubicBezTo>
                      <a:pt x="0" y="2970"/>
                      <a:pt x="56" y="3511"/>
                      <a:pt x="75" y="4057"/>
                    </a:cubicBezTo>
                    <a:cubicBezTo>
                      <a:pt x="104" y="5159"/>
                      <a:pt x="135" y="6298"/>
                      <a:pt x="164" y="7467"/>
                    </a:cubicBezTo>
                    <a:cubicBezTo>
                      <a:pt x="295" y="12136"/>
                      <a:pt x="418" y="16364"/>
                      <a:pt x="482" y="19426"/>
                    </a:cubicBezTo>
                    <a:cubicBezTo>
                      <a:pt x="512" y="20950"/>
                      <a:pt x="535" y="22187"/>
                      <a:pt x="553" y="23050"/>
                    </a:cubicBezTo>
                    <a:cubicBezTo>
                      <a:pt x="561" y="23472"/>
                      <a:pt x="564" y="23805"/>
                      <a:pt x="571" y="24036"/>
                    </a:cubicBezTo>
                    <a:cubicBezTo>
                      <a:pt x="575" y="24144"/>
                      <a:pt x="575" y="24230"/>
                      <a:pt x="580" y="24294"/>
                    </a:cubicBezTo>
                    <a:cubicBezTo>
                      <a:pt x="580" y="24350"/>
                      <a:pt x="583" y="24379"/>
                      <a:pt x="587" y="24379"/>
                    </a:cubicBezTo>
                    <a:cubicBezTo>
                      <a:pt x="587" y="24379"/>
                      <a:pt x="590" y="24350"/>
                      <a:pt x="590" y="24294"/>
                    </a:cubicBezTo>
                    <a:cubicBezTo>
                      <a:pt x="594" y="24230"/>
                      <a:pt x="594" y="24144"/>
                      <a:pt x="597" y="24036"/>
                    </a:cubicBezTo>
                    <a:cubicBezTo>
                      <a:pt x="597" y="23805"/>
                      <a:pt x="602" y="23472"/>
                      <a:pt x="606" y="23050"/>
                    </a:cubicBezTo>
                    <a:cubicBezTo>
                      <a:pt x="606" y="22195"/>
                      <a:pt x="597" y="20955"/>
                      <a:pt x="580" y="19426"/>
                    </a:cubicBezTo>
                    <a:cubicBezTo>
                      <a:pt x="538" y="16364"/>
                      <a:pt x="430" y="12132"/>
                      <a:pt x="299" y="7464"/>
                    </a:cubicBezTo>
                    <a:cubicBezTo>
                      <a:pt x="269" y="6294"/>
                      <a:pt x="235" y="5155"/>
                      <a:pt x="206" y="4053"/>
                    </a:cubicBezTo>
                    <a:cubicBezTo>
                      <a:pt x="187" y="3500"/>
                      <a:pt x="131" y="2963"/>
                      <a:pt x="157" y="2439"/>
                    </a:cubicBezTo>
                    <a:cubicBezTo>
                      <a:pt x="180" y="1920"/>
                      <a:pt x="295" y="1405"/>
                      <a:pt x="597" y="1013"/>
                    </a:cubicBezTo>
                    <a:cubicBezTo>
                      <a:pt x="897" y="620"/>
                      <a:pt x="1345" y="389"/>
                      <a:pt x="1800" y="270"/>
                    </a:cubicBezTo>
                    <a:cubicBezTo>
                      <a:pt x="2256" y="150"/>
                      <a:pt x="2719" y="124"/>
                      <a:pt x="3168" y="113"/>
                    </a:cubicBezTo>
                    <a:cubicBezTo>
                      <a:pt x="4068" y="108"/>
                      <a:pt x="4905" y="105"/>
                      <a:pt x="5670" y="105"/>
                    </a:cubicBezTo>
                    <a:cubicBezTo>
                      <a:pt x="7194" y="98"/>
                      <a:pt x="8430" y="90"/>
                      <a:pt x="9297" y="86"/>
                    </a:cubicBezTo>
                    <a:cubicBezTo>
                      <a:pt x="9719" y="82"/>
                      <a:pt x="10048" y="75"/>
                      <a:pt x="10283" y="75"/>
                    </a:cubicBezTo>
                    <a:cubicBezTo>
                      <a:pt x="10391" y="72"/>
                      <a:pt x="10473" y="68"/>
                      <a:pt x="10541" y="68"/>
                    </a:cubicBezTo>
                    <a:cubicBezTo>
                      <a:pt x="10597" y="64"/>
                      <a:pt x="10627" y="64"/>
                      <a:pt x="10627" y="60"/>
                    </a:cubicBezTo>
                    <a:cubicBezTo>
                      <a:pt x="10627" y="60"/>
                      <a:pt x="10597" y="56"/>
                      <a:pt x="10541" y="53"/>
                    </a:cubicBezTo>
                    <a:cubicBezTo>
                      <a:pt x="10473" y="53"/>
                      <a:pt x="10391" y="49"/>
                      <a:pt x="10283" y="46"/>
                    </a:cubicBezTo>
                    <a:cubicBezTo>
                      <a:pt x="10048" y="46"/>
                      <a:pt x="9719" y="38"/>
                      <a:pt x="9297" y="34"/>
                    </a:cubicBezTo>
                    <a:cubicBezTo>
                      <a:pt x="8430" y="27"/>
                      <a:pt x="7194" y="19"/>
                      <a:pt x="5670" y="8"/>
                    </a:cubicBezTo>
                    <a:cubicBezTo>
                      <a:pt x="4905" y="4"/>
                      <a:pt x="4064" y="4"/>
                      <a:pt x="316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699;p48">
                <a:extLst>
                  <a:ext uri="{FF2B5EF4-FFF2-40B4-BE49-F238E27FC236}">
                    <a16:creationId xmlns:a16="http://schemas.microsoft.com/office/drawing/2014/main" id="{9218E330-AAE0-26AA-3178-E879C9788FD3}"/>
                  </a:ext>
                </a:extLst>
              </p:cNvPr>
              <p:cNvSpPr/>
              <p:nvPr/>
            </p:nvSpPr>
            <p:spPr>
              <a:xfrm>
                <a:off x="1404086" y="2309596"/>
                <a:ext cx="11487" cy="1430"/>
              </a:xfrm>
              <a:custGeom>
                <a:avLst/>
                <a:gdLst/>
                <a:ahLst/>
                <a:cxnLst/>
                <a:rect l="l" t="t" r="r" b="b"/>
                <a:pathLst>
                  <a:path w="723" h="90" extrusionOk="0">
                    <a:moveTo>
                      <a:pt x="1" y="0"/>
                    </a:moveTo>
                    <a:lnTo>
                      <a:pt x="1" y="0"/>
                    </a:lnTo>
                    <a:lnTo>
                      <a:pt x="722" y="90"/>
                    </a:lnTo>
                    <a:lnTo>
                      <a:pt x="722" y="90"/>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700;p48">
                <a:extLst>
                  <a:ext uri="{FF2B5EF4-FFF2-40B4-BE49-F238E27FC236}">
                    <a16:creationId xmlns:a16="http://schemas.microsoft.com/office/drawing/2014/main" id="{69B47792-20EE-1C64-3E77-0F4FA0E332CC}"/>
                  </a:ext>
                </a:extLst>
              </p:cNvPr>
              <p:cNvSpPr/>
              <p:nvPr/>
            </p:nvSpPr>
            <p:spPr>
              <a:xfrm>
                <a:off x="1400527" y="2235116"/>
                <a:ext cx="17826" cy="75910"/>
              </a:xfrm>
              <a:custGeom>
                <a:avLst/>
                <a:gdLst/>
                <a:ahLst/>
                <a:cxnLst/>
                <a:rect l="l" t="t" r="r" b="b"/>
                <a:pathLst>
                  <a:path w="1122" h="4778" extrusionOk="0">
                    <a:moveTo>
                      <a:pt x="1121" y="280"/>
                    </a:moveTo>
                    <a:lnTo>
                      <a:pt x="1121" y="280"/>
                    </a:lnTo>
                    <a:cubicBezTo>
                      <a:pt x="1050" y="677"/>
                      <a:pt x="1028" y="1073"/>
                      <a:pt x="1024" y="1442"/>
                    </a:cubicBezTo>
                    <a:cubicBezTo>
                      <a:pt x="1028" y="1809"/>
                      <a:pt x="1036" y="2156"/>
                      <a:pt x="1043" y="2481"/>
                    </a:cubicBezTo>
                    <a:lnTo>
                      <a:pt x="1121" y="280"/>
                    </a:lnTo>
                    <a:close/>
                    <a:moveTo>
                      <a:pt x="1043" y="1"/>
                    </a:moveTo>
                    <a:cubicBezTo>
                      <a:pt x="1" y="1782"/>
                      <a:pt x="225" y="4677"/>
                      <a:pt x="225" y="4688"/>
                    </a:cubicBezTo>
                    <a:lnTo>
                      <a:pt x="946" y="4778"/>
                    </a:lnTo>
                    <a:cubicBezTo>
                      <a:pt x="946" y="4737"/>
                      <a:pt x="950" y="4692"/>
                      <a:pt x="950" y="4643"/>
                    </a:cubicBezTo>
                    <a:cubicBezTo>
                      <a:pt x="954" y="4337"/>
                      <a:pt x="961" y="3897"/>
                      <a:pt x="950" y="3355"/>
                    </a:cubicBezTo>
                    <a:cubicBezTo>
                      <a:pt x="935" y="2802"/>
                      <a:pt x="920" y="2156"/>
                      <a:pt x="902" y="1442"/>
                    </a:cubicBezTo>
                    <a:cubicBezTo>
                      <a:pt x="902" y="987"/>
                      <a:pt x="931" y="494"/>
                      <a:pt x="1043" y="1"/>
                    </a:cubicBez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701;p48">
                <a:extLst>
                  <a:ext uri="{FF2B5EF4-FFF2-40B4-BE49-F238E27FC236}">
                    <a16:creationId xmlns:a16="http://schemas.microsoft.com/office/drawing/2014/main" id="{B1EC5A26-C949-CD44-B93C-936CCABE3121}"/>
                  </a:ext>
                </a:extLst>
              </p:cNvPr>
              <p:cNvSpPr/>
              <p:nvPr/>
            </p:nvSpPr>
            <p:spPr>
              <a:xfrm>
                <a:off x="1414842" y="2232685"/>
                <a:ext cx="3813" cy="78405"/>
              </a:xfrm>
              <a:custGeom>
                <a:avLst/>
                <a:gdLst/>
                <a:ahLst/>
                <a:cxnLst/>
                <a:rect l="l" t="t" r="r" b="b"/>
                <a:pathLst>
                  <a:path w="240" h="4935" extrusionOk="0">
                    <a:moveTo>
                      <a:pt x="239" y="0"/>
                    </a:moveTo>
                    <a:lnTo>
                      <a:pt x="239" y="0"/>
                    </a:lnTo>
                    <a:cubicBezTo>
                      <a:pt x="206" y="49"/>
                      <a:pt x="172" y="102"/>
                      <a:pt x="142" y="154"/>
                    </a:cubicBezTo>
                    <a:cubicBezTo>
                      <a:pt x="30" y="647"/>
                      <a:pt x="1" y="1140"/>
                      <a:pt x="1" y="1595"/>
                    </a:cubicBezTo>
                    <a:cubicBezTo>
                      <a:pt x="19" y="2309"/>
                      <a:pt x="34" y="2955"/>
                      <a:pt x="49" y="3508"/>
                    </a:cubicBezTo>
                    <a:cubicBezTo>
                      <a:pt x="60" y="4050"/>
                      <a:pt x="53" y="4490"/>
                      <a:pt x="49" y="4796"/>
                    </a:cubicBezTo>
                    <a:cubicBezTo>
                      <a:pt x="49" y="4845"/>
                      <a:pt x="45" y="4890"/>
                      <a:pt x="45" y="4931"/>
                    </a:cubicBezTo>
                    <a:lnTo>
                      <a:pt x="56" y="4934"/>
                    </a:lnTo>
                    <a:lnTo>
                      <a:pt x="142" y="2634"/>
                    </a:lnTo>
                    <a:cubicBezTo>
                      <a:pt x="135" y="2309"/>
                      <a:pt x="127" y="1962"/>
                      <a:pt x="123" y="1595"/>
                    </a:cubicBezTo>
                    <a:cubicBezTo>
                      <a:pt x="127" y="1226"/>
                      <a:pt x="149" y="830"/>
                      <a:pt x="220" y="433"/>
                    </a:cubicBezTo>
                    <a:lnTo>
                      <a:pt x="239" y="0"/>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702;p48">
                <a:extLst>
                  <a:ext uri="{FF2B5EF4-FFF2-40B4-BE49-F238E27FC236}">
                    <a16:creationId xmlns:a16="http://schemas.microsoft.com/office/drawing/2014/main" id="{AC86B0B6-1767-4516-A62D-3D837CCF8FC9}"/>
                  </a:ext>
                </a:extLst>
              </p:cNvPr>
              <p:cNvSpPr/>
              <p:nvPr/>
            </p:nvSpPr>
            <p:spPr>
              <a:xfrm>
                <a:off x="1341425" y="2259058"/>
                <a:ext cx="70588" cy="383921"/>
              </a:xfrm>
              <a:custGeom>
                <a:avLst/>
                <a:gdLst/>
                <a:ahLst/>
                <a:cxnLst/>
                <a:rect l="l" t="t" r="r" b="b"/>
                <a:pathLst>
                  <a:path w="4443" h="24165" extrusionOk="0">
                    <a:moveTo>
                      <a:pt x="2872" y="1"/>
                    </a:moveTo>
                    <a:cubicBezTo>
                      <a:pt x="2649" y="1"/>
                      <a:pt x="2406" y="23"/>
                      <a:pt x="2148" y="88"/>
                    </a:cubicBezTo>
                    <a:cubicBezTo>
                      <a:pt x="1910" y="152"/>
                      <a:pt x="1659" y="249"/>
                      <a:pt x="1431" y="417"/>
                    </a:cubicBezTo>
                    <a:cubicBezTo>
                      <a:pt x="1200" y="578"/>
                      <a:pt x="1002" y="813"/>
                      <a:pt x="864" y="1097"/>
                    </a:cubicBezTo>
                    <a:cubicBezTo>
                      <a:pt x="580" y="1664"/>
                      <a:pt x="550" y="2364"/>
                      <a:pt x="531" y="3076"/>
                    </a:cubicBezTo>
                    <a:cubicBezTo>
                      <a:pt x="509" y="3798"/>
                      <a:pt x="486" y="4563"/>
                      <a:pt x="460" y="5374"/>
                    </a:cubicBezTo>
                    <a:cubicBezTo>
                      <a:pt x="416" y="6991"/>
                      <a:pt x="364" y="8773"/>
                      <a:pt x="311" y="10637"/>
                    </a:cubicBezTo>
                    <a:cubicBezTo>
                      <a:pt x="217" y="14368"/>
                      <a:pt x="131" y="17748"/>
                      <a:pt x="68" y="20206"/>
                    </a:cubicBezTo>
                    <a:cubicBezTo>
                      <a:pt x="42" y="21420"/>
                      <a:pt x="23" y="22410"/>
                      <a:pt x="9" y="23104"/>
                    </a:cubicBezTo>
                    <a:cubicBezTo>
                      <a:pt x="5" y="23437"/>
                      <a:pt x="1" y="23702"/>
                      <a:pt x="1" y="23892"/>
                    </a:cubicBezTo>
                    <a:lnTo>
                      <a:pt x="1" y="24098"/>
                    </a:lnTo>
                    <a:cubicBezTo>
                      <a:pt x="1" y="24142"/>
                      <a:pt x="5" y="24165"/>
                      <a:pt x="5" y="24165"/>
                    </a:cubicBezTo>
                    <a:cubicBezTo>
                      <a:pt x="9" y="24165"/>
                      <a:pt x="12" y="24142"/>
                      <a:pt x="16" y="24098"/>
                    </a:cubicBezTo>
                    <a:cubicBezTo>
                      <a:pt x="19" y="24042"/>
                      <a:pt x="23" y="23975"/>
                      <a:pt x="27" y="23892"/>
                    </a:cubicBezTo>
                    <a:cubicBezTo>
                      <a:pt x="35" y="23702"/>
                      <a:pt x="45" y="23440"/>
                      <a:pt x="61" y="23104"/>
                    </a:cubicBezTo>
                    <a:cubicBezTo>
                      <a:pt x="87" y="22410"/>
                      <a:pt x="121" y="21423"/>
                      <a:pt x="162" y="20206"/>
                    </a:cubicBezTo>
                    <a:cubicBezTo>
                      <a:pt x="236" y="17748"/>
                      <a:pt x="337" y="14371"/>
                      <a:pt x="445" y="10640"/>
                    </a:cubicBezTo>
                    <a:cubicBezTo>
                      <a:pt x="494" y="8777"/>
                      <a:pt x="543" y="6995"/>
                      <a:pt x="588" y="5377"/>
                    </a:cubicBezTo>
                    <a:cubicBezTo>
                      <a:pt x="606" y="4567"/>
                      <a:pt x="624" y="3801"/>
                      <a:pt x="643" y="3081"/>
                    </a:cubicBezTo>
                    <a:cubicBezTo>
                      <a:pt x="659" y="2364"/>
                      <a:pt x="685" y="1683"/>
                      <a:pt x="950" y="1138"/>
                    </a:cubicBezTo>
                    <a:cubicBezTo>
                      <a:pt x="1076" y="869"/>
                      <a:pt x="1264" y="642"/>
                      <a:pt x="1480" y="485"/>
                    </a:cubicBezTo>
                    <a:cubicBezTo>
                      <a:pt x="1700" y="324"/>
                      <a:pt x="1939" y="227"/>
                      <a:pt x="2167" y="163"/>
                    </a:cubicBezTo>
                    <a:cubicBezTo>
                      <a:pt x="2443" y="88"/>
                      <a:pt x="2703" y="65"/>
                      <a:pt x="2940" y="65"/>
                    </a:cubicBezTo>
                    <a:cubicBezTo>
                      <a:pt x="3104" y="65"/>
                      <a:pt x="3257" y="76"/>
                      <a:pt x="3396" y="88"/>
                    </a:cubicBezTo>
                    <a:cubicBezTo>
                      <a:pt x="3732" y="126"/>
                      <a:pt x="3994" y="182"/>
                      <a:pt x="4173" y="212"/>
                    </a:cubicBezTo>
                    <a:cubicBezTo>
                      <a:pt x="4255" y="227"/>
                      <a:pt x="4319" y="238"/>
                      <a:pt x="4375" y="249"/>
                    </a:cubicBezTo>
                    <a:cubicBezTo>
                      <a:pt x="4408" y="255"/>
                      <a:pt x="4429" y="258"/>
                      <a:pt x="4438" y="258"/>
                    </a:cubicBezTo>
                    <a:cubicBezTo>
                      <a:pt x="4441" y="258"/>
                      <a:pt x="4442" y="258"/>
                      <a:pt x="4442" y="257"/>
                    </a:cubicBezTo>
                    <a:cubicBezTo>
                      <a:pt x="4442" y="257"/>
                      <a:pt x="4420" y="249"/>
                      <a:pt x="4375" y="235"/>
                    </a:cubicBezTo>
                    <a:cubicBezTo>
                      <a:pt x="4322" y="223"/>
                      <a:pt x="4259" y="208"/>
                      <a:pt x="4177" y="185"/>
                    </a:cubicBezTo>
                    <a:cubicBezTo>
                      <a:pt x="4001" y="145"/>
                      <a:pt x="3743" y="85"/>
                      <a:pt x="3400" y="36"/>
                    </a:cubicBezTo>
                    <a:cubicBezTo>
                      <a:pt x="3242" y="17"/>
                      <a:pt x="3065" y="1"/>
                      <a:pt x="28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703;p48">
                <a:extLst>
                  <a:ext uri="{FF2B5EF4-FFF2-40B4-BE49-F238E27FC236}">
                    <a16:creationId xmlns:a16="http://schemas.microsoft.com/office/drawing/2014/main" id="{10D1EDFD-F3B7-856D-46C0-AE06CEB91872}"/>
                  </a:ext>
                </a:extLst>
              </p:cNvPr>
              <p:cNvSpPr/>
              <p:nvPr/>
            </p:nvSpPr>
            <p:spPr>
              <a:xfrm>
                <a:off x="1264355" y="1952366"/>
                <a:ext cx="267339" cy="186265"/>
              </a:xfrm>
              <a:custGeom>
                <a:avLst/>
                <a:gdLst/>
                <a:ahLst/>
                <a:cxnLst/>
                <a:rect l="l" t="t" r="r" b="b"/>
                <a:pathLst>
                  <a:path w="16827" h="11724" extrusionOk="0">
                    <a:moveTo>
                      <a:pt x="8818" y="0"/>
                    </a:moveTo>
                    <a:cubicBezTo>
                      <a:pt x="8818" y="0"/>
                      <a:pt x="2305" y="6529"/>
                      <a:pt x="1061" y="7993"/>
                    </a:cubicBezTo>
                    <a:cubicBezTo>
                      <a:pt x="0" y="9240"/>
                      <a:pt x="691" y="11594"/>
                      <a:pt x="1580" y="11695"/>
                    </a:cubicBezTo>
                    <a:cubicBezTo>
                      <a:pt x="1762" y="11715"/>
                      <a:pt x="2511" y="11724"/>
                      <a:pt x="3587" y="11724"/>
                    </a:cubicBezTo>
                    <a:cubicBezTo>
                      <a:pt x="7755" y="11724"/>
                      <a:pt x="16827" y="11601"/>
                      <a:pt x="16827" y="11601"/>
                    </a:cubicBezTo>
                    <a:lnTo>
                      <a:pt x="16636" y="8661"/>
                    </a:lnTo>
                    <a:cubicBezTo>
                      <a:pt x="16636" y="8661"/>
                      <a:pt x="15625" y="8666"/>
                      <a:pt x="14259" y="8666"/>
                    </a:cubicBezTo>
                    <a:cubicBezTo>
                      <a:pt x="11484" y="8666"/>
                      <a:pt x="7246" y="8647"/>
                      <a:pt x="7063" y="8535"/>
                    </a:cubicBezTo>
                    <a:cubicBezTo>
                      <a:pt x="6790" y="8363"/>
                      <a:pt x="12442" y="2648"/>
                      <a:pt x="12442" y="2648"/>
                    </a:cubicBezTo>
                    <a:lnTo>
                      <a:pt x="881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704;p48">
                <a:extLst>
                  <a:ext uri="{FF2B5EF4-FFF2-40B4-BE49-F238E27FC236}">
                    <a16:creationId xmlns:a16="http://schemas.microsoft.com/office/drawing/2014/main" id="{43BF9A05-4310-24E3-9EAA-405FB9C7315F}"/>
                  </a:ext>
                </a:extLst>
              </p:cNvPr>
              <p:cNvSpPr/>
              <p:nvPr/>
            </p:nvSpPr>
            <p:spPr>
              <a:xfrm>
                <a:off x="1448539" y="1965886"/>
                <a:ext cx="288056" cy="171267"/>
              </a:xfrm>
              <a:custGeom>
                <a:avLst/>
                <a:gdLst/>
                <a:ahLst/>
                <a:cxnLst/>
                <a:rect l="l" t="t" r="r" b="b"/>
                <a:pathLst>
                  <a:path w="18131" h="10780" extrusionOk="0">
                    <a:moveTo>
                      <a:pt x="14445" y="1"/>
                    </a:moveTo>
                    <a:lnTo>
                      <a:pt x="10209" y="894"/>
                    </a:lnTo>
                    <a:cubicBezTo>
                      <a:pt x="10209" y="894"/>
                      <a:pt x="11987" y="6312"/>
                      <a:pt x="12050" y="6959"/>
                    </a:cubicBezTo>
                    <a:cubicBezTo>
                      <a:pt x="12110" y="7605"/>
                      <a:pt x="1" y="7635"/>
                      <a:pt x="1" y="7635"/>
                    </a:cubicBezTo>
                    <a:lnTo>
                      <a:pt x="935" y="10668"/>
                    </a:lnTo>
                    <a:cubicBezTo>
                      <a:pt x="935" y="10668"/>
                      <a:pt x="6502" y="10779"/>
                      <a:pt x="10906" y="10779"/>
                    </a:cubicBezTo>
                    <a:cubicBezTo>
                      <a:pt x="13108" y="10779"/>
                      <a:pt x="15018" y="10752"/>
                      <a:pt x="15797" y="10668"/>
                    </a:cubicBezTo>
                    <a:cubicBezTo>
                      <a:pt x="18131" y="10418"/>
                      <a:pt x="16902" y="7419"/>
                      <a:pt x="16663" y="6709"/>
                    </a:cubicBezTo>
                    <a:cubicBezTo>
                      <a:pt x="16424" y="5999"/>
                      <a:pt x="14445" y="1"/>
                      <a:pt x="1444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705;p48">
                <a:extLst>
                  <a:ext uri="{FF2B5EF4-FFF2-40B4-BE49-F238E27FC236}">
                    <a16:creationId xmlns:a16="http://schemas.microsoft.com/office/drawing/2014/main" id="{8BDD5E9A-DCD0-45ED-65F1-C7DF84D4315E}"/>
                  </a:ext>
                </a:extLst>
              </p:cNvPr>
              <p:cNvSpPr/>
              <p:nvPr/>
            </p:nvSpPr>
            <p:spPr>
              <a:xfrm>
                <a:off x="1258000" y="1933126"/>
                <a:ext cx="400619" cy="201136"/>
              </a:xfrm>
              <a:custGeom>
                <a:avLst/>
                <a:gdLst/>
                <a:ahLst/>
                <a:cxnLst/>
                <a:rect l="l" t="t" r="r" b="b"/>
                <a:pathLst>
                  <a:path w="25216" h="12660" extrusionOk="0">
                    <a:moveTo>
                      <a:pt x="13473" y="1"/>
                    </a:moveTo>
                    <a:lnTo>
                      <a:pt x="0" y="191"/>
                    </a:lnTo>
                    <a:lnTo>
                      <a:pt x="4501" y="12659"/>
                    </a:lnTo>
                    <a:lnTo>
                      <a:pt x="25216" y="12648"/>
                    </a:lnTo>
                    <a:lnTo>
                      <a:pt x="25074" y="12039"/>
                    </a:lnTo>
                    <a:lnTo>
                      <a:pt x="17301" y="11755"/>
                    </a:lnTo>
                    <a:lnTo>
                      <a:pt x="134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706;p48">
                <a:extLst>
                  <a:ext uri="{FF2B5EF4-FFF2-40B4-BE49-F238E27FC236}">
                    <a16:creationId xmlns:a16="http://schemas.microsoft.com/office/drawing/2014/main" id="{0F26F1F5-8DB8-55EE-90C2-50AF3B304905}"/>
                  </a:ext>
                </a:extLst>
              </p:cNvPr>
              <p:cNvSpPr/>
              <p:nvPr/>
            </p:nvSpPr>
            <p:spPr>
              <a:xfrm>
                <a:off x="1380715" y="2014931"/>
                <a:ext cx="25293" cy="26850"/>
              </a:xfrm>
              <a:custGeom>
                <a:avLst/>
                <a:gdLst/>
                <a:ahLst/>
                <a:cxnLst/>
                <a:rect l="l" t="t" r="r" b="b"/>
                <a:pathLst>
                  <a:path w="1592" h="1690" extrusionOk="0">
                    <a:moveTo>
                      <a:pt x="761" y="0"/>
                    </a:moveTo>
                    <a:cubicBezTo>
                      <a:pt x="724" y="0"/>
                      <a:pt x="687" y="3"/>
                      <a:pt x="651" y="10"/>
                    </a:cubicBezTo>
                    <a:cubicBezTo>
                      <a:pt x="254" y="81"/>
                      <a:pt x="1" y="510"/>
                      <a:pt x="82" y="970"/>
                    </a:cubicBezTo>
                    <a:cubicBezTo>
                      <a:pt x="157" y="1389"/>
                      <a:pt x="482" y="1689"/>
                      <a:pt x="834" y="1689"/>
                    </a:cubicBezTo>
                    <a:cubicBezTo>
                      <a:pt x="871" y="1689"/>
                      <a:pt x="908" y="1686"/>
                      <a:pt x="946" y="1679"/>
                    </a:cubicBezTo>
                    <a:cubicBezTo>
                      <a:pt x="1337" y="1608"/>
                      <a:pt x="1592" y="1179"/>
                      <a:pt x="1509" y="720"/>
                    </a:cubicBezTo>
                    <a:cubicBezTo>
                      <a:pt x="1435" y="300"/>
                      <a:pt x="1112" y="0"/>
                      <a:pt x="7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3707;p48">
              <a:extLst>
                <a:ext uri="{FF2B5EF4-FFF2-40B4-BE49-F238E27FC236}">
                  <a16:creationId xmlns:a16="http://schemas.microsoft.com/office/drawing/2014/main" id="{1A4D8EBD-E932-1B42-4B42-270213F45FA4}"/>
                </a:ext>
              </a:extLst>
            </p:cNvPr>
            <p:cNvSpPr/>
            <p:nvPr/>
          </p:nvSpPr>
          <p:spPr>
            <a:xfrm>
              <a:off x="1034447" y="2129893"/>
              <a:ext cx="993096" cy="568995"/>
            </a:xfrm>
            <a:custGeom>
              <a:avLst/>
              <a:gdLst/>
              <a:ahLst/>
              <a:cxnLst/>
              <a:rect l="l" t="t" r="r" b="b"/>
              <a:pathLst>
                <a:path w="62508" h="35814" extrusionOk="0">
                  <a:moveTo>
                    <a:pt x="1" y="1"/>
                  </a:moveTo>
                  <a:lnTo>
                    <a:pt x="1" y="35787"/>
                  </a:lnTo>
                  <a:lnTo>
                    <a:pt x="1066" y="35787"/>
                  </a:lnTo>
                  <a:lnTo>
                    <a:pt x="1066" y="2108"/>
                  </a:lnTo>
                  <a:lnTo>
                    <a:pt x="50003" y="2108"/>
                  </a:lnTo>
                  <a:lnTo>
                    <a:pt x="50003" y="35813"/>
                  </a:lnTo>
                  <a:lnTo>
                    <a:pt x="62508" y="35813"/>
                  </a:lnTo>
                  <a:lnTo>
                    <a:pt x="62508" y="2108"/>
                  </a:lnTo>
                  <a:lnTo>
                    <a:pt x="6250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708;p48">
              <a:extLst>
                <a:ext uri="{FF2B5EF4-FFF2-40B4-BE49-F238E27FC236}">
                  <a16:creationId xmlns:a16="http://schemas.microsoft.com/office/drawing/2014/main" id="{022B77C7-8FCA-CDBC-49CF-280F0FF12041}"/>
                </a:ext>
              </a:extLst>
            </p:cNvPr>
            <p:cNvSpPr/>
            <p:nvPr/>
          </p:nvSpPr>
          <p:spPr>
            <a:xfrm>
              <a:off x="795372" y="2633241"/>
              <a:ext cx="141589" cy="66028"/>
            </a:xfrm>
            <a:custGeom>
              <a:avLst/>
              <a:gdLst/>
              <a:ahLst/>
              <a:cxnLst/>
              <a:rect l="l" t="t" r="r" b="b"/>
              <a:pathLst>
                <a:path w="8912" h="4156" extrusionOk="0">
                  <a:moveTo>
                    <a:pt x="42" y="1"/>
                  </a:moveTo>
                  <a:lnTo>
                    <a:pt x="1" y="4005"/>
                  </a:lnTo>
                  <a:lnTo>
                    <a:pt x="299" y="4027"/>
                  </a:lnTo>
                  <a:cubicBezTo>
                    <a:pt x="1076" y="4078"/>
                    <a:pt x="3267" y="4155"/>
                    <a:pt x="5122" y="4155"/>
                  </a:cubicBezTo>
                  <a:cubicBezTo>
                    <a:pt x="6422" y="4155"/>
                    <a:pt x="7558" y="4117"/>
                    <a:pt x="7922" y="4005"/>
                  </a:cubicBezTo>
                  <a:cubicBezTo>
                    <a:pt x="8912" y="3698"/>
                    <a:pt x="4841" y="2709"/>
                    <a:pt x="4841" y="2709"/>
                  </a:cubicBezTo>
                  <a:lnTo>
                    <a:pt x="4841" y="30"/>
                  </a:lnTo>
                  <a:lnTo>
                    <a:pt x="42"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709;p48">
              <a:extLst>
                <a:ext uri="{FF2B5EF4-FFF2-40B4-BE49-F238E27FC236}">
                  <a16:creationId xmlns:a16="http://schemas.microsoft.com/office/drawing/2014/main" id="{BA4F5D52-8320-66B6-9B70-86E03F6B5325}"/>
                </a:ext>
              </a:extLst>
            </p:cNvPr>
            <p:cNvSpPr/>
            <p:nvPr/>
          </p:nvSpPr>
          <p:spPr>
            <a:xfrm>
              <a:off x="795594" y="2691627"/>
              <a:ext cx="127434" cy="2621"/>
            </a:xfrm>
            <a:custGeom>
              <a:avLst/>
              <a:gdLst/>
              <a:ahLst/>
              <a:cxnLst/>
              <a:rect l="l" t="t" r="r" b="b"/>
              <a:pathLst>
                <a:path w="8021" h="165" extrusionOk="0">
                  <a:moveTo>
                    <a:pt x="4012" y="1"/>
                  </a:moveTo>
                  <a:cubicBezTo>
                    <a:pt x="1798" y="1"/>
                    <a:pt x="1" y="39"/>
                    <a:pt x="1" y="83"/>
                  </a:cubicBezTo>
                  <a:cubicBezTo>
                    <a:pt x="1" y="128"/>
                    <a:pt x="1798" y="165"/>
                    <a:pt x="4012" y="165"/>
                  </a:cubicBezTo>
                  <a:cubicBezTo>
                    <a:pt x="6228" y="165"/>
                    <a:pt x="8020" y="128"/>
                    <a:pt x="8020" y="83"/>
                  </a:cubicBezTo>
                  <a:cubicBezTo>
                    <a:pt x="8020" y="39"/>
                    <a:pt x="6228" y="1"/>
                    <a:pt x="40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710;p48">
              <a:extLst>
                <a:ext uri="{FF2B5EF4-FFF2-40B4-BE49-F238E27FC236}">
                  <a16:creationId xmlns:a16="http://schemas.microsoft.com/office/drawing/2014/main" id="{83717D06-C134-48E9-1609-EEAD5BCB976D}"/>
                </a:ext>
              </a:extLst>
            </p:cNvPr>
            <p:cNvSpPr/>
            <p:nvPr/>
          </p:nvSpPr>
          <p:spPr>
            <a:xfrm>
              <a:off x="872998" y="2677154"/>
              <a:ext cx="6768" cy="7880"/>
            </a:xfrm>
            <a:custGeom>
              <a:avLst/>
              <a:gdLst/>
              <a:ahLst/>
              <a:cxnLst/>
              <a:rect l="l" t="t" r="r" b="b"/>
              <a:pathLst>
                <a:path w="426" h="496" extrusionOk="0">
                  <a:moveTo>
                    <a:pt x="373" y="0"/>
                  </a:moveTo>
                  <a:cubicBezTo>
                    <a:pt x="323" y="0"/>
                    <a:pt x="222" y="72"/>
                    <a:pt x="135" y="191"/>
                  </a:cubicBezTo>
                  <a:cubicBezTo>
                    <a:pt x="33" y="329"/>
                    <a:pt x="0" y="471"/>
                    <a:pt x="37" y="493"/>
                  </a:cubicBezTo>
                  <a:cubicBezTo>
                    <a:pt x="40" y="495"/>
                    <a:pt x="44" y="496"/>
                    <a:pt x="48" y="496"/>
                  </a:cubicBezTo>
                  <a:cubicBezTo>
                    <a:pt x="94" y="496"/>
                    <a:pt x="180" y="405"/>
                    <a:pt x="269" y="288"/>
                  </a:cubicBezTo>
                  <a:cubicBezTo>
                    <a:pt x="362" y="157"/>
                    <a:pt x="426" y="41"/>
                    <a:pt x="395" y="8"/>
                  </a:cubicBezTo>
                  <a:cubicBezTo>
                    <a:pt x="390" y="3"/>
                    <a:pt x="382" y="0"/>
                    <a:pt x="3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711;p48">
              <a:extLst>
                <a:ext uri="{FF2B5EF4-FFF2-40B4-BE49-F238E27FC236}">
                  <a16:creationId xmlns:a16="http://schemas.microsoft.com/office/drawing/2014/main" id="{6BD5D6F3-BC80-F395-8C49-893033E2E985}"/>
                </a:ext>
              </a:extLst>
            </p:cNvPr>
            <p:cNvSpPr/>
            <p:nvPr/>
          </p:nvSpPr>
          <p:spPr>
            <a:xfrm>
              <a:off x="877796" y="2678456"/>
              <a:ext cx="6482" cy="9358"/>
            </a:xfrm>
            <a:custGeom>
              <a:avLst/>
              <a:gdLst/>
              <a:ahLst/>
              <a:cxnLst/>
              <a:rect l="l" t="t" r="r" b="b"/>
              <a:pathLst>
                <a:path w="408" h="589" extrusionOk="0">
                  <a:moveTo>
                    <a:pt x="357" y="0"/>
                  </a:moveTo>
                  <a:cubicBezTo>
                    <a:pt x="310" y="0"/>
                    <a:pt x="200" y="97"/>
                    <a:pt x="116" y="247"/>
                  </a:cubicBezTo>
                  <a:cubicBezTo>
                    <a:pt x="23" y="411"/>
                    <a:pt x="0" y="573"/>
                    <a:pt x="41" y="587"/>
                  </a:cubicBezTo>
                  <a:cubicBezTo>
                    <a:pt x="44" y="588"/>
                    <a:pt x="47" y="588"/>
                    <a:pt x="49" y="588"/>
                  </a:cubicBezTo>
                  <a:cubicBezTo>
                    <a:pt x="96" y="588"/>
                    <a:pt x="177" y="470"/>
                    <a:pt x="258" y="326"/>
                  </a:cubicBezTo>
                  <a:cubicBezTo>
                    <a:pt x="344" y="169"/>
                    <a:pt x="407" y="35"/>
                    <a:pt x="370" y="4"/>
                  </a:cubicBezTo>
                  <a:cubicBezTo>
                    <a:pt x="367" y="2"/>
                    <a:pt x="362" y="0"/>
                    <a:pt x="3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712;p48">
              <a:extLst>
                <a:ext uri="{FF2B5EF4-FFF2-40B4-BE49-F238E27FC236}">
                  <a16:creationId xmlns:a16="http://schemas.microsoft.com/office/drawing/2014/main" id="{F31E13E0-553A-6C18-DF86-5B99CB4C4A92}"/>
                </a:ext>
              </a:extLst>
            </p:cNvPr>
            <p:cNvSpPr/>
            <p:nvPr/>
          </p:nvSpPr>
          <p:spPr>
            <a:xfrm>
              <a:off x="796500" y="2677726"/>
              <a:ext cx="22385" cy="14966"/>
            </a:xfrm>
            <a:custGeom>
              <a:avLst/>
              <a:gdLst/>
              <a:ahLst/>
              <a:cxnLst/>
              <a:rect l="l" t="t" r="r" b="b"/>
              <a:pathLst>
                <a:path w="1409" h="942" extrusionOk="0">
                  <a:moveTo>
                    <a:pt x="300" y="1"/>
                  </a:moveTo>
                  <a:cubicBezTo>
                    <a:pt x="287" y="1"/>
                    <a:pt x="274" y="1"/>
                    <a:pt x="262" y="2"/>
                  </a:cubicBezTo>
                  <a:cubicBezTo>
                    <a:pt x="86" y="13"/>
                    <a:pt x="0" y="76"/>
                    <a:pt x="8" y="95"/>
                  </a:cubicBezTo>
                  <a:cubicBezTo>
                    <a:pt x="12" y="106"/>
                    <a:pt x="38" y="106"/>
                    <a:pt x="81" y="106"/>
                  </a:cubicBezTo>
                  <a:cubicBezTo>
                    <a:pt x="125" y="106"/>
                    <a:pt x="185" y="106"/>
                    <a:pt x="258" y="117"/>
                  </a:cubicBezTo>
                  <a:cubicBezTo>
                    <a:pt x="404" y="133"/>
                    <a:pt x="598" y="204"/>
                    <a:pt x="778" y="342"/>
                  </a:cubicBezTo>
                  <a:cubicBezTo>
                    <a:pt x="957" y="484"/>
                    <a:pt x="1091" y="648"/>
                    <a:pt x="1195" y="764"/>
                  </a:cubicBezTo>
                  <a:cubicBezTo>
                    <a:pt x="1291" y="872"/>
                    <a:pt x="1358" y="942"/>
                    <a:pt x="1384" y="942"/>
                  </a:cubicBezTo>
                  <a:cubicBezTo>
                    <a:pt x="1386" y="942"/>
                    <a:pt x="1388" y="941"/>
                    <a:pt x="1390" y="940"/>
                  </a:cubicBezTo>
                  <a:cubicBezTo>
                    <a:pt x="1409" y="928"/>
                    <a:pt x="1371" y="835"/>
                    <a:pt x="1289" y="697"/>
                  </a:cubicBezTo>
                  <a:cubicBezTo>
                    <a:pt x="1207" y="562"/>
                    <a:pt x="1080" y="372"/>
                    <a:pt x="874" y="215"/>
                  </a:cubicBezTo>
                  <a:cubicBezTo>
                    <a:pt x="687" y="65"/>
                    <a:pt x="465" y="1"/>
                    <a:pt x="3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713;p48">
              <a:extLst>
                <a:ext uri="{FF2B5EF4-FFF2-40B4-BE49-F238E27FC236}">
                  <a16:creationId xmlns:a16="http://schemas.microsoft.com/office/drawing/2014/main" id="{B3B581D8-936E-EE9D-B1CA-116FF11FD5E9}"/>
                </a:ext>
              </a:extLst>
            </p:cNvPr>
            <p:cNvSpPr/>
            <p:nvPr/>
          </p:nvSpPr>
          <p:spPr>
            <a:xfrm>
              <a:off x="866342" y="2676645"/>
              <a:ext cx="7848" cy="3702"/>
            </a:xfrm>
            <a:custGeom>
              <a:avLst/>
              <a:gdLst/>
              <a:ahLst/>
              <a:cxnLst/>
              <a:rect l="l" t="t" r="r" b="b"/>
              <a:pathLst>
                <a:path w="494" h="233" extrusionOk="0">
                  <a:moveTo>
                    <a:pt x="418" y="1"/>
                  </a:moveTo>
                  <a:cubicBezTo>
                    <a:pt x="370" y="1"/>
                    <a:pt x="298" y="21"/>
                    <a:pt x="221" y="47"/>
                  </a:cubicBezTo>
                  <a:cubicBezTo>
                    <a:pt x="97" y="92"/>
                    <a:pt x="0" y="144"/>
                    <a:pt x="8" y="189"/>
                  </a:cubicBezTo>
                  <a:cubicBezTo>
                    <a:pt x="12" y="215"/>
                    <a:pt x="55" y="232"/>
                    <a:pt x="117" y="232"/>
                  </a:cubicBezTo>
                  <a:cubicBezTo>
                    <a:pt x="162" y="232"/>
                    <a:pt x="218" y="223"/>
                    <a:pt x="277" y="201"/>
                  </a:cubicBezTo>
                  <a:cubicBezTo>
                    <a:pt x="411" y="152"/>
                    <a:pt x="494" y="59"/>
                    <a:pt x="471" y="21"/>
                  </a:cubicBezTo>
                  <a:cubicBezTo>
                    <a:pt x="463" y="7"/>
                    <a:pt x="444" y="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714;p48">
              <a:extLst>
                <a:ext uri="{FF2B5EF4-FFF2-40B4-BE49-F238E27FC236}">
                  <a16:creationId xmlns:a16="http://schemas.microsoft.com/office/drawing/2014/main" id="{6EC9B8B8-523F-F252-42D1-34A1E2E14A82}"/>
                </a:ext>
              </a:extLst>
            </p:cNvPr>
            <p:cNvSpPr/>
            <p:nvPr/>
          </p:nvSpPr>
          <p:spPr>
            <a:xfrm>
              <a:off x="863498" y="2671641"/>
              <a:ext cx="9215" cy="2558"/>
            </a:xfrm>
            <a:custGeom>
              <a:avLst/>
              <a:gdLst/>
              <a:ahLst/>
              <a:cxnLst/>
              <a:rect l="l" t="t" r="r" b="b"/>
              <a:pathLst>
                <a:path w="580" h="161" extrusionOk="0">
                  <a:moveTo>
                    <a:pt x="309" y="0"/>
                  </a:moveTo>
                  <a:cubicBezTo>
                    <a:pt x="302" y="0"/>
                    <a:pt x="295" y="0"/>
                    <a:pt x="288" y="0"/>
                  </a:cubicBezTo>
                  <a:cubicBezTo>
                    <a:pt x="131" y="0"/>
                    <a:pt x="4" y="42"/>
                    <a:pt x="0" y="86"/>
                  </a:cubicBezTo>
                  <a:cubicBezTo>
                    <a:pt x="0" y="129"/>
                    <a:pt x="115" y="161"/>
                    <a:pt x="267" y="161"/>
                  </a:cubicBezTo>
                  <a:cubicBezTo>
                    <a:pt x="275" y="161"/>
                    <a:pt x="283" y="161"/>
                    <a:pt x="292" y="161"/>
                  </a:cubicBezTo>
                  <a:cubicBezTo>
                    <a:pt x="452" y="161"/>
                    <a:pt x="579" y="123"/>
                    <a:pt x="576" y="75"/>
                  </a:cubicBezTo>
                  <a:cubicBezTo>
                    <a:pt x="572" y="35"/>
                    <a:pt x="453" y="0"/>
                    <a:pt x="3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715;p48">
              <a:extLst>
                <a:ext uri="{FF2B5EF4-FFF2-40B4-BE49-F238E27FC236}">
                  <a16:creationId xmlns:a16="http://schemas.microsoft.com/office/drawing/2014/main" id="{601225BA-5107-51A0-F956-DCB2EF3FD498}"/>
                </a:ext>
              </a:extLst>
            </p:cNvPr>
            <p:cNvSpPr/>
            <p:nvPr/>
          </p:nvSpPr>
          <p:spPr>
            <a:xfrm>
              <a:off x="1085653" y="1323507"/>
              <a:ext cx="76641" cy="106653"/>
            </a:xfrm>
            <a:custGeom>
              <a:avLst/>
              <a:gdLst/>
              <a:ahLst/>
              <a:cxnLst/>
              <a:rect l="l" t="t" r="r" b="b"/>
              <a:pathLst>
                <a:path w="4824" h="6713" extrusionOk="0">
                  <a:moveTo>
                    <a:pt x="476" y="5196"/>
                  </a:moveTo>
                  <a:lnTo>
                    <a:pt x="491" y="5241"/>
                  </a:lnTo>
                  <a:lnTo>
                    <a:pt x="493" y="5210"/>
                  </a:lnTo>
                  <a:lnTo>
                    <a:pt x="476" y="5196"/>
                  </a:lnTo>
                  <a:close/>
                  <a:moveTo>
                    <a:pt x="3414" y="0"/>
                  </a:moveTo>
                  <a:cubicBezTo>
                    <a:pt x="3392" y="0"/>
                    <a:pt x="3369" y="3"/>
                    <a:pt x="3344" y="8"/>
                  </a:cubicBezTo>
                  <a:cubicBezTo>
                    <a:pt x="3161" y="53"/>
                    <a:pt x="2459" y="1360"/>
                    <a:pt x="2254" y="1794"/>
                  </a:cubicBezTo>
                  <a:cubicBezTo>
                    <a:pt x="2095" y="2122"/>
                    <a:pt x="1744" y="2890"/>
                    <a:pt x="1492" y="2890"/>
                  </a:cubicBezTo>
                  <a:cubicBezTo>
                    <a:pt x="1411" y="2890"/>
                    <a:pt x="1341" y="2811"/>
                    <a:pt x="1291" y="2615"/>
                  </a:cubicBezTo>
                  <a:cubicBezTo>
                    <a:pt x="1077" y="1808"/>
                    <a:pt x="610" y="1263"/>
                    <a:pt x="382" y="1207"/>
                  </a:cubicBezTo>
                  <a:cubicBezTo>
                    <a:pt x="362" y="1202"/>
                    <a:pt x="342" y="1199"/>
                    <a:pt x="323" y="1199"/>
                  </a:cubicBezTo>
                  <a:cubicBezTo>
                    <a:pt x="125" y="1199"/>
                    <a:pt x="1" y="1464"/>
                    <a:pt x="151" y="1644"/>
                  </a:cubicBezTo>
                  <a:cubicBezTo>
                    <a:pt x="286" y="1808"/>
                    <a:pt x="424" y="2145"/>
                    <a:pt x="517" y="2406"/>
                  </a:cubicBezTo>
                  <a:cubicBezTo>
                    <a:pt x="596" y="2619"/>
                    <a:pt x="636" y="2843"/>
                    <a:pt x="636" y="3071"/>
                  </a:cubicBezTo>
                  <a:cubicBezTo>
                    <a:pt x="641" y="3945"/>
                    <a:pt x="536" y="4430"/>
                    <a:pt x="536" y="4430"/>
                  </a:cubicBezTo>
                  <a:lnTo>
                    <a:pt x="493" y="5210"/>
                  </a:lnTo>
                  <a:lnTo>
                    <a:pt x="2362" y="6713"/>
                  </a:lnTo>
                  <a:cubicBezTo>
                    <a:pt x="2362" y="6713"/>
                    <a:pt x="3841" y="5070"/>
                    <a:pt x="4525" y="3994"/>
                  </a:cubicBezTo>
                  <a:cubicBezTo>
                    <a:pt x="4525" y="3994"/>
                    <a:pt x="4823" y="3613"/>
                    <a:pt x="4547" y="3430"/>
                  </a:cubicBezTo>
                  <a:cubicBezTo>
                    <a:pt x="4511" y="3407"/>
                    <a:pt x="4466" y="3399"/>
                    <a:pt x="4420" y="3399"/>
                  </a:cubicBezTo>
                  <a:cubicBezTo>
                    <a:pt x="4299" y="3399"/>
                    <a:pt x="4170" y="3456"/>
                    <a:pt x="4170" y="3456"/>
                  </a:cubicBezTo>
                  <a:cubicBezTo>
                    <a:pt x="4170" y="3456"/>
                    <a:pt x="4147" y="3142"/>
                    <a:pt x="4065" y="3004"/>
                  </a:cubicBezTo>
                  <a:cubicBezTo>
                    <a:pt x="4034" y="2950"/>
                    <a:pt x="3963" y="2934"/>
                    <a:pt x="3890" y="2934"/>
                  </a:cubicBezTo>
                  <a:cubicBezTo>
                    <a:pt x="3781" y="2934"/>
                    <a:pt x="3666" y="2970"/>
                    <a:pt x="3666" y="2970"/>
                  </a:cubicBezTo>
                  <a:cubicBezTo>
                    <a:pt x="3666" y="2970"/>
                    <a:pt x="3613" y="2836"/>
                    <a:pt x="3587" y="2601"/>
                  </a:cubicBezTo>
                  <a:cubicBezTo>
                    <a:pt x="3584" y="2541"/>
                    <a:pt x="3542" y="2503"/>
                    <a:pt x="3482" y="2484"/>
                  </a:cubicBezTo>
                  <a:cubicBezTo>
                    <a:pt x="3436" y="2469"/>
                    <a:pt x="3378" y="2463"/>
                    <a:pt x="3318" y="2463"/>
                  </a:cubicBezTo>
                  <a:cubicBezTo>
                    <a:pt x="3152" y="2463"/>
                    <a:pt x="2971" y="2507"/>
                    <a:pt x="2971" y="2507"/>
                  </a:cubicBezTo>
                  <a:cubicBezTo>
                    <a:pt x="2736" y="2410"/>
                    <a:pt x="3292" y="1088"/>
                    <a:pt x="3513" y="655"/>
                  </a:cubicBezTo>
                  <a:cubicBezTo>
                    <a:pt x="3709" y="264"/>
                    <a:pt x="3632" y="0"/>
                    <a:pt x="341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716;p48">
              <a:extLst>
                <a:ext uri="{FF2B5EF4-FFF2-40B4-BE49-F238E27FC236}">
                  <a16:creationId xmlns:a16="http://schemas.microsoft.com/office/drawing/2014/main" id="{CB3B2FB7-747D-7E87-909E-0C948540798D}"/>
                </a:ext>
              </a:extLst>
            </p:cNvPr>
            <p:cNvSpPr/>
            <p:nvPr/>
          </p:nvSpPr>
          <p:spPr>
            <a:xfrm>
              <a:off x="726595" y="1385691"/>
              <a:ext cx="108194" cy="187965"/>
            </a:xfrm>
            <a:custGeom>
              <a:avLst/>
              <a:gdLst/>
              <a:ahLst/>
              <a:cxnLst/>
              <a:rect l="l" t="t" r="r" b="b"/>
              <a:pathLst>
                <a:path w="6810" h="11831" extrusionOk="0">
                  <a:moveTo>
                    <a:pt x="6742" y="1"/>
                  </a:moveTo>
                  <a:lnTo>
                    <a:pt x="30" y="1275"/>
                  </a:lnTo>
                  <a:lnTo>
                    <a:pt x="1" y="11621"/>
                  </a:lnTo>
                  <a:lnTo>
                    <a:pt x="4438" y="11830"/>
                  </a:lnTo>
                  <a:lnTo>
                    <a:pt x="4564" y="9317"/>
                  </a:lnTo>
                  <a:cubicBezTo>
                    <a:pt x="4564" y="9317"/>
                    <a:pt x="4706" y="9345"/>
                    <a:pt x="4916" y="9345"/>
                  </a:cubicBezTo>
                  <a:cubicBezTo>
                    <a:pt x="5405" y="9345"/>
                    <a:pt x="6263" y="9191"/>
                    <a:pt x="6548" y="8167"/>
                  </a:cubicBezTo>
                  <a:cubicBezTo>
                    <a:pt x="6809" y="7229"/>
                    <a:pt x="6742" y="1"/>
                    <a:pt x="674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717;p48">
              <a:extLst>
                <a:ext uri="{FF2B5EF4-FFF2-40B4-BE49-F238E27FC236}">
                  <a16:creationId xmlns:a16="http://schemas.microsoft.com/office/drawing/2014/main" id="{927BC682-8F98-1435-D13F-2B7E10EB1420}"/>
                </a:ext>
              </a:extLst>
            </p:cNvPr>
            <p:cNvSpPr/>
            <p:nvPr/>
          </p:nvSpPr>
          <p:spPr>
            <a:xfrm>
              <a:off x="695614" y="1359397"/>
              <a:ext cx="155539" cy="162466"/>
            </a:xfrm>
            <a:custGeom>
              <a:avLst/>
              <a:gdLst/>
              <a:ahLst/>
              <a:cxnLst/>
              <a:rect l="l" t="t" r="r" b="b"/>
              <a:pathLst>
                <a:path w="9790" h="10226" extrusionOk="0">
                  <a:moveTo>
                    <a:pt x="8748" y="1"/>
                  </a:moveTo>
                  <a:cubicBezTo>
                    <a:pt x="8654" y="1"/>
                    <a:pt x="8551" y="18"/>
                    <a:pt x="8438" y="54"/>
                  </a:cubicBezTo>
                  <a:cubicBezTo>
                    <a:pt x="7090" y="491"/>
                    <a:pt x="6761" y="637"/>
                    <a:pt x="6156" y="685"/>
                  </a:cubicBezTo>
                  <a:cubicBezTo>
                    <a:pt x="5577" y="730"/>
                    <a:pt x="1442" y="734"/>
                    <a:pt x="1065" y="3053"/>
                  </a:cubicBezTo>
                  <a:cubicBezTo>
                    <a:pt x="1024" y="2959"/>
                    <a:pt x="979" y="2844"/>
                    <a:pt x="949" y="2713"/>
                  </a:cubicBezTo>
                  <a:cubicBezTo>
                    <a:pt x="860" y="2347"/>
                    <a:pt x="938" y="2037"/>
                    <a:pt x="897" y="2030"/>
                  </a:cubicBezTo>
                  <a:cubicBezTo>
                    <a:pt x="897" y="2029"/>
                    <a:pt x="896" y="2029"/>
                    <a:pt x="895" y="2029"/>
                  </a:cubicBezTo>
                  <a:cubicBezTo>
                    <a:pt x="859" y="2029"/>
                    <a:pt x="724" y="2348"/>
                    <a:pt x="819" y="2743"/>
                  </a:cubicBezTo>
                  <a:cubicBezTo>
                    <a:pt x="830" y="2795"/>
                    <a:pt x="845" y="2847"/>
                    <a:pt x="863" y="2892"/>
                  </a:cubicBezTo>
                  <a:cubicBezTo>
                    <a:pt x="834" y="2866"/>
                    <a:pt x="808" y="2837"/>
                    <a:pt x="777" y="2811"/>
                  </a:cubicBezTo>
                  <a:cubicBezTo>
                    <a:pt x="602" y="2657"/>
                    <a:pt x="400" y="2568"/>
                    <a:pt x="255" y="2530"/>
                  </a:cubicBezTo>
                  <a:cubicBezTo>
                    <a:pt x="177" y="2513"/>
                    <a:pt x="114" y="2506"/>
                    <a:pt x="71" y="2506"/>
                  </a:cubicBezTo>
                  <a:cubicBezTo>
                    <a:pt x="31" y="2506"/>
                    <a:pt x="8" y="2512"/>
                    <a:pt x="8" y="2519"/>
                  </a:cubicBezTo>
                  <a:cubicBezTo>
                    <a:pt x="1" y="2560"/>
                    <a:pt x="363" y="2623"/>
                    <a:pt x="691" y="2911"/>
                  </a:cubicBezTo>
                  <a:cubicBezTo>
                    <a:pt x="853" y="3049"/>
                    <a:pt x="965" y="3206"/>
                    <a:pt x="1039" y="3326"/>
                  </a:cubicBezTo>
                  <a:cubicBezTo>
                    <a:pt x="1039" y="3337"/>
                    <a:pt x="1035" y="3348"/>
                    <a:pt x="1035" y="3359"/>
                  </a:cubicBezTo>
                  <a:cubicBezTo>
                    <a:pt x="1035" y="3359"/>
                    <a:pt x="941" y="3317"/>
                    <a:pt x="821" y="3317"/>
                  </a:cubicBezTo>
                  <a:cubicBezTo>
                    <a:pt x="577" y="3317"/>
                    <a:pt x="230" y="3494"/>
                    <a:pt x="386" y="4573"/>
                  </a:cubicBezTo>
                  <a:cubicBezTo>
                    <a:pt x="617" y="6176"/>
                    <a:pt x="1667" y="7536"/>
                    <a:pt x="1794" y="10161"/>
                  </a:cubicBezTo>
                  <a:cubicBezTo>
                    <a:pt x="1794" y="10161"/>
                    <a:pt x="2330" y="10225"/>
                    <a:pt x="3030" y="10225"/>
                  </a:cubicBezTo>
                  <a:cubicBezTo>
                    <a:pt x="4157" y="10225"/>
                    <a:pt x="5708" y="10059"/>
                    <a:pt x="6111" y="9190"/>
                  </a:cubicBezTo>
                  <a:lnTo>
                    <a:pt x="6661" y="7572"/>
                  </a:lnTo>
                  <a:cubicBezTo>
                    <a:pt x="6661" y="7572"/>
                    <a:pt x="5775" y="7427"/>
                    <a:pt x="5880" y="6721"/>
                  </a:cubicBezTo>
                  <a:cubicBezTo>
                    <a:pt x="5966" y="6122"/>
                    <a:pt x="6279" y="5879"/>
                    <a:pt x="6636" y="5879"/>
                  </a:cubicBezTo>
                  <a:cubicBezTo>
                    <a:pt x="6865" y="5879"/>
                    <a:pt x="7112" y="5979"/>
                    <a:pt x="7329" y="6150"/>
                  </a:cubicBezTo>
                  <a:lnTo>
                    <a:pt x="7971" y="4428"/>
                  </a:lnTo>
                  <a:cubicBezTo>
                    <a:pt x="7971" y="4428"/>
                    <a:pt x="9604" y="3359"/>
                    <a:pt x="9697" y="2676"/>
                  </a:cubicBezTo>
                  <a:cubicBezTo>
                    <a:pt x="9782" y="2052"/>
                    <a:pt x="9789" y="1"/>
                    <a:pt x="87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718;p48">
              <a:extLst>
                <a:ext uri="{FF2B5EF4-FFF2-40B4-BE49-F238E27FC236}">
                  <a16:creationId xmlns:a16="http://schemas.microsoft.com/office/drawing/2014/main" id="{1458EFA7-6BBC-124B-4BB3-4ADF077ABB2F}"/>
                </a:ext>
              </a:extLst>
            </p:cNvPr>
            <p:cNvSpPr/>
            <p:nvPr/>
          </p:nvSpPr>
          <p:spPr>
            <a:xfrm>
              <a:off x="521678" y="2644457"/>
              <a:ext cx="73782" cy="54780"/>
            </a:xfrm>
            <a:custGeom>
              <a:avLst/>
              <a:gdLst/>
              <a:ahLst/>
              <a:cxnLst/>
              <a:rect l="l" t="t" r="r" b="b"/>
              <a:pathLst>
                <a:path w="4644" h="3448" extrusionOk="0">
                  <a:moveTo>
                    <a:pt x="651" y="1"/>
                  </a:moveTo>
                  <a:lnTo>
                    <a:pt x="1" y="2895"/>
                  </a:lnTo>
                  <a:lnTo>
                    <a:pt x="4483" y="3448"/>
                  </a:lnTo>
                  <a:lnTo>
                    <a:pt x="4644" y="584"/>
                  </a:lnTo>
                  <a:lnTo>
                    <a:pt x="651"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719;p48">
              <a:extLst>
                <a:ext uri="{FF2B5EF4-FFF2-40B4-BE49-F238E27FC236}">
                  <a16:creationId xmlns:a16="http://schemas.microsoft.com/office/drawing/2014/main" id="{DE896CDB-7378-C145-A7AE-33FFC19A94EC}"/>
                </a:ext>
              </a:extLst>
            </p:cNvPr>
            <p:cNvSpPr/>
            <p:nvPr/>
          </p:nvSpPr>
          <p:spPr>
            <a:xfrm>
              <a:off x="556758" y="2646713"/>
              <a:ext cx="8023" cy="41911"/>
            </a:xfrm>
            <a:custGeom>
              <a:avLst/>
              <a:gdLst/>
              <a:ahLst/>
              <a:cxnLst/>
              <a:rect l="l" t="t" r="r" b="b"/>
              <a:pathLst>
                <a:path w="505" h="2638" extrusionOk="0">
                  <a:moveTo>
                    <a:pt x="467" y="1"/>
                  </a:moveTo>
                  <a:cubicBezTo>
                    <a:pt x="429" y="1"/>
                    <a:pt x="303" y="582"/>
                    <a:pt x="187" y="1308"/>
                  </a:cubicBezTo>
                  <a:cubicBezTo>
                    <a:pt x="68" y="2036"/>
                    <a:pt x="1" y="2630"/>
                    <a:pt x="38" y="2638"/>
                  </a:cubicBezTo>
                  <a:cubicBezTo>
                    <a:pt x="38" y="2638"/>
                    <a:pt x="38" y="2638"/>
                    <a:pt x="38" y="2638"/>
                  </a:cubicBezTo>
                  <a:cubicBezTo>
                    <a:pt x="76" y="2638"/>
                    <a:pt x="203" y="2056"/>
                    <a:pt x="318" y="1330"/>
                  </a:cubicBezTo>
                  <a:cubicBezTo>
                    <a:pt x="437" y="602"/>
                    <a:pt x="505" y="8"/>
                    <a:pt x="467" y="1"/>
                  </a:cubicBezTo>
                  <a:cubicBezTo>
                    <a:pt x="467" y="1"/>
                    <a:pt x="467" y="1"/>
                    <a:pt x="4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720;p48">
              <a:extLst>
                <a:ext uri="{FF2B5EF4-FFF2-40B4-BE49-F238E27FC236}">
                  <a16:creationId xmlns:a16="http://schemas.microsoft.com/office/drawing/2014/main" id="{3319A056-767D-C235-50E0-01641196DDA8}"/>
                </a:ext>
              </a:extLst>
            </p:cNvPr>
            <p:cNvSpPr/>
            <p:nvPr/>
          </p:nvSpPr>
          <p:spPr>
            <a:xfrm>
              <a:off x="523457" y="2681459"/>
              <a:ext cx="69810" cy="12869"/>
            </a:xfrm>
            <a:custGeom>
              <a:avLst/>
              <a:gdLst/>
              <a:ahLst/>
              <a:cxnLst/>
              <a:rect l="l" t="t" r="r" b="b"/>
              <a:pathLst>
                <a:path w="4394" h="810" extrusionOk="0">
                  <a:moveTo>
                    <a:pt x="32" y="1"/>
                  </a:moveTo>
                  <a:cubicBezTo>
                    <a:pt x="15" y="1"/>
                    <a:pt x="5" y="3"/>
                    <a:pt x="5" y="6"/>
                  </a:cubicBezTo>
                  <a:cubicBezTo>
                    <a:pt x="1" y="21"/>
                    <a:pt x="240" y="92"/>
                    <a:pt x="636" y="182"/>
                  </a:cubicBezTo>
                  <a:cubicBezTo>
                    <a:pt x="1028" y="267"/>
                    <a:pt x="1577" y="368"/>
                    <a:pt x="2186" y="473"/>
                  </a:cubicBezTo>
                  <a:cubicBezTo>
                    <a:pt x="2765" y="566"/>
                    <a:pt x="3292" y="653"/>
                    <a:pt x="3740" y="723"/>
                  </a:cubicBezTo>
                  <a:cubicBezTo>
                    <a:pt x="4066" y="776"/>
                    <a:pt x="4290" y="810"/>
                    <a:pt x="4362" y="810"/>
                  </a:cubicBezTo>
                  <a:cubicBezTo>
                    <a:pt x="4377" y="810"/>
                    <a:pt x="4386" y="808"/>
                    <a:pt x="4386" y="805"/>
                  </a:cubicBezTo>
                  <a:cubicBezTo>
                    <a:pt x="4393" y="787"/>
                    <a:pt x="4151" y="715"/>
                    <a:pt x="3759" y="630"/>
                  </a:cubicBezTo>
                  <a:cubicBezTo>
                    <a:pt x="3363" y="540"/>
                    <a:pt x="2814" y="439"/>
                    <a:pt x="2209" y="339"/>
                  </a:cubicBezTo>
                  <a:cubicBezTo>
                    <a:pt x="1626" y="245"/>
                    <a:pt x="1099" y="159"/>
                    <a:pt x="651" y="84"/>
                  </a:cubicBezTo>
                  <a:cubicBezTo>
                    <a:pt x="329" y="33"/>
                    <a:pt x="106"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721;p48">
              <a:extLst>
                <a:ext uri="{FF2B5EF4-FFF2-40B4-BE49-F238E27FC236}">
                  <a16:creationId xmlns:a16="http://schemas.microsoft.com/office/drawing/2014/main" id="{FA079BBB-4F50-B873-03A8-E3D497DF65B4}"/>
                </a:ext>
              </a:extLst>
            </p:cNvPr>
            <p:cNvSpPr/>
            <p:nvPr/>
          </p:nvSpPr>
          <p:spPr>
            <a:xfrm>
              <a:off x="505854" y="1912234"/>
              <a:ext cx="388386" cy="756213"/>
            </a:xfrm>
            <a:custGeom>
              <a:avLst/>
              <a:gdLst/>
              <a:ahLst/>
              <a:cxnLst/>
              <a:rect l="l" t="t" r="r" b="b"/>
              <a:pathLst>
                <a:path w="24446" h="47598" extrusionOk="0">
                  <a:moveTo>
                    <a:pt x="23475" y="1"/>
                  </a:moveTo>
                  <a:lnTo>
                    <a:pt x="23475" y="1"/>
                  </a:lnTo>
                  <a:cubicBezTo>
                    <a:pt x="23475" y="1"/>
                    <a:pt x="23475" y="1"/>
                    <a:pt x="23475" y="1"/>
                  </a:cubicBezTo>
                  <a:lnTo>
                    <a:pt x="23475" y="1"/>
                  </a:lnTo>
                  <a:cubicBezTo>
                    <a:pt x="23475" y="1"/>
                    <a:pt x="23475" y="1"/>
                    <a:pt x="23475" y="1"/>
                  </a:cubicBezTo>
                  <a:close/>
                  <a:moveTo>
                    <a:pt x="23475" y="1"/>
                  </a:moveTo>
                  <a:lnTo>
                    <a:pt x="23475" y="1"/>
                  </a:lnTo>
                  <a:cubicBezTo>
                    <a:pt x="23453" y="2"/>
                    <a:pt x="8292" y="595"/>
                    <a:pt x="8292" y="595"/>
                  </a:cubicBezTo>
                  <a:lnTo>
                    <a:pt x="0" y="47194"/>
                  </a:lnTo>
                  <a:lnTo>
                    <a:pt x="7100" y="47598"/>
                  </a:lnTo>
                  <a:cubicBezTo>
                    <a:pt x="7100" y="47598"/>
                    <a:pt x="14645" y="7430"/>
                    <a:pt x="15750" y="7329"/>
                  </a:cubicBezTo>
                  <a:cubicBezTo>
                    <a:pt x="15751" y="7329"/>
                    <a:pt x="15751" y="7329"/>
                    <a:pt x="15751" y="7329"/>
                  </a:cubicBezTo>
                  <a:cubicBezTo>
                    <a:pt x="16213" y="7329"/>
                    <a:pt x="16400" y="47194"/>
                    <a:pt x="16773" y="47194"/>
                  </a:cubicBezTo>
                  <a:cubicBezTo>
                    <a:pt x="16773" y="47194"/>
                    <a:pt x="16774" y="47194"/>
                    <a:pt x="16774" y="47194"/>
                  </a:cubicBezTo>
                  <a:cubicBezTo>
                    <a:pt x="16835" y="47181"/>
                    <a:pt x="17077" y="47175"/>
                    <a:pt x="17440" y="47175"/>
                  </a:cubicBezTo>
                  <a:cubicBezTo>
                    <a:pt x="19320" y="47175"/>
                    <a:pt x="24446" y="47325"/>
                    <a:pt x="24446" y="47325"/>
                  </a:cubicBezTo>
                  <a:cubicBezTo>
                    <a:pt x="24446" y="47325"/>
                    <a:pt x="23460" y="15"/>
                    <a:pt x="234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722;p48">
              <a:extLst>
                <a:ext uri="{FF2B5EF4-FFF2-40B4-BE49-F238E27FC236}">
                  <a16:creationId xmlns:a16="http://schemas.microsoft.com/office/drawing/2014/main" id="{2776F147-BDD8-46A6-275A-7212DB1F4246}"/>
                </a:ext>
              </a:extLst>
            </p:cNvPr>
            <p:cNvSpPr/>
            <p:nvPr/>
          </p:nvSpPr>
          <p:spPr>
            <a:xfrm>
              <a:off x="716332" y="2013056"/>
              <a:ext cx="88080" cy="18779"/>
            </a:xfrm>
            <a:custGeom>
              <a:avLst/>
              <a:gdLst/>
              <a:ahLst/>
              <a:cxnLst/>
              <a:rect l="l" t="t" r="r" b="b"/>
              <a:pathLst>
                <a:path w="5544" h="1182" extrusionOk="0">
                  <a:moveTo>
                    <a:pt x="5513" y="0"/>
                  </a:moveTo>
                  <a:cubicBezTo>
                    <a:pt x="5351" y="0"/>
                    <a:pt x="4179" y="225"/>
                    <a:pt x="2757" y="528"/>
                  </a:cubicBezTo>
                  <a:cubicBezTo>
                    <a:pt x="1233" y="849"/>
                    <a:pt x="0" y="1144"/>
                    <a:pt x="8" y="1178"/>
                  </a:cubicBezTo>
                  <a:cubicBezTo>
                    <a:pt x="8" y="1180"/>
                    <a:pt x="15" y="1181"/>
                    <a:pt x="27" y="1181"/>
                  </a:cubicBezTo>
                  <a:cubicBezTo>
                    <a:pt x="191" y="1181"/>
                    <a:pt x="1366" y="960"/>
                    <a:pt x="2786" y="659"/>
                  </a:cubicBezTo>
                  <a:cubicBezTo>
                    <a:pt x="4310" y="333"/>
                    <a:pt x="5543" y="42"/>
                    <a:pt x="5532" y="4"/>
                  </a:cubicBezTo>
                  <a:cubicBezTo>
                    <a:pt x="5532" y="2"/>
                    <a:pt x="5525" y="0"/>
                    <a:pt x="551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723;p48">
              <a:extLst>
                <a:ext uri="{FF2B5EF4-FFF2-40B4-BE49-F238E27FC236}">
                  <a16:creationId xmlns:a16="http://schemas.microsoft.com/office/drawing/2014/main" id="{404C0CBD-063E-9DA2-62C8-31B2DF0D1563}"/>
                </a:ext>
              </a:extLst>
            </p:cNvPr>
            <p:cNvSpPr/>
            <p:nvPr/>
          </p:nvSpPr>
          <p:spPr>
            <a:xfrm>
              <a:off x="513019" y="2621134"/>
              <a:ext cx="113897" cy="4163"/>
            </a:xfrm>
            <a:custGeom>
              <a:avLst/>
              <a:gdLst/>
              <a:ahLst/>
              <a:cxnLst/>
              <a:rect l="l" t="t" r="r" b="b"/>
              <a:pathLst>
                <a:path w="7169" h="262" extrusionOk="0">
                  <a:moveTo>
                    <a:pt x="497" y="1"/>
                  </a:moveTo>
                  <a:cubicBezTo>
                    <a:pt x="184" y="1"/>
                    <a:pt x="4" y="7"/>
                    <a:pt x="4" y="19"/>
                  </a:cubicBezTo>
                  <a:cubicBezTo>
                    <a:pt x="1" y="57"/>
                    <a:pt x="1603" y="139"/>
                    <a:pt x="3583" y="199"/>
                  </a:cubicBezTo>
                  <a:cubicBezTo>
                    <a:pt x="4901" y="239"/>
                    <a:pt x="6053" y="262"/>
                    <a:pt x="6676" y="262"/>
                  </a:cubicBezTo>
                  <a:cubicBezTo>
                    <a:pt x="6989" y="262"/>
                    <a:pt x="7169" y="256"/>
                    <a:pt x="7169" y="243"/>
                  </a:cubicBezTo>
                  <a:cubicBezTo>
                    <a:pt x="7169" y="206"/>
                    <a:pt x="5566" y="124"/>
                    <a:pt x="3587" y="64"/>
                  </a:cubicBezTo>
                  <a:cubicBezTo>
                    <a:pt x="2271" y="24"/>
                    <a:pt x="1120" y="1"/>
                    <a:pt x="497"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724;p48">
              <a:extLst>
                <a:ext uri="{FF2B5EF4-FFF2-40B4-BE49-F238E27FC236}">
                  <a16:creationId xmlns:a16="http://schemas.microsoft.com/office/drawing/2014/main" id="{19E16FA4-A261-17BA-40A4-05167CFE04E1}"/>
                </a:ext>
              </a:extLst>
            </p:cNvPr>
            <p:cNvSpPr/>
            <p:nvPr/>
          </p:nvSpPr>
          <p:spPr>
            <a:xfrm>
              <a:off x="770445" y="2621087"/>
              <a:ext cx="122969" cy="4274"/>
            </a:xfrm>
            <a:custGeom>
              <a:avLst/>
              <a:gdLst/>
              <a:ahLst/>
              <a:cxnLst/>
              <a:rect l="l" t="t" r="r" b="b"/>
              <a:pathLst>
                <a:path w="7740" h="269" extrusionOk="0">
                  <a:moveTo>
                    <a:pt x="523" y="0"/>
                  </a:moveTo>
                  <a:cubicBezTo>
                    <a:pt x="192" y="0"/>
                    <a:pt x="2" y="6"/>
                    <a:pt x="1" y="19"/>
                  </a:cubicBezTo>
                  <a:cubicBezTo>
                    <a:pt x="1" y="56"/>
                    <a:pt x="1730" y="138"/>
                    <a:pt x="3866" y="202"/>
                  </a:cubicBezTo>
                  <a:cubicBezTo>
                    <a:pt x="5297" y="244"/>
                    <a:pt x="6546" y="268"/>
                    <a:pt x="7217" y="268"/>
                  </a:cubicBezTo>
                  <a:cubicBezTo>
                    <a:pt x="7548" y="268"/>
                    <a:pt x="7739" y="263"/>
                    <a:pt x="7740" y="250"/>
                  </a:cubicBezTo>
                  <a:cubicBezTo>
                    <a:pt x="7740" y="212"/>
                    <a:pt x="6007" y="131"/>
                    <a:pt x="3874" y="67"/>
                  </a:cubicBezTo>
                  <a:cubicBezTo>
                    <a:pt x="2441" y="25"/>
                    <a:pt x="1193" y="0"/>
                    <a:pt x="52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725;p48">
              <a:extLst>
                <a:ext uri="{FF2B5EF4-FFF2-40B4-BE49-F238E27FC236}">
                  <a16:creationId xmlns:a16="http://schemas.microsoft.com/office/drawing/2014/main" id="{E0E45FE8-A225-5278-8547-526D0E98C416}"/>
                </a:ext>
              </a:extLst>
            </p:cNvPr>
            <p:cNvSpPr/>
            <p:nvPr/>
          </p:nvSpPr>
          <p:spPr>
            <a:xfrm>
              <a:off x="566497" y="2033599"/>
              <a:ext cx="127942" cy="589569"/>
            </a:xfrm>
            <a:custGeom>
              <a:avLst/>
              <a:gdLst/>
              <a:ahLst/>
              <a:cxnLst/>
              <a:rect l="l" t="t" r="r" b="b"/>
              <a:pathLst>
                <a:path w="8053" h="37109" extrusionOk="0">
                  <a:moveTo>
                    <a:pt x="8016" y="0"/>
                  </a:moveTo>
                  <a:cubicBezTo>
                    <a:pt x="7980" y="0"/>
                    <a:pt x="6162" y="8300"/>
                    <a:pt x="3963" y="18538"/>
                  </a:cubicBezTo>
                  <a:cubicBezTo>
                    <a:pt x="1759" y="28786"/>
                    <a:pt x="0" y="37097"/>
                    <a:pt x="38" y="37109"/>
                  </a:cubicBezTo>
                  <a:cubicBezTo>
                    <a:pt x="38" y="37109"/>
                    <a:pt x="38" y="37109"/>
                    <a:pt x="38" y="37109"/>
                  </a:cubicBezTo>
                  <a:cubicBezTo>
                    <a:pt x="76" y="37109"/>
                    <a:pt x="1891" y="28812"/>
                    <a:pt x="4094" y="18567"/>
                  </a:cubicBezTo>
                  <a:cubicBezTo>
                    <a:pt x="6297" y="8322"/>
                    <a:pt x="8053" y="11"/>
                    <a:pt x="8016" y="0"/>
                  </a:cubicBezTo>
                  <a:cubicBezTo>
                    <a:pt x="8016" y="0"/>
                    <a:pt x="8016" y="0"/>
                    <a:pt x="8016"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726;p48">
              <a:extLst>
                <a:ext uri="{FF2B5EF4-FFF2-40B4-BE49-F238E27FC236}">
                  <a16:creationId xmlns:a16="http://schemas.microsoft.com/office/drawing/2014/main" id="{8F219BEE-4C03-B4F5-63F0-473D282510E3}"/>
                </a:ext>
              </a:extLst>
            </p:cNvPr>
            <p:cNvSpPr/>
            <p:nvPr/>
          </p:nvSpPr>
          <p:spPr>
            <a:xfrm>
              <a:off x="825225" y="2030453"/>
              <a:ext cx="7245" cy="592779"/>
            </a:xfrm>
            <a:custGeom>
              <a:avLst/>
              <a:gdLst/>
              <a:ahLst/>
              <a:cxnLst/>
              <a:rect l="l" t="t" r="r" b="b"/>
              <a:pathLst>
                <a:path w="456" h="37311" extrusionOk="0">
                  <a:moveTo>
                    <a:pt x="273" y="0"/>
                  </a:moveTo>
                  <a:cubicBezTo>
                    <a:pt x="269" y="0"/>
                    <a:pt x="269" y="34"/>
                    <a:pt x="265" y="97"/>
                  </a:cubicBezTo>
                  <a:cubicBezTo>
                    <a:pt x="261" y="169"/>
                    <a:pt x="258" y="262"/>
                    <a:pt x="251" y="378"/>
                  </a:cubicBezTo>
                  <a:cubicBezTo>
                    <a:pt x="243" y="635"/>
                    <a:pt x="232" y="1001"/>
                    <a:pt x="213" y="1464"/>
                  </a:cubicBezTo>
                  <a:cubicBezTo>
                    <a:pt x="187" y="2410"/>
                    <a:pt x="153" y="3777"/>
                    <a:pt x="120" y="5461"/>
                  </a:cubicBezTo>
                  <a:cubicBezTo>
                    <a:pt x="52" y="8837"/>
                    <a:pt x="0" y="13503"/>
                    <a:pt x="26" y="18658"/>
                  </a:cubicBezTo>
                  <a:cubicBezTo>
                    <a:pt x="52" y="23808"/>
                    <a:pt x="146" y="28473"/>
                    <a:pt x="247" y="31849"/>
                  </a:cubicBezTo>
                  <a:cubicBezTo>
                    <a:pt x="295" y="33534"/>
                    <a:pt x="340" y="34901"/>
                    <a:pt x="381" y="35847"/>
                  </a:cubicBezTo>
                  <a:cubicBezTo>
                    <a:pt x="399" y="36309"/>
                    <a:pt x="415" y="36676"/>
                    <a:pt x="426" y="36929"/>
                  </a:cubicBezTo>
                  <a:cubicBezTo>
                    <a:pt x="433" y="37049"/>
                    <a:pt x="437" y="37142"/>
                    <a:pt x="441" y="37214"/>
                  </a:cubicBezTo>
                  <a:cubicBezTo>
                    <a:pt x="449" y="37276"/>
                    <a:pt x="449" y="37310"/>
                    <a:pt x="452" y="37310"/>
                  </a:cubicBezTo>
                  <a:cubicBezTo>
                    <a:pt x="456" y="37310"/>
                    <a:pt x="456" y="37276"/>
                    <a:pt x="456" y="37214"/>
                  </a:cubicBezTo>
                  <a:lnTo>
                    <a:pt x="456" y="36929"/>
                  </a:lnTo>
                  <a:cubicBezTo>
                    <a:pt x="449" y="36676"/>
                    <a:pt x="441" y="36309"/>
                    <a:pt x="433" y="35842"/>
                  </a:cubicBezTo>
                  <a:cubicBezTo>
                    <a:pt x="411" y="34890"/>
                    <a:pt x="381" y="33527"/>
                    <a:pt x="340" y="31846"/>
                  </a:cubicBezTo>
                  <a:cubicBezTo>
                    <a:pt x="269" y="28469"/>
                    <a:pt x="187" y="23808"/>
                    <a:pt x="161" y="18658"/>
                  </a:cubicBezTo>
                  <a:cubicBezTo>
                    <a:pt x="135" y="13503"/>
                    <a:pt x="172" y="8842"/>
                    <a:pt x="213" y="5465"/>
                  </a:cubicBezTo>
                  <a:cubicBezTo>
                    <a:pt x="235" y="3780"/>
                    <a:pt x="254" y="2417"/>
                    <a:pt x="269" y="1469"/>
                  </a:cubicBezTo>
                  <a:cubicBezTo>
                    <a:pt x="273" y="1001"/>
                    <a:pt x="277" y="635"/>
                    <a:pt x="277" y="378"/>
                  </a:cubicBezTo>
                  <a:lnTo>
                    <a:pt x="277" y="97"/>
                  </a:lnTo>
                  <a:cubicBezTo>
                    <a:pt x="277" y="34"/>
                    <a:pt x="277" y="0"/>
                    <a:pt x="27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727;p48">
              <a:extLst>
                <a:ext uri="{FF2B5EF4-FFF2-40B4-BE49-F238E27FC236}">
                  <a16:creationId xmlns:a16="http://schemas.microsoft.com/office/drawing/2014/main" id="{0617A68D-6C9E-01D9-CFE1-B294A3552DA0}"/>
                </a:ext>
              </a:extLst>
            </p:cNvPr>
            <p:cNvSpPr/>
            <p:nvPr/>
          </p:nvSpPr>
          <p:spPr>
            <a:xfrm>
              <a:off x="528923" y="1403087"/>
              <a:ext cx="609159" cy="525082"/>
            </a:xfrm>
            <a:custGeom>
              <a:avLst/>
              <a:gdLst/>
              <a:ahLst/>
              <a:cxnLst/>
              <a:rect l="l" t="t" r="r" b="b"/>
              <a:pathLst>
                <a:path w="38342" h="33050" extrusionOk="0">
                  <a:moveTo>
                    <a:pt x="34797" y="0"/>
                  </a:moveTo>
                  <a:cubicBezTo>
                    <a:pt x="34797" y="0"/>
                    <a:pt x="29299" y="8292"/>
                    <a:pt x="28836" y="8759"/>
                  </a:cubicBezTo>
                  <a:cubicBezTo>
                    <a:pt x="28369" y="9227"/>
                    <a:pt x="19756" y="10130"/>
                    <a:pt x="19756" y="10130"/>
                  </a:cubicBezTo>
                  <a:cubicBezTo>
                    <a:pt x="18806" y="9917"/>
                    <a:pt x="17092" y="9805"/>
                    <a:pt x="15211" y="9805"/>
                  </a:cubicBezTo>
                  <a:cubicBezTo>
                    <a:pt x="11862" y="9805"/>
                    <a:pt x="7985" y="10159"/>
                    <a:pt x="6952" y="10922"/>
                  </a:cubicBezTo>
                  <a:cubicBezTo>
                    <a:pt x="5555" y="11695"/>
                    <a:pt x="3855" y="13503"/>
                    <a:pt x="2981" y="17802"/>
                  </a:cubicBezTo>
                  <a:cubicBezTo>
                    <a:pt x="1491" y="25135"/>
                    <a:pt x="0" y="27838"/>
                    <a:pt x="2981" y="28862"/>
                  </a:cubicBezTo>
                  <a:cubicBezTo>
                    <a:pt x="4360" y="29336"/>
                    <a:pt x="5656" y="29590"/>
                    <a:pt x="6653" y="29729"/>
                  </a:cubicBezTo>
                  <a:lnTo>
                    <a:pt x="6571" y="33049"/>
                  </a:lnTo>
                  <a:lnTo>
                    <a:pt x="22026" y="32089"/>
                  </a:lnTo>
                  <a:lnTo>
                    <a:pt x="21235" y="23845"/>
                  </a:lnTo>
                  <a:cubicBezTo>
                    <a:pt x="21142" y="21530"/>
                    <a:pt x="21100" y="19117"/>
                    <a:pt x="21044" y="16981"/>
                  </a:cubicBezTo>
                  <a:cubicBezTo>
                    <a:pt x="22008" y="16614"/>
                    <a:pt x="30999" y="13212"/>
                    <a:pt x="31615" y="13122"/>
                  </a:cubicBezTo>
                  <a:cubicBezTo>
                    <a:pt x="32268" y="13028"/>
                    <a:pt x="38155" y="2145"/>
                    <a:pt x="38155" y="2145"/>
                  </a:cubicBezTo>
                  <a:cubicBezTo>
                    <a:pt x="38341" y="837"/>
                    <a:pt x="34797" y="0"/>
                    <a:pt x="34797"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728;p48">
              <a:extLst>
                <a:ext uri="{FF2B5EF4-FFF2-40B4-BE49-F238E27FC236}">
                  <a16:creationId xmlns:a16="http://schemas.microsoft.com/office/drawing/2014/main" id="{8F496EEA-EF97-8041-1802-2B2880E024D9}"/>
                </a:ext>
              </a:extLst>
            </p:cNvPr>
            <p:cNvSpPr/>
            <p:nvPr/>
          </p:nvSpPr>
          <p:spPr>
            <a:xfrm>
              <a:off x="632716" y="1641591"/>
              <a:ext cx="9215" cy="286579"/>
            </a:xfrm>
            <a:custGeom>
              <a:avLst/>
              <a:gdLst/>
              <a:ahLst/>
              <a:cxnLst/>
              <a:rect l="l" t="t" r="r" b="b"/>
              <a:pathLst>
                <a:path w="580" h="18038" extrusionOk="0">
                  <a:moveTo>
                    <a:pt x="542" y="0"/>
                  </a:moveTo>
                  <a:cubicBezTo>
                    <a:pt x="504" y="0"/>
                    <a:pt x="363" y="4036"/>
                    <a:pt x="221" y="9016"/>
                  </a:cubicBezTo>
                  <a:cubicBezTo>
                    <a:pt x="83" y="13995"/>
                    <a:pt x="0" y="18037"/>
                    <a:pt x="38" y="18037"/>
                  </a:cubicBezTo>
                  <a:cubicBezTo>
                    <a:pt x="75" y="18037"/>
                    <a:pt x="217" y="14000"/>
                    <a:pt x="359" y="9020"/>
                  </a:cubicBezTo>
                  <a:cubicBezTo>
                    <a:pt x="497" y="4038"/>
                    <a:pt x="580" y="0"/>
                    <a:pt x="542" y="0"/>
                  </a:cubicBezTo>
                  <a:cubicBezTo>
                    <a:pt x="542" y="0"/>
                    <a:pt x="542" y="0"/>
                    <a:pt x="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729;p48">
              <a:extLst>
                <a:ext uri="{FF2B5EF4-FFF2-40B4-BE49-F238E27FC236}">
                  <a16:creationId xmlns:a16="http://schemas.microsoft.com/office/drawing/2014/main" id="{A30868AB-DFF7-29D4-DD98-32861EE4D73C}"/>
                </a:ext>
              </a:extLst>
            </p:cNvPr>
            <p:cNvSpPr/>
            <p:nvPr/>
          </p:nvSpPr>
          <p:spPr>
            <a:xfrm>
              <a:off x="986578" y="1542230"/>
              <a:ext cx="13234" cy="29710"/>
            </a:xfrm>
            <a:custGeom>
              <a:avLst/>
              <a:gdLst/>
              <a:ahLst/>
              <a:cxnLst/>
              <a:rect l="l" t="t" r="r" b="b"/>
              <a:pathLst>
                <a:path w="833" h="1870" extrusionOk="0">
                  <a:moveTo>
                    <a:pt x="32" y="1"/>
                  </a:moveTo>
                  <a:cubicBezTo>
                    <a:pt x="31" y="1"/>
                    <a:pt x="30" y="1"/>
                    <a:pt x="30" y="1"/>
                  </a:cubicBezTo>
                  <a:cubicBezTo>
                    <a:pt x="0" y="20"/>
                    <a:pt x="164" y="434"/>
                    <a:pt x="351" y="962"/>
                  </a:cubicBezTo>
                  <a:cubicBezTo>
                    <a:pt x="533" y="1474"/>
                    <a:pt x="754" y="1870"/>
                    <a:pt x="800" y="1870"/>
                  </a:cubicBezTo>
                  <a:cubicBezTo>
                    <a:pt x="801" y="1870"/>
                    <a:pt x="802" y="1869"/>
                    <a:pt x="803" y="1869"/>
                  </a:cubicBezTo>
                  <a:cubicBezTo>
                    <a:pt x="833" y="1854"/>
                    <a:pt x="664" y="1439"/>
                    <a:pt x="478" y="913"/>
                  </a:cubicBezTo>
                  <a:cubicBezTo>
                    <a:pt x="296" y="398"/>
                    <a:pt x="74"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730;p48">
              <a:extLst>
                <a:ext uri="{FF2B5EF4-FFF2-40B4-BE49-F238E27FC236}">
                  <a16:creationId xmlns:a16="http://schemas.microsoft.com/office/drawing/2014/main" id="{B4F3690C-A9DE-0924-F9AC-EABD8C18B48B}"/>
                </a:ext>
              </a:extLst>
            </p:cNvPr>
            <p:cNvSpPr/>
            <p:nvPr/>
          </p:nvSpPr>
          <p:spPr>
            <a:xfrm>
              <a:off x="986578" y="1542230"/>
              <a:ext cx="23021" cy="18509"/>
            </a:xfrm>
            <a:custGeom>
              <a:avLst/>
              <a:gdLst/>
              <a:ahLst/>
              <a:cxnLst/>
              <a:rect l="l" t="t" r="r" b="b"/>
              <a:pathLst>
                <a:path w="1449" h="1165" extrusionOk="0">
                  <a:moveTo>
                    <a:pt x="34" y="0"/>
                  </a:moveTo>
                  <a:cubicBezTo>
                    <a:pt x="32" y="0"/>
                    <a:pt x="31" y="1"/>
                    <a:pt x="30" y="1"/>
                  </a:cubicBezTo>
                  <a:cubicBezTo>
                    <a:pt x="0" y="31"/>
                    <a:pt x="283" y="330"/>
                    <a:pt x="683" y="636"/>
                  </a:cubicBezTo>
                  <a:cubicBezTo>
                    <a:pt x="1063" y="926"/>
                    <a:pt x="1366" y="1165"/>
                    <a:pt x="1414" y="1165"/>
                  </a:cubicBezTo>
                  <a:cubicBezTo>
                    <a:pt x="1416" y="1165"/>
                    <a:pt x="1418" y="1164"/>
                    <a:pt x="1419" y="1163"/>
                  </a:cubicBezTo>
                  <a:cubicBezTo>
                    <a:pt x="1449" y="1137"/>
                    <a:pt x="1162" y="834"/>
                    <a:pt x="766" y="528"/>
                  </a:cubicBezTo>
                  <a:cubicBezTo>
                    <a:pt x="386" y="238"/>
                    <a:pt x="79"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731;p48">
              <a:extLst>
                <a:ext uri="{FF2B5EF4-FFF2-40B4-BE49-F238E27FC236}">
                  <a16:creationId xmlns:a16="http://schemas.microsoft.com/office/drawing/2014/main" id="{08D1EF25-7816-6780-7EEB-4A77B66937D8}"/>
                </a:ext>
              </a:extLst>
            </p:cNvPr>
            <p:cNvSpPr/>
            <p:nvPr/>
          </p:nvSpPr>
          <p:spPr>
            <a:xfrm>
              <a:off x="1072387" y="1416465"/>
              <a:ext cx="58164" cy="31044"/>
            </a:xfrm>
            <a:custGeom>
              <a:avLst/>
              <a:gdLst/>
              <a:ahLst/>
              <a:cxnLst/>
              <a:rect l="l" t="t" r="r" b="b"/>
              <a:pathLst>
                <a:path w="3661" h="1954" extrusionOk="0">
                  <a:moveTo>
                    <a:pt x="16" y="1"/>
                  </a:moveTo>
                  <a:cubicBezTo>
                    <a:pt x="11" y="1"/>
                    <a:pt x="8" y="1"/>
                    <a:pt x="7" y="3"/>
                  </a:cubicBezTo>
                  <a:cubicBezTo>
                    <a:pt x="0" y="22"/>
                    <a:pt x="213" y="111"/>
                    <a:pt x="557" y="264"/>
                  </a:cubicBezTo>
                  <a:cubicBezTo>
                    <a:pt x="900" y="413"/>
                    <a:pt x="1367" y="630"/>
                    <a:pt x="1871" y="899"/>
                  </a:cubicBezTo>
                  <a:cubicBezTo>
                    <a:pt x="2372" y="1168"/>
                    <a:pt x="2812" y="1437"/>
                    <a:pt x="3126" y="1639"/>
                  </a:cubicBezTo>
                  <a:cubicBezTo>
                    <a:pt x="3427" y="1830"/>
                    <a:pt x="3617" y="1954"/>
                    <a:pt x="3646" y="1954"/>
                  </a:cubicBezTo>
                  <a:cubicBezTo>
                    <a:pt x="3648" y="1954"/>
                    <a:pt x="3649" y="1953"/>
                    <a:pt x="3649" y="1953"/>
                  </a:cubicBezTo>
                  <a:cubicBezTo>
                    <a:pt x="3660" y="1937"/>
                    <a:pt x="3485" y="1784"/>
                    <a:pt x="3182" y="1560"/>
                  </a:cubicBezTo>
                  <a:cubicBezTo>
                    <a:pt x="2876" y="1336"/>
                    <a:pt x="2443" y="1053"/>
                    <a:pt x="1935" y="779"/>
                  </a:cubicBezTo>
                  <a:cubicBezTo>
                    <a:pt x="1426" y="510"/>
                    <a:pt x="945" y="305"/>
                    <a:pt x="594" y="174"/>
                  </a:cubicBezTo>
                  <a:cubicBezTo>
                    <a:pt x="276" y="58"/>
                    <a:pt x="61" y="1"/>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732;p48">
              <a:extLst>
                <a:ext uri="{FF2B5EF4-FFF2-40B4-BE49-F238E27FC236}">
                  <a16:creationId xmlns:a16="http://schemas.microsoft.com/office/drawing/2014/main" id="{A537EAE6-784D-33B2-7FFF-28D3E043ED61}"/>
                </a:ext>
              </a:extLst>
            </p:cNvPr>
            <p:cNvSpPr/>
            <p:nvPr/>
          </p:nvSpPr>
          <p:spPr>
            <a:xfrm>
              <a:off x="608503" y="1778954"/>
              <a:ext cx="29980" cy="6768"/>
            </a:xfrm>
            <a:custGeom>
              <a:avLst/>
              <a:gdLst/>
              <a:ahLst/>
              <a:cxnLst/>
              <a:rect l="l" t="t" r="r" b="b"/>
              <a:pathLst>
                <a:path w="1887" h="426" extrusionOk="0">
                  <a:moveTo>
                    <a:pt x="40" y="1"/>
                  </a:moveTo>
                  <a:cubicBezTo>
                    <a:pt x="23" y="1"/>
                    <a:pt x="13" y="3"/>
                    <a:pt x="11" y="8"/>
                  </a:cubicBezTo>
                  <a:cubicBezTo>
                    <a:pt x="1" y="42"/>
                    <a:pt x="404" y="210"/>
                    <a:pt x="927" y="315"/>
                  </a:cubicBezTo>
                  <a:cubicBezTo>
                    <a:pt x="1306" y="391"/>
                    <a:pt x="1637" y="426"/>
                    <a:pt x="1791" y="426"/>
                  </a:cubicBezTo>
                  <a:cubicBezTo>
                    <a:pt x="1848" y="426"/>
                    <a:pt x="1881" y="421"/>
                    <a:pt x="1883" y="412"/>
                  </a:cubicBezTo>
                  <a:cubicBezTo>
                    <a:pt x="1887" y="370"/>
                    <a:pt x="1464" y="289"/>
                    <a:pt x="953" y="184"/>
                  </a:cubicBezTo>
                  <a:cubicBezTo>
                    <a:pt x="509" y="94"/>
                    <a:pt x="142"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733;p48">
              <a:extLst>
                <a:ext uri="{FF2B5EF4-FFF2-40B4-BE49-F238E27FC236}">
                  <a16:creationId xmlns:a16="http://schemas.microsoft.com/office/drawing/2014/main" id="{4D7564A7-B17E-FDCD-377B-41B9B97747A0}"/>
                </a:ext>
              </a:extLst>
            </p:cNvPr>
            <p:cNvSpPr/>
            <p:nvPr/>
          </p:nvSpPr>
          <p:spPr>
            <a:xfrm>
              <a:off x="814961" y="1562010"/>
              <a:ext cx="50332" cy="65949"/>
            </a:xfrm>
            <a:custGeom>
              <a:avLst/>
              <a:gdLst/>
              <a:ahLst/>
              <a:cxnLst/>
              <a:rect l="l" t="t" r="r" b="b"/>
              <a:pathLst>
                <a:path w="3168" h="4151" extrusionOk="0">
                  <a:moveTo>
                    <a:pt x="3047" y="1"/>
                  </a:moveTo>
                  <a:cubicBezTo>
                    <a:pt x="3015" y="1"/>
                    <a:pt x="2976" y="2"/>
                    <a:pt x="2932" y="4"/>
                  </a:cubicBezTo>
                  <a:cubicBezTo>
                    <a:pt x="2783" y="11"/>
                    <a:pt x="2566" y="41"/>
                    <a:pt x="2308" y="116"/>
                  </a:cubicBezTo>
                  <a:cubicBezTo>
                    <a:pt x="1793" y="258"/>
                    <a:pt x="1098" y="635"/>
                    <a:pt x="612" y="1315"/>
                  </a:cubicBezTo>
                  <a:cubicBezTo>
                    <a:pt x="127" y="1994"/>
                    <a:pt x="0" y="2775"/>
                    <a:pt x="30" y="3306"/>
                  </a:cubicBezTo>
                  <a:cubicBezTo>
                    <a:pt x="45" y="3575"/>
                    <a:pt x="86" y="3792"/>
                    <a:pt x="127" y="3933"/>
                  </a:cubicBezTo>
                  <a:cubicBezTo>
                    <a:pt x="167" y="4075"/>
                    <a:pt x="200" y="4150"/>
                    <a:pt x="212" y="4150"/>
                  </a:cubicBezTo>
                  <a:cubicBezTo>
                    <a:pt x="212" y="4150"/>
                    <a:pt x="212" y="4150"/>
                    <a:pt x="213" y="4150"/>
                  </a:cubicBezTo>
                  <a:cubicBezTo>
                    <a:pt x="235" y="4146"/>
                    <a:pt x="127" y="3828"/>
                    <a:pt x="127" y="3306"/>
                  </a:cubicBezTo>
                  <a:cubicBezTo>
                    <a:pt x="119" y="2787"/>
                    <a:pt x="261" y="2044"/>
                    <a:pt x="721" y="1394"/>
                  </a:cubicBezTo>
                  <a:cubicBezTo>
                    <a:pt x="1188" y="744"/>
                    <a:pt x="1845" y="370"/>
                    <a:pt x="2334" y="206"/>
                  </a:cubicBezTo>
                  <a:cubicBezTo>
                    <a:pt x="2831" y="37"/>
                    <a:pt x="3167" y="37"/>
                    <a:pt x="3164" y="11"/>
                  </a:cubicBezTo>
                  <a:cubicBezTo>
                    <a:pt x="3164" y="6"/>
                    <a:pt x="3123"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734;p48">
              <a:extLst>
                <a:ext uri="{FF2B5EF4-FFF2-40B4-BE49-F238E27FC236}">
                  <a16:creationId xmlns:a16="http://schemas.microsoft.com/office/drawing/2014/main" id="{EA522F6E-4939-B4E7-90FF-3504009DB2E5}"/>
                </a:ext>
              </a:extLst>
            </p:cNvPr>
            <p:cNvSpPr/>
            <p:nvPr/>
          </p:nvSpPr>
          <p:spPr>
            <a:xfrm>
              <a:off x="633240" y="1912822"/>
              <a:ext cx="245700" cy="15411"/>
            </a:xfrm>
            <a:custGeom>
              <a:avLst/>
              <a:gdLst/>
              <a:ahLst/>
              <a:cxnLst/>
              <a:rect l="l" t="t" r="r" b="b"/>
              <a:pathLst>
                <a:path w="15465" h="970" extrusionOk="0">
                  <a:moveTo>
                    <a:pt x="15382" y="0"/>
                  </a:moveTo>
                  <a:cubicBezTo>
                    <a:pt x="14846" y="0"/>
                    <a:pt x="11624" y="174"/>
                    <a:pt x="7729" y="416"/>
                  </a:cubicBezTo>
                  <a:cubicBezTo>
                    <a:pt x="3460" y="681"/>
                    <a:pt x="1" y="927"/>
                    <a:pt x="5" y="965"/>
                  </a:cubicBezTo>
                  <a:cubicBezTo>
                    <a:pt x="5" y="968"/>
                    <a:pt x="30" y="970"/>
                    <a:pt x="79" y="970"/>
                  </a:cubicBezTo>
                  <a:cubicBezTo>
                    <a:pt x="600" y="970"/>
                    <a:pt x="3829" y="793"/>
                    <a:pt x="7737" y="550"/>
                  </a:cubicBezTo>
                  <a:cubicBezTo>
                    <a:pt x="12006" y="285"/>
                    <a:pt x="15464" y="43"/>
                    <a:pt x="15460" y="5"/>
                  </a:cubicBezTo>
                  <a:cubicBezTo>
                    <a:pt x="15460" y="2"/>
                    <a:pt x="15434" y="0"/>
                    <a:pt x="153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735;p48">
              <a:extLst>
                <a:ext uri="{FF2B5EF4-FFF2-40B4-BE49-F238E27FC236}">
                  <a16:creationId xmlns:a16="http://schemas.microsoft.com/office/drawing/2014/main" id="{6F5E81E5-772A-670A-1B81-A2E74064AECC}"/>
                </a:ext>
              </a:extLst>
            </p:cNvPr>
            <p:cNvSpPr/>
            <p:nvPr/>
          </p:nvSpPr>
          <p:spPr>
            <a:xfrm>
              <a:off x="575982" y="1559579"/>
              <a:ext cx="207475" cy="162609"/>
            </a:xfrm>
            <a:custGeom>
              <a:avLst/>
              <a:gdLst/>
              <a:ahLst/>
              <a:cxnLst/>
              <a:rect l="l" t="t" r="r" b="b"/>
              <a:pathLst>
                <a:path w="13059" h="10235" extrusionOk="0">
                  <a:moveTo>
                    <a:pt x="12910" y="0"/>
                  </a:moveTo>
                  <a:lnTo>
                    <a:pt x="12910" y="0"/>
                  </a:lnTo>
                  <a:cubicBezTo>
                    <a:pt x="12905" y="4"/>
                    <a:pt x="12910" y="71"/>
                    <a:pt x="12927" y="198"/>
                  </a:cubicBezTo>
                  <a:cubicBezTo>
                    <a:pt x="12936" y="261"/>
                    <a:pt x="12950" y="340"/>
                    <a:pt x="12958" y="433"/>
                  </a:cubicBezTo>
                  <a:cubicBezTo>
                    <a:pt x="12962" y="530"/>
                    <a:pt x="12969" y="639"/>
                    <a:pt x="12972" y="758"/>
                  </a:cubicBezTo>
                  <a:cubicBezTo>
                    <a:pt x="12988" y="1244"/>
                    <a:pt x="12920" y="1961"/>
                    <a:pt x="12603" y="2775"/>
                  </a:cubicBezTo>
                  <a:cubicBezTo>
                    <a:pt x="12278" y="3571"/>
                    <a:pt x="11688" y="4490"/>
                    <a:pt x="10702" y="5088"/>
                  </a:cubicBezTo>
                  <a:cubicBezTo>
                    <a:pt x="10582" y="5169"/>
                    <a:pt x="10452" y="5226"/>
                    <a:pt x="10321" y="5293"/>
                  </a:cubicBezTo>
                  <a:cubicBezTo>
                    <a:pt x="10190" y="5360"/>
                    <a:pt x="10048" y="5409"/>
                    <a:pt x="9907" y="5461"/>
                  </a:cubicBezTo>
                  <a:cubicBezTo>
                    <a:pt x="9619" y="5554"/>
                    <a:pt x="9324" y="5655"/>
                    <a:pt x="9024" y="5752"/>
                  </a:cubicBezTo>
                  <a:cubicBezTo>
                    <a:pt x="8726" y="5857"/>
                    <a:pt x="8423" y="5984"/>
                    <a:pt x="8140" y="6167"/>
                  </a:cubicBezTo>
                  <a:cubicBezTo>
                    <a:pt x="7863" y="6353"/>
                    <a:pt x="7613" y="6589"/>
                    <a:pt x="7404" y="6858"/>
                  </a:cubicBezTo>
                  <a:cubicBezTo>
                    <a:pt x="6985" y="7396"/>
                    <a:pt x="6709" y="7997"/>
                    <a:pt x="6376" y="8527"/>
                  </a:cubicBezTo>
                  <a:cubicBezTo>
                    <a:pt x="6055" y="9062"/>
                    <a:pt x="5663" y="9539"/>
                    <a:pt x="5163" y="9808"/>
                  </a:cubicBezTo>
                  <a:cubicBezTo>
                    <a:pt x="4748" y="10031"/>
                    <a:pt x="4291" y="10118"/>
                    <a:pt x="3859" y="10118"/>
                  </a:cubicBezTo>
                  <a:cubicBezTo>
                    <a:pt x="3771" y="10118"/>
                    <a:pt x="3683" y="10115"/>
                    <a:pt x="3597" y="10108"/>
                  </a:cubicBezTo>
                  <a:cubicBezTo>
                    <a:pt x="3089" y="10070"/>
                    <a:pt x="2630" y="9924"/>
                    <a:pt x="2238" y="9737"/>
                  </a:cubicBezTo>
                  <a:cubicBezTo>
                    <a:pt x="1450" y="9364"/>
                    <a:pt x="920" y="8879"/>
                    <a:pt x="557" y="8550"/>
                  </a:cubicBezTo>
                  <a:cubicBezTo>
                    <a:pt x="389" y="8389"/>
                    <a:pt x="255" y="8258"/>
                    <a:pt x="150" y="8162"/>
                  </a:cubicBezTo>
                  <a:cubicBezTo>
                    <a:pt x="60" y="8072"/>
                    <a:pt x="12" y="8027"/>
                    <a:pt x="5" y="8027"/>
                  </a:cubicBezTo>
                  <a:cubicBezTo>
                    <a:pt x="5" y="8027"/>
                    <a:pt x="5" y="8027"/>
                    <a:pt x="5" y="8027"/>
                  </a:cubicBezTo>
                  <a:cubicBezTo>
                    <a:pt x="1" y="8031"/>
                    <a:pt x="46" y="8083"/>
                    <a:pt x="131" y="8180"/>
                  </a:cubicBezTo>
                  <a:cubicBezTo>
                    <a:pt x="217" y="8274"/>
                    <a:pt x="348" y="8415"/>
                    <a:pt x="524" y="8587"/>
                  </a:cubicBezTo>
                  <a:cubicBezTo>
                    <a:pt x="871" y="8931"/>
                    <a:pt x="1398" y="9431"/>
                    <a:pt x="2197" y="9824"/>
                  </a:cubicBezTo>
                  <a:cubicBezTo>
                    <a:pt x="2593" y="10022"/>
                    <a:pt x="3067" y="10175"/>
                    <a:pt x="3590" y="10220"/>
                  </a:cubicBezTo>
                  <a:cubicBezTo>
                    <a:pt x="3691" y="10229"/>
                    <a:pt x="3794" y="10234"/>
                    <a:pt x="3898" y="10234"/>
                  </a:cubicBezTo>
                  <a:cubicBezTo>
                    <a:pt x="4333" y="10234"/>
                    <a:pt x="4794" y="10147"/>
                    <a:pt x="5218" y="9920"/>
                  </a:cubicBezTo>
                  <a:cubicBezTo>
                    <a:pt x="5749" y="9637"/>
                    <a:pt x="6164" y="9140"/>
                    <a:pt x="6488" y="8598"/>
                  </a:cubicBezTo>
                  <a:cubicBezTo>
                    <a:pt x="6825" y="8057"/>
                    <a:pt x="7105" y="7463"/>
                    <a:pt x="7512" y="6940"/>
                  </a:cubicBezTo>
                  <a:cubicBezTo>
                    <a:pt x="7714" y="6682"/>
                    <a:pt x="7949" y="6455"/>
                    <a:pt x="8214" y="6279"/>
                  </a:cubicBezTo>
                  <a:cubicBezTo>
                    <a:pt x="8479" y="6103"/>
                    <a:pt x="8774" y="5980"/>
                    <a:pt x="9069" y="5879"/>
                  </a:cubicBezTo>
                  <a:cubicBezTo>
                    <a:pt x="9364" y="5774"/>
                    <a:pt x="9664" y="5685"/>
                    <a:pt x="9951" y="5581"/>
                  </a:cubicBezTo>
                  <a:cubicBezTo>
                    <a:pt x="10093" y="5528"/>
                    <a:pt x="10238" y="5476"/>
                    <a:pt x="10373" y="5405"/>
                  </a:cubicBezTo>
                  <a:cubicBezTo>
                    <a:pt x="10507" y="5341"/>
                    <a:pt x="10646" y="5278"/>
                    <a:pt x="10765" y="5195"/>
                  </a:cubicBezTo>
                  <a:cubicBezTo>
                    <a:pt x="11777" y="4572"/>
                    <a:pt x="12372" y="3627"/>
                    <a:pt x="12693" y="2809"/>
                  </a:cubicBezTo>
                  <a:cubicBezTo>
                    <a:pt x="13003" y="1976"/>
                    <a:pt x="13058" y="1247"/>
                    <a:pt x="13025" y="758"/>
                  </a:cubicBezTo>
                  <a:cubicBezTo>
                    <a:pt x="13014" y="635"/>
                    <a:pt x="13006" y="527"/>
                    <a:pt x="12995" y="430"/>
                  </a:cubicBezTo>
                  <a:cubicBezTo>
                    <a:pt x="12984" y="337"/>
                    <a:pt x="12965" y="258"/>
                    <a:pt x="12954" y="194"/>
                  </a:cubicBezTo>
                  <a:cubicBezTo>
                    <a:pt x="12927" y="68"/>
                    <a:pt x="12913" y="0"/>
                    <a:pt x="129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736;p48">
              <a:extLst>
                <a:ext uri="{FF2B5EF4-FFF2-40B4-BE49-F238E27FC236}">
                  <a16:creationId xmlns:a16="http://schemas.microsoft.com/office/drawing/2014/main" id="{FAAD1293-0C22-8D6C-8423-52E4CD76B776}"/>
                </a:ext>
              </a:extLst>
            </p:cNvPr>
            <p:cNvSpPr/>
            <p:nvPr/>
          </p:nvSpPr>
          <p:spPr>
            <a:xfrm>
              <a:off x="751586" y="1698801"/>
              <a:ext cx="122493" cy="163800"/>
            </a:xfrm>
            <a:custGeom>
              <a:avLst/>
              <a:gdLst/>
              <a:ahLst/>
              <a:cxnLst/>
              <a:rect l="l" t="t" r="r" b="b"/>
              <a:pathLst>
                <a:path w="7710" h="10310" extrusionOk="0">
                  <a:moveTo>
                    <a:pt x="7070" y="0"/>
                  </a:moveTo>
                  <a:cubicBezTo>
                    <a:pt x="7063" y="0"/>
                    <a:pt x="7063" y="71"/>
                    <a:pt x="7048" y="205"/>
                  </a:cubicBezTo>
                  <a:cubicBezTo>
                    <a:pt x="7029" y="336"/>
                    <a:pt x="7003" y="533"/>
                    <a:pt x="6887" y="762"/>
                  </a:cubicBezTo>
                  <a:cubicBezTo>
                    <a:pt x="6678" y="1210"/>
                    <a:pt x="6062" y="1748"/>
                    <a:pt x="5155" y="1841"/>
                  </a:cubicBezTo>
                  <a:cubicBezTo>
                    <a:pt x="4883" y="1880"/>
                    <a:pt x="4592" y="1885"/>
                    <a:pt x="4284" y="1885"/>
                  </a:cubicBezTo>
                  <a:cubicBezTo>
                    <a:pt x="4167" y="1885"/>
                    <a:pt x="4047" y="1884"/>
                    <a:pt x="3926" y="1884"/>
                  </a:cubicBezTo>
                  <a:cubicBezTo>
                    <a:pt x="3839" y="1884"/>
                    <a:pt x="3752" y="1885"/>
                    <a:pt x="3664" y="1886"/>
                  </a:cubicBezTo>
                  <a:cubicBezTo>
                    <a:pt x="3395" y="1890"/>
                    <a:pt x="3115" y="1900"/>
                    <a:pt x="2827" y="1953"/>
                  </a:cubicBezTo>
                  <a:cubicBezTo>
                    <a:pt x="2540" y="2009"/>
                    <a:pt x="2252" y="2099"/>
                    <a:pt x="1976" y="2237"/>
                  </a:cubicBezTo>
                  <a:cubicBezTo>
                    <a:pt x="1423" y="2510"/>
                    <a:pt x="922" y="2954"/>
                    <a:pt x="564" y="3519"/>
                  </a:cubicBezTo>
                  <a:cubicBezTo>
                    <a:pt x="198" y="4082"/>
                    <a:pt x="0" y="4777"/>
                    <a:pt x="7" y="5486"/>
                  </a:cubicBezTo>
                  <a:cubicBezTo>
                    <a:pt x="7" y="6200"/>
                    <a:pt x="205" y="6884"/>
                    <a:pt x="526" y="7466"/>
                  </a:cubicBezTo>
                  <a:cubicBezTo>
                    <a:pt x="852" y="8056"/>
                    <a:pt x="1303" y="8534"/>
                    <a:pt x="1800" y="8889"/>
                  </a:cubicBezTo>
                  <a:cubicBezTo>
                    <a:pt x="2297" y="9248"/>
                    <a:pt x="2835" y="9491"/>
                    <a:pt x="3358" y="9640"/>
                  </a:cubicBezTo>
                  <a:cubicBezTo>
                    <a:pt x="3881" y="9794"/>
                    <a:pt x="4389" y="9830"/>
                    <a:pt x="4848" y="9849"/>
                  </a:cubicBezTo>
                  <a:cubicBezTo>
                    <a:pt x="5303" y="9864"/>
                    <a:pt x="5718" y="9868"/>
                    <a:pt x="6077" y="9898"/>
                  </a:cubicBezTo>
                  <a:cubicBezTo>
                    <a:pt x="6443" y="9924"/>
                    <a:pt x="6753" y="9924"/>
                    <a:pt x="6999" y="9980"/>
                  </a:cubicBezTo>
                  <a:cubicBezTo>
                    <a:pt x="7249" y="10028"/>
                    <a:pt x="7422" y="10130"/>
                    <a:pt x="7537" y="10197"/>
                  </a:cubicBezTo>
                  <a:cubicBezTo>
                    <a:pt x="7645" y="10265"/>
                    <a:pt x="7701" y="10309"/>
                    <a:pt x="7709" y="10309"/>
                  </a:cubicBezTo>
                  <a:cubicBezTo>
                    <a:pt x="7709" y="10309"/>
                    <a:pt x="7709" y="10309"/>
                    <a:pt x="7709" y="10309"/>
                  </a:cubicBezTo>
                  <a:cubicBezTo>
                    <a:pt x="7709" y="10309"/>
                    <a:pt x="7698" y="10294"/>
                    <a:pt x="7672" y="10271"/>
                  </a:cubicBezTo>
                  <a:cubicBezTo>
                    <a:pt x="7646" y="10249"/>
                    <a:pt x="7608" y="10215"/>
                    <a:pt x="7552" y="10175"/>
                  </a:cubicBezTo>
                  <a:cubicBezTo>
                    <a:pt x="7440" y="10096"/>
                    <a:pt x="7265" y="9987"/>
                    <a:pt x="7015" y="9928"/>
                  </a:cubicBezTo>
                  <a:cubicBezTo>
                    <a:pt x="6760" y="9864"/>
                    <a:pt x="6443" y="9856"/>
                    <a:pt x="6084" y="9823"/>
                  </a:cubicBezTo>
                  <a:cubicBezTo>
                    <a:pt x="5722" y="9785"/>
                    <a:pt x="5308" y="9775"/>
                    <a:pt x="4852" y="9752"/>
                  </a:cubicBezTo>
                  <a:cubicBezTo>
                    <a:pt x="4396" y="9730"/>
                    <a:pt x="3900" y="9685"/>
                    <a:pt x="3388" y="9532"/>
                  </a:cubicBezTo>
                  <a:cubicBezTo>
                    <a:pt x="2879" y="9382"/>
                    <a:pt x="2357" y="9144"/>
                    <a:pt x="1874" y="8789"/>
                  </a:cubicBezTo>
                  <a:cubicBezTo>
                    <a:pt x="1393" y="8437"/>
                    <a:pt x="952" y="7974"/>
                    <a:pt x="642" y="7403"/>
                  </a:cubicBezTo>
                  <a:cubicBezTo>
                    <a:pt x="333" y="6839"/>
                    <a:pt x="142" y="6174"/>
                    <a:pt x="142" y="5486"/>
                  </a:cubicBezTo>
                  <a:cubicBezTo>
                    <a:pt x="135" y="4800"/>
                    <a:pt x="325" y="4134"/>
                    <a:pt x="676" y="3589"/>
                  </a:cubicBezTo>
                  <a:cubicBezTo>
                    <a:pt x="1019" y="3043"/>
                    <a:pt x="1502" y="2614"/>
                    <a:pt x="2031" y="2349"/>
                  </a:cubicBezTo>
                  <a:cubicBezTo>
                    <a:pt x="2297" y="2214"/>
                    <a:pt x="2574" y="2125"/>
                    <a:pt x="2850" y="2069"/>
                  </a:cubicBezTo>
                  <a:cubicBezTo>
                    <a:pt x="3126" y="2021"/>
                    <a:pt x="3398" y="2002"/>
                    <a:pt x="3667" y="1998"/>
                  </a:cubicBezTo>
                  <a:cubicBezTo>
                    <a:pt x="4202" y="1987"/>
                    <a:pt x="4706" y="2005"/>
                    <a:pt x="5165" y="1935"/>
                  </a:cubicBezTo>
                  <a:cubicBezTo>
                    <a:pt x="5625" y="1871"/>
                    <a:pt x="6032" y="1718"/>
                    <a:pt x="6327" y="1497"/>
                  </a:cubicBezTo>
                  <a:cubicBezTo>
                    <a:pt x="6626" y="1281"/>
                    <a:pt x="6827" y="1019"/>
                    <a:pt x="6936" y="784"/>
                  </a:cubicBezTo>
                  <a:cubicBezTo>
                    <a:pt x="7044" y="545"/>
                    <a:pt x="7067" y="340"/>
                    <a:pt x="7074" y="209"/>
                  </a:cubicBezTo>
                  <a:cubicBezTo>
                    <a:pt x="7082" y="138"/>
                    <a:pt x="7078" y="90"/>
                    <a:pt x="7074" y="52"/>
                  </a:cubicBezTo>
                  <a:cubicBezTo>
                    <a:pt x="7074" y="18"/>
                    <a:pt x="7070" y="0"/>
                    <a:pt x="7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737;p48">
              <a:extLst>
                <a:ext uri="{FF2B5EF4-FFF2-40B4-BE49-F238E27FC236}">
                  <a16:creationId xmlns:a16="http://schemas.microsoft.com/office/drawing/2014/main" id="{391D4956-4A04-1623-5A37-19742503C1DD}"/>
                </a:ext>
              </a:extLst>
            </p:cNvPr>
            <p:cNvSpPr/>
            <p:nvPr/>
          </p:nvSpPr>
          <p:spPr>
            <a:xfrm>
              <a:off x="639595" y="1767451"/>
              <a:ext cx="98773" cy="155491"/>
            </a:xfrm>
            <a:custGeom>
              <a:avLst/>
              <a:gdLst/>
              <a:ahLst/>
              <a:cxnLst/>
              <a:rect l="l" t="t" r="r" b="b"/>
              <a:pathLst>
                <a:path w="6217" h="9787" extrusionOk="0">
                  <a:moveTo>
                    <a:pt x="861" y="0"/>
                  </a:moveTo>
                  <a:cubicBezTo>
                    <a:pt x="736" y="0"/>
                    <a:pt x="624" y="12"/>
                    <a:pt x="528" y="30"/>
                  </a:cubicBezTo>
                  <a:cubicBezTo>
                    <a:pt x="165" y="101"/>
                    <a:pt x="0" y="232"/>
                    <a:pt x="0" y="232"/>
                  </a:cubicBezTo>
                  <a:cubicBezTo>
                    <a:pt x="1" y="233"/>
                    <a:pt x="1" y="233"/>
                    <a:pt x="3" y="233"/>
                  </a:cubicBezTo>
                  <a:cubicBezTo>
                    <a:pt x="26" y="233"/>
                    <a:pt x="201" y="131"/>
                    <a:pt x="535" y="82"/>
                  </a:cubicBezTo>
                  <a:cubicBezTo>
                    <a:pt x="612" y="71"/>
                    <a:pt x="700" y="64"/>
                    <a:pt x="795" y="64"/>
                  </a:cubicBezTo>
                  <a:cubicBezTo>
                    <a:pt x="1128" y="64"/>
                    <a:pt x="1554" y="151"/>
                    <a:pt x="1958" y="444"/>
                  </a:cubicBezTo>
                  <a:cubicBezTo>
                    <a:pt x="2212" y="632"/>
                    <a:pt x="2436" y="908"/>
                    <a:pt x="2559" y="1259"/>
                  </a:cubicBezTo>
                  <a:cubicBezTo>
                    <a:pt x="2683" y="1610"/>
                    <a:pt x="2709" y="2013"/>
                    <a:pt x="2664" y="2432"/>
                  </a:cubicBezTo>
                  <a:cubicBezTo>
                    <a:pt x="2589" y="3280"/>
                    <a:pt x="2148" y="4139"/>
                    <a:pt x="2007" y="5136"/>
                  </a:cubicBezTo>
                  <a:cubicBezTo>
                    <a:pt x="1931" y="5633"/>
                    <a:pt x="1984" y="6145"/>
                    <a:pt x="2174" y="6585"/>
                  </a:cubicBezTo>
                  <a:cubicBezTo>
                    <a:pt x="2272" y="6806"/>
                    <a:pt x="2402" y="7007"/>
                    <a:pt x="2570" y="7171"/>
                  </a:cubicBezTo>
                  <a:cubicBezTo>
                    <a:pt x="2738" y="7336"/>
                    <a:pt x="2940" y="7452"/>
                    <a:pt x="3150" y="7523"/>
                  </a:cubicBezTo>
                  <a:cubicBezTo>
                    <a:pt x="3575" y="7661"/>
                    <a:pt x="3993" y="7646"/>
                    <a:pt x="4367" y="7687"/>
                  </a:cubicBezTo>
                  <a:cubicBezTo>
                    <a:pt x="4553" y="7706"/>
                    <a:pt x="4733" y="7736"/>
                    <a:pt x="4898" y="7788"/>
                  </a:cubicBezTo>
                  <a:cubicBezTo>
                    <a:pt x="5058" y="7840"/>
                    <a:pt x="5208" y="7915"/>
                    <a:pt x="5338" y="8000"/>
                  </a:cubicBezTo>
                  <a:cubicBezTo>
                    <a:pt x="5865" y="8367"/>
                    <a:pt x="6074" y="8890"/>
                    <a:pt x="6137" y="9229"/>
                  </a:cubicBezTo>
                  <a:cubicBezTo>
                    <a:pt x="6205" y="9584"/>
                    <a:pt x="6149" y="9786"/>
                    <a:pt x="6167" y="9786"/>
                  </a:cubicBezTo>
                  <a:cubicBezTo>
                    <a:pt x="6171" y="9786"/>
                    <a:pt x="6182" y="9738"/>
                    <a:pt x="6197" y="9644"/>
                  </a:cubicBezTo>
                  <a:cubicBezTo>
                    <a:pt x="6208" y="9547"/>
                    <a:pt x="6216" y="9405"/>
                    <a:pt x="6189" y="9222"/>
                  </a:cubicBezTo>
                  <a:cubicBezTo>
                    <a:pt x="6137" y="8867"/>
                    <a:pt x="5939" y="8319"/>
                    <a:pt x="5394" y="7922"/>
                  </a:cubicBezTo>
                  <a:cubicBezTo>
                    <a:pt x="5256" y="7829"/>
                    <a:pt x="5103" y="7747"/>
                    <a:pt x="4927" y="7687"/>
                  </a:cubicBezTo>
                  <a:cubicBezTo>
                    <a:pt x="4755" y="7631"/>
                    <a:pt x="4569" y="7597"/>
                    <a:pt x="4379" y="7575"/>
                  </a:cubicBezTo>
                  <a:cubicBezTo>
                    <a:pt x="3998" y="7530"/>
                    <a:pt x="3586" y="7538"/>
                    <a:pt x="3191" y="7407"/>
                  </a:cubicBezTo>
                  <a:cubicBezTo>
                    <a:pt x="2996" y="7340"/>
                    <a:pt x="2813" y="7231"/>
                    <a:pt x="2660" y="7078"/>
                  </a:cubicBezTo>
                  <a:cubicBezTo>
                    <a:pt x="2507" y="6929"/>
                    <a:pt x="2388" y="6738"/>
                    <a:pt x="2294" y="6533"/>
                  </a:cubicBezTo>
                  <a:cubicBezTo>
                    <a:pt x="2119" y="6114"/>
                    <a:pt x="2070" y="5633"/>
                    <a:pt x="2141" y="5154"/>
                  </a:cubicBezTo>
                  <a:cubicBezTo>
                    <a:pt x="2276" y="4187"/>
                    <a:pt x="2712" y="3321"/>
                    <a:pt x="2787" y="2447"/>
                  </a:cubicBezTo>
                  <a:cubicBezTo>
                    <a:pt x="2832" y="2013"/>
                    <a:pt x="2802" y="1587"/>
                    <a:pt x="2664" y="1222"/>
                  </a:cubicBezTo>
                  <a:cubicBezTo>
                    <a:pt x="2533" y="851"/>
                    <a:pt x="2283" y="557"/>
                    <a:pt x="2014" y="366"/>
                  </a:cubicBezTo>
                  <a:cubicBezTo>
                    <a:pt x="1611" y="86"/>
                    <a:pt x="1194" y="0"/>
                    <a:pt x="8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738;p48">
              <a:extLst>
                <a:ext uri="{FF2B5EF4-FFF2-40B4-BE49-F238E27FC236}">
                  <a16:creationId xmlns:a16="http://schemas.microsoft.com/office/drawing/2014/main" id="{E778329D-DDE7-31F6-CE46-985A7F1E5A9D}"/>
                </a:ext>
              </a:extLst>
            </p:cNvPr>
            <p:cNvSpPr/>
            <p:nvPr/>
          </p:nvSpPr>
          <p:spPr>
            <a:xfrm>
              <a:off x="722258" y="1692923"/>
              <a:ext cx="27787" cy="27231"/>
            </a:xfrm>
            <a:custGeom>
              <a:avLst/>
              <a:gdLst/>
              <a:ahLst/>
              <a:cxnLst/>
              <a:rect l="l" t="t" r="r" b="b"/>
              <a:pathLst>
                <a:path w="1749" h="1714" extrusionOk="0">
                  <a:moveTo>
                    <a:pt x="844" y="0"/>
                  </a:moveTo>
                  <a:cubicBezTo>
                    <a:pt x="760" y="0"/>
                    <a:pt x="686" y="13"/>
                    <a:pt x="628" y="29"/>
                  </a:cubicBezTo>
                  <a:cubicBezTo>
                    <a:pt x="501" y="71"/>
                    <a:pt x="441" y="119"/>
                    <a:pt x="445" y="124"/>
                  </a:cubicBezTo>
                  <a:cubicBezTo>
                    <a:pt x="446" y="125"/>
                    <a:pt x="448" y="126"/>
                    <a:pt x="452" y="126"/>
                  </a:cubicBezTo>
                  <a:cubicBezTo>
                    <a:pt x="473" y="126"/>
                    <a:pt x="534" y="101"/>
                    <a:pt x="639" y="82"/>
                  </a:cubicBezTo>
                  <a:cubicBezTo>
                    <a:pt x="678" y="76"/>
                    <a:pt x="722" y="72"/>
                    <a:pt x="772" y="72"/>
                  </a:cubicBezTo>
                  <a:cubicBezTo>
                    <a:pt x="881" y="72"/>
                    <a:pt x="1015" y="92"/>
                    <a:pt x="1151" y="157"/>
                  </a:cubicBezTo>
                  <a:cubicBezTo>
                    <a:pt x="1349" y="243"/>
                    <a:pt x="1555" y="448"/>
                    <a:pt x="1581" y="732"/>
                  </a:cubicBezTo>
                  <a:cubicBezTo>
                    <a:pt x="1614" y="1012"/>
                    <a:pt x="1479" y="1352"/>
                    <a:pt x="1193" y="1505"/>
                  </a:cubicBezTo>
                  <a:cubicBezTo>
                    <a:pt x="1092" y="1557"/>
                    <a:pt x="983" y="1580"/>
                    <a:pt x="875" y="1580"/>
                  </a:cubicBezTo>
                  <a:cubicBezTo>
                    <a:pt x="673" y="1580"/>
                    <a:pt x="475" y="1500"/>
                    <a:pt x="341" y="1379"/>
                  </a:cubicBezTo>
                  <a:cubicBezTo>
                    <a:pt x="124" y="1188"/>
                    <a:pt x="86" y="900"/>
                    <a:pt x="139" y="691"/>
                  </a:cubicBezTo>
                  <a:cubicBezTo>
                    <a:pt x="191" y="478"/>
                    <a:pt x="307" y="332"/>
                    <a:pt x="400" y="250"/>
                  </a:cubicBezTo>
                  <a:cubicBezTo>
                    <a:pt x="498" y="168"/>
                    <a:pt x="565" y="141"/>
                    <a:pt x="561" y="131"/>
                  </a:cubicBezTo>
                  <a:cubicBezTo>
                    <a:pt x="560" y="130"/>
                    <a:pt x="557" y="129"/>
                    <a:pt x="553" y="129"/>
                  </a:cubicBezTo>
                  <a:cubicBezTo>
                    <a:pt x="531" y="129"/>
                    <a:pt x="464" y="147"/>
                    <a:pt x="371" y="209"/>
                  </a:cubicBezTo>
                  <a:cubicBezTo>
                    <a:pt x="258" y="280"/>
                    <a:pt x="117" y="433"/>
                    <a:pt x="45" y="669"/>
                  </a:cubicBezTo>
                  <a:cubicBezTo>
                    <a:pt x="12" y="784"/>
                    <a:pt x="0" y="922"/>
                    <a:pt x="27" y="1068"/>
                  </a:cubicBezTo>
                  <a:cubicBezTo>
                    <a:pt x="57" y="1210"/>
                    <a:pt x="135" y="1360"/>
                    <a:pt x="258" y="1468"/>
                  </a:cubicBezTo>
                  <a:cubicBezTo>
                    <a:pt x="413" y="1615"/>
                    <a:pt x="641" y="1714"/>
                    <a:pt x="880" y="1714"/>
                  </a:cubicBezTo>
                  <a:cubicBezTo>
                    <a:pt x="1005" y="1714"/>
                    <a:pt x="1133" y="1687"/>
                    <a:pt x="1255" y="1625"/>
                  </a:cubicBezTo>
                  <a:cubicBezTo>
                    <a:pt x="1603" y="1438"/>
                    <a:pt x="1748" y="1038"/>
                    <a:pt x="1704" y="717"/>
                  </a:cubicBezTo>
                  <a:cubicBezTo>
                    <a:pt x="1686" y="553"/>
                    <a:pt x="1610" y="407"/>
                    <a:pt x="1517" y="298"/>
                  </a:cubicBezTo>
                  <a:cubicBezTo>
                    <a:pt x="1420" y="186"/>
                    <a:pt x="1300" y="115"/>
                    <a:pt x="1188" y="67"/>
                  </a:cubicBezTo>
                  <a:cubicBezTo>
                    <a:pt x="1064" y="18"/>
                    <a:pt x="946" y="0"/>
                    <a:pt x="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739;p48">
              <a:extLst>
                <a:ext uri="{FF2B5EF4-FFF2-40B4-BE49-F238E27FC236}">
                  <a16:creationId xmlns:a16="http://schemas.microsoft.com/office/drawing/2014/main" id="{638DAFD1-93C5-6FD4-B398-5BF033E09825}"/>
                </a:ext>
              </a:extLst>
            </p:cNvPr>
            <p:cNvSpPr/>
            <p:nvPr/>
          </p:nvSpPr>
          <p:spPr>
            <a:xfrm>
              <a:off x="560602" y="1755567"/>
              <a:ext cx="49045" cy="115026"/>
            </a:xfrm>
            <a:custGeom>
              <a:avLst/>
              <a:gdLst/>
              <a:ahLst/>
              <a:cxnLst/>
              <a:rect l="l" t="t" r="r" b="b"/>
              <a:pathLst>
                <a:path w="3087" h="7240" extrusionOk="0">
                  <a:moveTo>
                    <a:pt x="21" y="1"/>
                  </a:moveTo>
                  <a:cubicBezTo>
                    <a:pt x="20" y="1"/>
                    <a:pt x="20" y="1"/>
                    <a:pt x="20" y="1"/>
                  </a:cubicBezTo>
                  <a:cubicBezTo>
                    <a:pt x="1" y="24"/>
                    <a:pt x="397" y="270"/>
                    <a:pt x="920" y="797"/>
                  </a:cubicBezTo>
                  <a:cubicBezTo>
                    <a:pt x="1051" y="932"/>
                    <a:pt x="1189" y="1077"/>
                    <a:pt x="1323" y="1249"/>
                  </a:cubicBezTo>
                  <a:cubicBezTo>
                    <a:pt x="1469" y="1409"/>
                    <a:pt x="1600" y="1604"/>
                    <a:pt x="1742" y="1801"/>
                  </a:cubicBezTo>
                  <a:cubicBezTo>
                    <a:pt x="2011" y="2213"/>
                    <a:pt x="2272" y="2687"/>
                    <a:pt x="2481" y="3209"/>
                  </a:cubicBezTo>
                  <a:cubicBezTo>
                    <a:pt x="2683" y="3737"/>
                    <a:pt x="2814" y="4263"/>
                    <a:pt x="2892" y="4745"/>
                  </a:cubicBezTo>
                  <a:cubicBezTo>
                    <a:pt x="2922" y="4988"/>
                    <a:pt x="2955" y="5219"/>
                    <a:pt x="2959" y="5436"/>
                  </a:cubicBezTo>
                  <a:cubicBezTo>
                    <a:pt x="2978" y="5652"/>
                    <a:pt x="2974" y="5857"/>
                    <a:pt x="2967" y="6041"/>
                  </a:cubicBezTo>
                  <a:cubicBezTo>
                    <a:pt x="2941" y="6784"/>
                    <a:pt x="2817" y="7233"/>
                    <a:pt x="2847" y="7240"/>
                  </a:cubicBezTo>
                  <a:cubicBezTo>
                    <a:pt x="2847" y="7240"/>
                    <a:pt x="2847" y="7240"/>
                    <a:pt x="2847" y="7240"/>
                  </a:cubicBezTo>
                  <a:cubicBezTo>
                    <a:pt x="2856" y="7240"/>
                    <a:pt x="2889" y="7128"/>
                    <a:pt x="2937" y="6926"/>
                  </a:cubicBezTo>
                  <a:cubicBezTo>
                    <a:pt x="2964" y="6826"/>
                    <a:pt x="2993" y="6698"/>
                    <a:pt x="3008" y="6552"/>
                  </a:cubicBezTo>
                  <a:cubicBezTo>
                    <a:pt x="3026" y="6403"/>
                    <a:pt x="3060" y="6235"/>
                    <a:pt x="3064" y="6048"/>
                  </a:cubicBezTo>
                  <a:cubicBezTo>
                    <a:pt x="3076" y="5857"/>
                    <a:pt x="3086" y="5652"/>
                    <a:pt x="3071" y="5432"/>
                  </a:cubicBezTo>
                  <a:cubicBezTo>
                    <a:pt x="3076" y="5208"/>
                    <a:pt x="3042" y="4976"/>
                    <a:pt x="3016" y="4726"/>
                  </a:cubicBezTo>
                  <a:cubicBezTo>
                    <a:pt x="2941" y="4233"/>
                    <a:pt x="2814" y="3699"/>
                    <a:pt x="2609" y="3161"/>
                  </a:cubicBezTo>
                  <a:cubicBezTo>
                    <a:pt x="2395" y="2627"/>
                    <a:pt x="2126" y="2145"/>
                    <a:pt x="1847" y="1734"/>
                  </a:cubicBezTo>
                  <a:cubicBezTo>
                    <a:pt x="1697" y="1532"/>
                    <a:pt x="1562" y="1339"/>
                    <a:pt x="1409" y="1174"/>
                  </a:cubicBezTo>
                  <a:cubicBezTo>
                    <a:pt x="1271" y="1006"/>
                    <a:pt x="1121" y="860"/>
                    <a:pt x="987" y="730"/>
                  </a:cubicBezTo>
                  <a:cubicBezTo>
                    <a:pt x="857" y="595"/>
                    <a:pt x="718" y="491"/>
                    <a:pt x="602" y="397"/>
                  </a:cubicBezTo>
                  <a:cubicBezTo>
                    <a:pt x="490" y="300"/>
                    <a:pt x="386" y="225"/>
                    <a:pt x="297" y="170"/>
                  </a:cubicBezTo>
                  <a:cubicBezTo>
                    <a:pt x="131" y="59"/>
                    <a:pt x="34"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740;p48">
              <a:extLst>
                <a:ext uri="{FF2B5EF4-FFF2-40B4-BE49-F238E27FC236}">
                  <a16:creationId xmlns:a16="http://schemas.microsoft.com/office/drawing/2014/main" id="{6EE457D6-AF39-C49E-B6B3-11CBD744B252}"/>
                </a:ext>
              </a:extLst>
            </p:cNvPr>
            <p:cNvSpPr/>
            <p:nvPr/>
          </p:nvSpPr>
          <p:spPr>
            <a:xfrm>
              <a:off x="904551" y="1590480"/>
              <a:ext cx="128848" cy="65965"/>
            </a:xfrm>
            <a:custGeom>
              <a:avLst/>
              <a:gdLst/>
              <a:ahLst/>
              <a:cxnLst/>
              <a:rect l="l" t="t" r="r" b="b"/>
              <a:pathLst>
                <a:path w="8110" h="4152" extrusionOk="0">
                  <a:moveTo>
                    <a:pt x="4215" y="1"/>
                  </a:moveTo>
                  <a:cubicBezTo>
                    <a:pt x="3803" y="1"/>
                    <a:pt x="3373" y="46"/>
                    <a:pt x="2941" y="154"/>
                  </a:cubicBezTo>
                  <a:cubicBezTo>
                    <a:pt x="2212" y="337"/>
                    <a:pt x="1562" y="692"/>
                    <a:pt x="1088" y="1144"/>
                  </a:cubicBezTo>
                  <a:cubicBezTo>
                    <a:pt x="614" y="1596"/>
                    <a:pt x="304" y="2119"/>
                    <a:pt x="157" y="2590"/>
                  </a:cubicBezTo>
                  <a:cubicBezTo>
                    <a:pt x="5" y="3060"/>
                    <a:pt x="1" y="3467"/>
                    <a:pt x="38" y="3740"/>
                  </a:cubicBezTo>
                  <a:cubicBezTo>
                    <a:pt x="61" y="3874"/>
                    <a:pt x="79" y="3979"/>
                    <a:pt x="102" y="4050"/>
                  </a:cubicBezTo>
                  <a:cubicBezTo>
                    <a:pt x="123" y="4114"/>
                    <a:pt x="134" y="4151"/>
                    <a:pt x="139" y="4151"/>
                  </a:cubicBezTo>
                  <a:cubicBezTo>
                    <a:pt x="139" y="4151"/>
                    <a:pt x="139" y="4151"/>
                    <a:pt x="140" y="4151"/>
                  </a:cubicBezTo>
                  <a:cubicBezTo>
                    <a:pt x="154" y="4147"/>
                    <a:pt x="113" y="4005"/>
                    <a:pt x="90" y="3736"/>
                  </a:cubicBezTo>
                  <a:cubicBezTo>
                    <a:pt x="72" y="3467"/>
                    <a:pt x="90" y="3071"/>
                    <a:pt x="247" y="2619"/>
                  </a:cubicBezTo>
                  <a:cubicBezTo>
                    <a:pt x="400" y="2167"/>
                    <a:pt x="711" y="1667"/>
                    <a:pt x="1174" y="1238"/>
                  </a:cubicBezTo>
                  <a:cubicBezTo>
                    <a:pt x="1637" y="804"/>
                    <a:pt x="2264" y="464"/>
                    <a:pt x="2974" y="285"/>
                  </a:cubicBezTo>
                  <a:cubicBezTo>
                    <a:pt x="3403" y="176"/>
                    <a:pt x="3832" y="131"/>
                    <a:pt x="4244" y="131"/>
                  </a:cubicBezTo>
                  <a:cubicBezTo>
                    <a:pt x="4513" y="131"/>
                    <a:pt x="4775" y="150"/>
                    <a:pt x="5025" y="184"/>
                  </a:cubicBezTo>
                  <a:cubicBezTo>
                    <a:pt x="5656" y="270"/>
                    <a:pt x="6208" y="438"/>
                    <a:pt x="6665" y="599"/>
                  </a:cubicBezTo>
                  <a:cubicBezTo>
                    <a:pt x="7120" y="767"/>
                    <a:pt x="7475" y="928"/>
                    <a:pt x="7722" y="1043"/>
                  </a:cubicBezTo>
                  <a:cubicBezTo>
                    <a:pt x="7955" y="1153"/>
                    <a:pt x="8089" y="1216"/>
                    <a:pt x="8108" y="1216"/>
                  </a:cubicBezTo>
                  <a:cubicBezTo>
                    <a:pt x="8109" y="1216"/>
                    <a:pt x="8109" y="1216"/>
                    <a:pt x="8110" y="1215"/>
                  </a:cubicBezTo>
                  <a:cubicBezTo>
                    <a:pt x="8110" y="1211"/>
                    <a:pt x="8080" y="1188"/>
                    <a:pt x="8016" y="1152"/>
                  </a:cubicBezTo>
                  <a:cubicBezTo>
                    <a:pt x="7956" y="1114"/>
                    <a:pt x="7863" y="1062"/>
                    <a:pt x="7744" y="995"/>
                  </a:cubicBezTo>
                  <a:cubicBezTo>
                    <a:pt x="7505" y="868"/>
                    <a:pt x="7154" y="688"/>
                    <a:pt x="6698" y="509"/>
                  </a:cubicBezTo>
                  <a:cubicBezTo>
                    <a:pt x="6242" y="333"/>
                    <a:pt x="5686" y="154"/>
                    <a:pt x="5039" y="61"/>
                  </a:cubicBezTo>
                  <a:cubicBezTo>
                    <a:pt x="4778" y="23"/>
                    <a:pt x="4501" y="1"/>
                    <a:pt x="42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741;p48">
              <a:extLst>
                <a:ext uri="{FF2B5EF4-FFF2-40B4-BE49-F238E27FC236}">
                  <a16:creationId xmlns:a16="http://schemas.microsoft.com/office/drawing/2014/main" id="{AF43E051-EE94-B5CE-83A3-4815B3F28C9E}"/>
                </a:ext>
              </a:extLst>
            </p:cNvPr>
            <p:cNvSpPr/>
            <p:nvPr/>
          </p:nvSpPr>
          <p:spPr>
            <a:xfrm>
              <a:off x="1008344" y="1425155"/>
              <a:ext cx="74131" cy="92036"/>
            </a:xfrm>
            <a:custGeom>
              <a:avLst/>
              <a:gdLst/>
              <a:ahLst/>
              <a:cxnLst/>
              <a:rect l="l" t="t" r="r" b="b"/>
              <a:pathLst>
                <a:path w="4666" h="5793" extrusionOk="0">
                  <a:moveTo>
                    <a:pt x="3700" y="1"/>
                  </a:moveTo>
                  <a:cubicBezTo>
                    <a:pt x="3699" y="1"/>
                    <a:pt x="3699" y="1"/>
                    <a:pt x="3699" y="1"/>
                  </a:cubicBezTo>
                  <a:cubicBezTo>
                    <a:pt x="3669" y="20"/>
                    <a:pt x="4072" y="375"/>
                    <a:pt x="4337" y="1147"/>
                  </a:cubicBezTo>
                  <a:cubicBezTo>
                    <a:pt x="4471" y="1528"/>
                    <a:pt x="4550" y="2014"/>
                    <a:pt x="4509" y="2549"/>
                  </a:cubicBezTo>
                  <a:cubicBezTo>
                    <a:pt x="4468" y="3078"/>
                    <a:pt x="4296" y="3657"/>
                    <a:pt x="3956" y="4173"/>
                  </a:cubicBezTo>
                  <a:cubicBezTo>
                    <a:pt x="3616" y="4685"/>
                    <a:pt x="3145" y="5066"/>
                    <a:pt x="2668" y="5305"/>
                  </a:cubicBezTo>
                  <a:cubicBezTo>
                    <a:pt x="2193" y="5548"/>
                    <a:pt x="1715" y="5660"/>
                    <a:pt x="1311" y="5693"/>
                  </a:cubicBezTo>
                  <a:cubicBezTo>
                    <a:pt x="1200" y="5702"/>
                    <a:pt x="1096" y="5706"/>
                    <a:pt x="997" y="5706"/>
                  </a:cubicBezTo>
                  <a:cubicBezTo>
                    <a:pt x="424" y="5706"/>
                    <a:pt x="71" y="5574"/>
                    <a:pt x="10" y="5574"/>
                  </a:cubicBezTo>
                  <a:cubicBezTo>
                    <a:pt x="4" y="5574"/>
                    <a:pt x="1" y="5575"/>
                    <a:pt x="1" y="5578"/>
                  </a:cubicBezTo>
                  <a:cubicBezTo>
                    <a:pt x="1" y="5581"/>
                    <a:pt x="30" y="5596"/>
                    <a:pt x="87" y="5619"/>
                  </a:cubicBezTo>
                  <a:cubicBezTo>
                    <a:pt x="142" y="5638"/>
                    <a:pt x="228" y="5674"/>
                    <a:pt x="341" y="5697"/>
                  </a:cubicBezTo>
                  <a:cubicBezTo>
                    <a:pt x="527" y="5750"/>
                    <a:pt x="790" y="5792"/>
                    <a:pt x="1112" y="5792"/>
                  </a:cubicBezTo>
                  <a:cubicBezTo>
                    <a:pt x="1177" y="5792"/>
                    <a:pt x="1245" y="5790"/>
                    <a:pt x="1316" y="5787"/>
                  </a:cubicBezTo>
                  <a:cubicBezTo>
                    <a:pt x="1734" y="5768"/>
                    <a:pt x="2227" y="5660"/>
                    <a:pt x="2723" y="5414"/>
                  </a:cubicBezTo>
                  <a:cubicBezTo>
                    <a:pt x="3221" y="5174"/>
                    <a:pt x="3714" y="4782"/>
                    <a:pt x="4068" y="4248"/>
                  </a:cubicBezTo>
                  <a:cubicBezTo>
                    <a:pt x="4423" y="3710"/>
                    <a:pt x="4595" y="3109"/>
                    <a:pt x="4633" y="2556"/>
                  </a:cubicBezTo>
                  <a:cubicBezTo>
                    <a:pt x="4666" y="2003"/>
                    <a:pt x="4576" y="1502"/>
                    <a:pt x="4426" y="1114"/>
                  </a:cubicBezTo>
                  <a:cubicBezTo>
                    <a:pt x="4281" y="725"/>
                    <a:pt x="4095" y="438"/>
                    <a:pt x="3949" y="259"/>
                  </a:cubicBezTo>
                  <a:cubicBezTo>
                    <a:pt x="3878" y="165"/>
                    <a:pt x="3811" y="106"/>
                    <a:pt x="3769" y="61"/>
                  </a:cubicBezTo>
                  <a:cubicBezTo>
                    <a:pt x="3728" y="23"/>
                    <a:pt x="3705" y="1"/>
                    <a:pt x="37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742;p48">
              <a:extLst>
                <a:ext uri="{FF2B5EF4-FFF2-40B4-BE49-F238E27FC236}">
                  <a16:creationId xmlns:a16="http://schemas.microsoft.com/office/drawing/2014/main" id="{66901D99-CDE2-ACE5-63C8-6491BBC318E4}"/>
                </a:ext>
              </a:extLst>
            </p:cNvPr>
            <p:cNvSpPr/>
            <p:nvPr/>
          </p:nvSpPr>
          <p:spPr>
            <a:xfrm>
              <a:off x="726468" y="1558213"/>
              <a:ext cx="71589" cy="2224"/>
            </a:xfrm>
            <a:custGeom>
              <a:avLst/>
              <a:gdLst/>
              <a:ahLst/>
              <a:cxnLst/>
              <a:rect l="l" t="t" r="r" b="b"/>
              <a:pathLst>
                <a:path w="4506" h="140" extrusionOk="0">
                  <a:moveTo>
                    <a:pt x="2897" y="1"/>
                  </a:moveTo>
                  <a:cubicBezTo>
                    <a:pt x="2693" y="1"/>
                    <a:pt x="2477" y="2"/>
                    <a:pt x="2253" y="4"/>
                  </a:cubicBezTo>
                  <a:cubicBezTo>
                    <a:pt x="1009" y="11"/>
                    <a:pt x="1" y="49"/>
                    <a:pt x="1" y="86"/>
                  </a:cubicBezTo>
                  <a:cubicBezTo>
                    <a:pt x="1" y="119"/>
                    <a:pt x="772" y="140"/>
                    <a:pt x="1798" y="140"/>
                  </a:cubicBezTo>
                  <a:cubicBezTo>
                    <a:pt x="1945" y="140"/>
                    <a:pt x="2098" y="139"/>
                    <a:pt x="2253" y="138"/>
                  </a:cubicBezTo>
                  <a:cubicBezTo>
                    <a:pt x="3497" y="127"/>
                    <a:pt x="4505" y="90"/>
                    <a:pt x="4505" y="52"/>
                  </a:cubicBezTo>
                  <a:cubicBezTo>
                    <a:pt x="4505" y="22"/>
                    <a:pt x="3827" y="1"/>
                    <a:pt x="28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924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3702724" y="414770"/>
            <a:ext cx="31947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What is AUTOEDA?</a:t>
            </a:r>
            <a:endParaRPr sz="2000" dirty="0"/>
          </a:p>
        </p:txBody>
      </p:sp>
      <p:sp>
        <p:nvSpPr>
          <p:cNvPr id="4" name="TextBox 3">
            <a:extLst>
              <a:ext uri="{FF2B5EF4-FFF2-40B4-BE49-F238E27FC236}">
                <a16:creationId xmlns:a16="http://schemas.microsoft.com/office/drawing/2014/main" id="{B385DCB0-76B8-6972-B616-E650E4E4D611}"/>
              </a:ext>
            </a:extLst>
          </p:cNvPr>
          <p:cNvSpPr txBox="1"/>
          <p:nvPr/>
        </p:nvSpPr>
        <p:spPr>
          <a:xfrm>
            <a:off x="1752344" y="1597718"/>
            <a:ext cx="6188700" cy="2369880"/>
          </a:xfrm>
          <a:prstGeom prst="rect">
            <a:avLst/>
          </a:prstGeom>
          <a:noFill/>
        </p:spPr>
        <p:txBody>
          <a:bodyPr wrap="square">
            <a:spAutoFit/>
          </a:bodyPr>
          <a:lstStyle/>
          <a:p>
            <a:pPr algn="ctr"/>
            <a:r>
              <a:rPr lang="en-US" sz="3200" dirty="0">
                <a:solidFill>
                  <a:schemeClr val="bg1">
                    <a:lumMod val="75000"/>
                  </a:schemeClr>
                </a:solidFill>
                <a:latin typeface="Söhne"/>
              </a:rPr>
              <a:t>“</a:t>
            </a:r>
            <a:r>
              <a:rPr lang="en-US" sz="2800" dirty="0">
                <a:solidFill>
                  <a:srgbClr val="374151"/>
                </a:solidFill>
                <a:latin typeface="Söhne"/>
              </a:rPr>
              <a:t> T</a:t>
            </a:r>
            <a:r>
              <a:rPr lang="en-US" sz="2800" b="0" i="0" dirty="0">
                <a:solidFill>
                  <a:srgbClr val="374151"/>
                </a:solidFill>
                <a:effectLst/>
                <a:latin typeface="Söhne"/>
              </a:rPr>
              <a:t>he process of automatically performing various data analysis tasks using algorithms and software tools, with the aim of generating insights and understanding patterns in the data</a:t>
            </a:r>
            <a:r>
              <a:rPr lang="en-US" sz="3200" b="0" i="0" dirty="0">
                <a:solidFill>
                  <a:schemeClr val="bg1">
                    <a:lumMod val="75000"/>
                  </a:schemeClr>
                </a:solidFill>
                <a:effectLst/>
                <a:latin typeface="Söhne"/>
              </a:rPr>
              <a:t>”</a:t>
            </a:r>
            <a:endParaRPr lang="en-US" sz="3200" dirty="0">
              <a:solidFill>
                <a:schemeClr val="bg1">
                  <a:lumMod val="75000"/>
                </a:schemeClr>
              </a:solidFill>
              <a:latin typeface="Didact Gothic" panose="00000500000000000000" pitchFamily="2" charset="0"/>
            </a:endParaRPr>
          </a:p>
        </p:txBody>
      </p:sp>
    </p:spTree>
    <p:extLst>
      <p:ext uri="{BB962C8B-B14F-4D97-AF65-F5344CB8AC3E}">
        <p14:creationId xmlns:p14="http://schemas.microsoft.com/office/powerpoint/2010/main" val="2499604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3096669" y="436035"/>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t>WHY DO WE NEED AUTOEDA?</a:t>
            </a:r>
            <a:endParaRPr sz="2000" dirty="0"/>
          </a:p>
        </p:txBody>
      </p:sp>
      <p:sp>
        <p:nvSpPr>
          <p:cNvPr id="2" name="TextBox 1">
            <a:extLst>
              <a:ext uri="{FF2B5EF4-FFF2-40B4-BE49-F238E27FC236}">
                <a16:creationId xmlns:a16="http://schemas.microsoft.com/office/drawing/2014/main" id="{AA76494B-AC80-EF75-AD74-5628A0D2B083}"/>
              </a:ext>
            </a:extLst>
          </p:cNvPr>
          <p:cNvSpPr txBox="1"/>
          <p:nvPr/>
        </p:nvSpPr>
        <p:spPr>
          <a:xfrm>
            <a:off x="387864" y="1530657"/>
            <a:ext cx="6188700" cy="2862322"/>
          </a:xfrm>
          <a:prstGeom prst="rect">
            <a:avLst/>
          </a:prstGeom>
          <a:noFill/>
        </p:spPr>
        <p:txBody>
          <a:bodyPr wrap="square">
            <a:spAutoFit/>
          </a:bodyPr>
          <a:lstStyle/>
          <a:p>
            <a:pPr marL="342900" lvl="1" indent="-342900">
              <a:buFont typeface="Wingdings" panose="05000000000000000000" pitchFamily="2" charset="2"/>
              <a:buChar char="q"/>
            </a:pPr>
            <a:r>
              <a:rPr lang="en-US" sz="1800" dirty="0">
                <a:solidFill>
                  <a:schemeClr val="bg2">
                    <a:lumMod val="75000"/>
                  </a:schemeClr>
                </a:solidFill>
                <a:latin typeface="Didact Gothic" panose="00000500000000000000" pitchFamily="2" charset="0"/>
              </a:rPr>
              <a:t>Manual exploratory data analysis can be a time-consuming process, particularly for large datasets with numerous variables. </a:t>
            </a:r>
          </a:p>
          <a:p>
            <a:pPr marL="342900" lvl="1" indent="-342900">
              <a:buFont typeface="Wingdings" panose="05000000000000000000" pitchFamily="2" charset="2"/>
              <a:buChar char="q"/>
            </a:pPr>
            <a:endParaRPr lang="en-US" sz="1800" dirty="0">
              <a:solidFill>
                <a:schemeClr val="bg2">
                  <a:lumMod val="75000"/>
                </a:schemeClr>
              </a:solidFill>
              <a:latin typeface="Didact Gothic" panose="00000500000000000000" pitchFamily="2" charset="0"/>
            </a:endParaRPr>
          </a:p>
          <a:p>
            <a:pPr marL="342900" lvl="1" indent="-342900">
              <a:buFont typeface="Wingdings" panose="05000000000000000000" pitchFamily="2" charset="2"/>
              <a:buChar char="q"/>
            </a:pPr>
            <a:r>
              <a:rPr lang="en-US" sz="1800" dirty="0">
                <a:solidFill>
                  <a:schemeClr val="bg2">
                    <a:lumMod val="75000"/>
                  </a:schemeClr>
                </a:solidFill>
                <a:latin typeface="Didact Gothic" panose="00000500000000000000" pitchFamily="2" charset="0"/>
              </a:rPr>
              <a:t>It can help to identify key trends, patterns and relationships between variables, that can be further investigated with statistical models.</a:t>
            </a:r>
          </a:p>
          <a:p>
            <a:pPr marL="342900" lvl="1" indent="-342900">
              <a:buFont typeface="Wingdings" panose="05000000000000000000" pitchFamily="2" charset="2"/>
              <a:buChar char="q"/>
            </a:pPr>
            <a:endParaRPr lang="en-US" sz="1800" dirty="0">
              <a:solidFill>
                <a:schemeClr val="bg2">
                  <a:lumMod val="75000"/>
                </a:schemeClr>
              </a:solidFill>
              <a:latin typeface="Didact Gothic" panose="00000500000000000000" pitchFamily="2" charset="0"/>
            </a:endParaRPr>
          </a:p>
          <a:p>
            <a:pPr marL="342900" lvl="1" indent="-342900">
              <a:buFont typeface="Wingdings" panose="05000000000000000000" pitchFamily="2" charset="2"/>
              <a:buChar char="q"/>
            </a:pPr>
            <a:r>
              <a:rPr lang="en-US" sz="1800" dirty="0">
                <a:solidFill>
                  <a:schemeClr val="bg2">
                    <a:lumMod val="75000"/>
                  </a:schemeClr>
                </a:solidFill>
                <a:latin typeface="Didact Gothic" panose="00000500000000000000" pitchFamily="2" charset="0"/>
              </a:rPr>
              <a:t>Standardization can help to reduce errors and improve the reliability of the analysis.</a:t>
            </a:r>
          </a:p>
        </p:txBody>
      </p:sp>
      <p:grpSp>
        <p:nvGrpSpPr>
          <p:cNvPr id="3" name="Google Shape;3485;p48">
            <a:extLst>
              <a:ext uri="{FF2B5EF4-FFF2-40B4-BE49-F238E27FC236}">
                <a16:creationId xmlns:a16="http://schemas.microsoft.com/office/drawing/2014/main" id="{D744FFBB-6BC3-CCCE-0F1E-B5497102EC73}"/>
              </a:ext>
            </a:extLst>
          </p:cNvPr>
          <p:cNvGrpSpPr/>
          <p:nvPr/>
        </p:nvGrpSpPr>
        <p:grpSpPr>
          <a:xfrm>
            <a:off x="6468491" y="2247876"/>
            <a:ext cx="2501899" cy="2882900"/>
            <a:chOff x="411603" y="2906997"/>
            <a:chExt cx="1735458" cy="1808566"/>
          </a:xfrm>
        </p:grpSpPr>
        <p:grpSp>
          <p:nvGrpSpPr>
            <p:cNvPr id="4" name="Google Shape;3486;p48">
              <a:extLst>
                <a:ext uri="{FF2B5EF4-FFF2-40B4-BE49-F238E27FC236}">
                  <a16:creationId xmlns:a16="http://schemas.microsoft.com/office/drawing/2014/main" id="{CFE2739D-B073-051E-1A74-96ADD02DC742}"/>
                </a:ext>
              </a:extLst>
            </p:cNvPr>
            <p:cNvGrpSpPr/>
            <p:nvPr/>
          </p:nvGrpSpPr>
          <p:grpSpPr>
            <a:xfrm>
              <a:off x="570964" y="2906997"/>
              <a:ext cx="1506308" cy="920209"/>
              <a:chOff x="570964" y="2906997"/>
              <a:chExt cx="1506308" cy="920209"/>
            </a:xfrm>
          </p:grpSpPr>
          <p:sp>
            <p:nvSpPr>
              <p:cNvPr id="806" name="Google Shape;3487;p48">
                <a:extLst>
                  <a:ext uri="{FF2B5EF4-FFF2-40B4-BE49-F238E27FC236}">
                    <a16:creationId xmlns:a16="http://schemas.microsoft.com/office/drawing/2014/main" id="{1FDD76BD-72A7-7D6C-DB2F-7CD758ED9EAE}"/>
                  </a:ext>
                </a:extLst>
              </p:cNvPr>
              <p:cNvSpPr/>
              <p:nvPr/>
            </p:nvSpPr>
            <p:spPr>
              <a:xfrm>
                <a:off x="570964" y="2951732"/>
                <a:ext cx="696766" cy="875473"/>
              </a:xfrm>
              <a:custGeom>
                <a:avLst/>
                <a:gdLst/>
                <a:ahLst/>
                <a:cxnLst/>
                <a:rect l="l" t="t" r="r" b="b"/>
                <a:pathLst>
                  <a:path w="47863" h="60139" extrusionOk="0">
                    <a:moveTo>
                      <a:pt x="1" y="0"/>
                    </a:moveTo>
                    <a:lnTo>
                      <a:pt x="1" y="60138"/>
                    </a:lnTo>
                    <a:lnTo>
                      <a:pt x="47862" y="60138"/>
                    </a:lnTo>
                    <a:lnTo>
                      <a:pt x="4786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488;p48">
                <a:extLst>
                  <a:ext uri="{FF2B5EF4-FFF2-40B4-BE49-F238E27FC236}">
                    <a16:creationId xmlns:a16="http://schemas.microsoft.com/office/drawing/2014/main" id="{E5190698-F4E6-2C5A-9FCC-BFC84289D3DB}"/>
                  </a:ext>
                </a:extLst>
              </p:cNvPr>
              <p:cNvSpPr/>
              <p:nvPr/>
            </p:nvSpPr>
            <p:spPr>
              <a:xfrm>
                <a:off x="596484" y="2976800"/>
                <a:ext cx="650254" cy="825396"/>
              </a:xfrm>
              <a:custGeom>
                <a:avLst/>
                <a:gdLst/>
                <a:ahLst/>
                <a:cxnLst/>
                <a:rect l="l" t="t" r="r" b="b"/>
                <a:pathLst>
                  <a:path w="44668" h="56699" extrusionOk="0">
                    <a:moveTo>
                      <a:pt x="1" y="0"/>
                    </a:moveTo>
                    <a:lnTo>
                      <a:pt x="1" y="56698"/>
                    </a:lnTo>
                    <a:lnTo>
                      <a:pt x="44667" y="56698"/>
                    </a:lnTo>
                    <a:lnTo>
                      <a:pt x="4466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489;p48">
                <a:extLst>
                  <a:ext uri="{FF2B5EF4-FFF2-40B4-BE49-F238E27FC236}">
                    <a16:creationId xmlns:a16="http://schemas.microsoft.com/office/drawing/2014/main" id="{85EB357E-0AF7-0791-6C7C-D013AAC51B3F}"/>
                  </a:ext>
                </a:extLst>
              </p:cNvPr>
              <p:cNvSpPr/>
              <p:nvPr/>
            </p:nvSpPr>
            <p:spPr>
              <a:xfrm>
                <a:off x="596484" y="3293237"/>
                <a:ext cx="650254" cy="508959"/>
              </a:xfrm>
              <a:custGeom>
                <a:avLst/>
                <a:gdLst/>
                <a:ahLst/>
                <a:cxnLst/>
                <a:rect l="l" t="t" r="r" b="b"/>
                <a:pathLst>
                  <a:path w="44668" h="34962" extrusionOk="0">
                    <a:moveTo>
                      <a:pt x="28480" y="0"/>
                    </a:moveTo>
                    <a:lnTo>
                      <a:pt x="28480" y="10253"/>
                    </a:lnTo>
                    <a:lnTo>
                      <a:pt x="17363" y="10253"/>
                    </a:lnTo>
                    <a:lnTo>
                      <a:pt x="14041" y="25286"/>
                    </a:lnTo>
                    <a:lnTo>
                      <a:pt x="10143" y="25286"/>
                    </a:lnTo>
                    <a:lnTo>
                      <a:pt x="8989" y="19998"/>
                    </a:lnTo>
                    <a:lnTo>
                      <a:pt x="1" y="19998"/>
                    </a:lnTo>
                    <a:lnTo>
                      <a:pt x="1" y="34961"/>
                    </a:lnTo>
                    <a:lnTo>
                      <a:pt x="44667" y="34961"/>
                    </a:lnTo>
                    <a:lnTo>
                      <a:pt x="44667" y="17131"/>
                    </a:lnTo>
                    <a:lnTo>
                      <a:pt x="36565" y="17131"/>
                    </a:lnTo>
                    <a:lnTo>
                      <a:pt x="3656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490;p48">
                <a:extLst>
                  <a:ext uri="{FF2B5EF4-FFF2-40B4-BE49-F238E27FC236}">
                    <a16:creationId xmlns:a16="http://schemas.microsoft.com/office/drawing/2014/main" id="{6B215C26-3432-DBBF-46E6-79FAFBAA0B79}"/>
                  </a:ext>
                </a:extLst>
              </p:cNvPr>
              <p:cNvSpPr/>
              <p:nvPr/>
            </p:nvSpPr>
            <p:spPr>
              <a:xfrm>
                <a:off x="910940" y="2976800"/>
                <a:ext cx="21006" cy="818583"/>
              </a:xfrm>
              <a:custGeom>
                <a:avLst/>
                <a:gdLst/>
                <a:ahLst/>
                <a:cxnLst/>
                <a:rect l="l" t="t" r="r" b="b"/>
                <a:pathLst>
                  <a:path w="1443" h="56231" extrusionOk="0">
                    <a:moveTo>
                      <a:pt x="0" y="0"/>
                    </a:moveTo>
                    <a:lnTo>
                      <a:pt x="0" y="56230"/>
                    </a:lnTo>
                    <a:lnTo>
                      <a:pt x="1442" y="56230"/>
                    </a:lnTo>
                    <a:lnTo>
                      <a:pt x="144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491;p48">
                <a:extLst>
                  <a:ext uri="{FF2B5EF4-FFF2-40B4-BE49-F238E27FC236}">
                    <a16:creationId xmlns:a16="http://schemas.microsoft.com/office/drawing/2014/main" id="{2A1A7E65-9ECC-EDF1-4D83-DF8B0EC2CE19}"/>
                  </a:ext>
                </a:extLst>
              </p:cNvPr>
              <p:cNvSpPr/>
              <p:nvPr/>
            </p:nvSpPr>
            <p:spPr>
              <a:xfrm>
                <a:off x="596484" y="3376637"/>
                <a:ext cx="650254" cy="21589"/>
              </a:xfrm>
              <a:custGeom>
                <a:avLst/>
                <a:gdLst/>
                <a:ahLst/>
                <a:cxnLst/>
                <a:rect l="l" t="t" r="r" b="b"/>
                <a:pathLst>
                  <a:path w="44668" h="1483" extrusionOk="0">
                    <a:moveTo>
                      <a:pt x="1" y="0"/>
                    </a:moveTo>
                    <a:lnTo>
                      <a:pt x="1" y="1482"/>
                    </a:lnTo>
                    <a:lnTo>
                      <a:pt x="44667" y="1482"/>
                    </a:lnTo>
                    <a:lnTo>
                      <a:pt x="4466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492;p48">
                <a:extLst>
                  <a:ext uri="{FF2B5EF4-FFF2-40B4-BE49-F238E27FC236}">
                    <a16:creationId xmlns:a16="http://schemas.microsoft.com/office/drawing/2014/main" id="{07EB0BC3-961C-F2C5-EA2A-8AD16B79CE81}"/>
                  </a:ext>
                </a:extLst>
              </p:cNvPr>
              <p:cNvSpPr/>
              <p:nvPr/>
            </p:nvSpPr>
            <p:spPr>
              <a:xfrm>
                <a:off x="1924448" y="3185147"/>
                <a:ext cx="46831" cy="107012"/>
              </a:xfrm>
              <a:custGeom>
                <a:avLst/>
                <a:gdLst/>
                <a:ahLst/>
                <a:cxnLst/>
                <a:rect l="l" t="t" r="r" b="b"/>
                <a:pathLst>
                  <a:path w="3217" h="7351" extrusionOk="0">
                    <a:moveTo>
                      <a:pt x="346" y="1"/>
                    </a:moveTo>
                    <a:lnTo>
                      <a:pt x="1" y="2823"/>
                    </a:lnTo>
                    <a:lnTo>
                      <a:pt x="1429" y="7342"/>
                    </a:lnTo>
                    <a:lnTo>
                      <a:pt x="3216" y="7351"/>
                    </a:lnTo>
                    <a:lnTo>
                      <a:pt x="34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493;p48">
                <a:extLst>
                  <a:ext uri="{FF2B5EF4-FFF2-40B4-BE49-F238E27FC236}">
                    <a16:creationId xmlns:a16="http://schemas.microsoft.com/office/drawing/2014/main" id="{43F97949-FBEE-B364-11E9-CC9B4693B70A}"/>
                  </a:ext>
                </a:extLst>
              </p:cNvPr>
              <p:cNvSpPr/>
              <p:nvPr/>
            </p:nvSpPr>
            <p:spPr>
              <a:xfrm>
                <a:off x="1772264" y="3086287"/>
                <a:ext cx="165097" cy="208114"/>
              </a:xfrm>
              <a:custGeom>
                <a:avLst/>
                <a:gdLst/>
                <a:ahLst/>
                <a:cxnLst/>
                <a:rect l="l" t="t" r="r" b="b"/>
                <a:pathLst>
                  <a:path w="11341" h="14296" extrusionOk="0">
                    <a:moveTo>
                      <a:pt x="989" y="0"/>
                    </a:moveTo>
                    <a:lnTo>
                      <a:pt x="1" y="14081"/>
                    </a:lnTo>
                    <a:lnTo>
                      <a:pt x="10197" y="14295"/>
                    </a:lnTo>
                    <a:lnTo>
                      <a:pt x="1134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494;p48">
                <a:extLst>
                  <a:ext uri="{FF2B5EF4-FFF2-40B4-BE49-F238E27FC236}">
                    <a16:creationId xmlns:a16="http://schemas.microsoft.com/office/drawing/2014/main" id="{8623FEE5-BFEF-60D8-D690-66BC57755AE9}"/>
                  </a:ext>
                </a:extLst>
              </p:cNvPr>
              <p:cNvSpPr/>
              <p:nvPr/>
            </p:nvSpPr>
            <p:spPr>
              <a:xfrm>
                <a:off x="1789514" y="3101806"/>
                <a:ext cx="125791" cy="176815"/>
              </a:xfrm>
              <a:custGeom>
                <a:avLst/>
                <a:gdLst/>
                <a:ahLst/>
                <a:cxnLst/>
                <a:rect l="l" t="t" r="r" b="b"/>
                <a:pathLst>
                  <a:path w="8641" h="12146" extrusionOk="0">
                    <a:moveTo>
                      <a:pt x="8640" y="0"/>
                    </a:moveTo>
                    <a:lnTo>
                      <a:pt x="821" y="70"/>
                    </a:lnTo>
                    <a:lnTo>
                      <a:pt x="0" y="11791"/>
                    </a:lnTo>
                    <a:lnTo>
                      <a:pt x="7578" y="12146"/>
                    </a:lnTo>
                    <a:lnTo>
                      <a:pt x="864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495;p48">
                <a:extLst>
                  <a:ext uri="{FF2B5EF4-FFF2-40B4-BE49-F238E27FC236}">
                    <a16:creationId xmlns:a16="http://schemas.microsoft.com/office/drawing/2014/main" id="{E123B371-2C77-5981-3C23-5FD14F2DD918}"/>
                  </a:ext>
                </a:extLst>
              </p:cNvPr>
              <p:cNvSpPr/>
              <p:nvPr/>
            </p:nvSpPr>
            <p:spPr>
              <a:xfrm>
                <a:off x="1816737" y="3126932"/>
                <a:ext cx="71652" cy="119925"/>
              </a:xfrm>
              <a:custGeom>
                <a:avLst/>
                <a:gdLst/>
                <a:ahLst/>
                <a:cxnLst/>
                <a:rect l="l" t="t" r="r" b="b"/>
                <a:pathLst>
                  <a:path w="4922" h="8238" extrusionOk="0">
                    <a:moveTo>
                      <a:pt x="617" y="0"/>
                    </a:moveTo>
                    <a:lnTo>
                      <a:pt x="0" y="8238"/>
                    </a:lnTo>
                    <a:lnTo>
                      <a:pt x="4183" y="8238"/>
                    </a:lnTo>
                    <a:lnTo>
                      <a:pt x="492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496;p48">
                <a:extLst>
                  <a:ext uri="{FF2B5EF4-FFF2-40B4-BE49-F238E27FC236}">
                    <a16:creationId xmlns:a16="http://schemas.microsoft.com/office/drawing/2014/main" id="{BD329818-5739-6421-4B8E-06DAB8003556}"/>
                  </a:ext>
                </a:extLst>
              </p:cNvPr>
              <p:cNvSpPr/>
              <p:nvPr/>
            </p:nvSpPr>
            <p:spPr>
              <a:xfrm>
                <a:off x="1566275" y="3124326"/>
                <a:ext cx="123433" cy="168547"/>
              </a:xfrm>
              <a:custGeom>
                <a:avLst/>
                <a:gdLst/>
                <a:ahLst/>
                <a:cxnLst/>
                <a:rect l="l" t="t" r="r" b="b"/>
                <a:pathLst>
                  <a:path w="8479" h="11578" extrusionOk="0">
                    <a:moveTo>
                      <a:pt x="0" y="0"/>
                    </a:moveTo>
                    <a:lnTo>
                      <a:pt x="0" y="11577"/>
                    </a:lnTo>
                    <a:lnTo>
                      <a:pt x="8479" y="11569"/>
                    </a:lnTo>
                    <a:lnTo>
                      <a:pt x="8479"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497;p48">
                <a:extLst>
                  <a:ext uri="{FF2B5EF4-FFF2-40B4-BE49-F238E27FC236}">
                    <a16:creationId xmlns:a16="http://schemas.microsoft.com/office/drawing/2014/main" id="{40A5E66F-3974-FDC2-6C0B-E5050116A4AC}"/>
                  </a:ext>
                </a:extLst>
              </p:cNvPr>
              <p:cNvSpPr/>
              <p:nvPr/>
            </p:nvSpPr>
            <p:spPr>
              <a:xfrm>
                <a:off x="1591911" y="2906997"/>
                <a:ext cx="74287" cy="217343"/>
              </a:xfrm>
              <a:custGeom>
                <a:avLst/>
                <a:gdLst/>
                <a:ahLst/>
                <a:cxnLst/>
                <a:rect l="l" t="t" r="r" b="b"/>
                <a:pathLst>
                  <a:path w="5103" h="14930" extrusionOk="0">
                    <a:moveTo>
                      <a:pt x="4533" y="1"/>
                    </a:moveTo>
                    <a:cubicBezTo>
                      <a:pt x="4533" y="1"/>
                      <a:pt x="4532" y="1"/>
                      <a:pt x="4532" y="1"/>
                    </a:cubicBezTo>
                    <a:cubicBezTo>
                      <a:pt x="3959" y="23"/>
                      <a:pt x="2517" y="13632"/>
                      <a:pt x="2517" y="13632"/>
                    </a:cubicBezTo>
                    <a:cubicBezTo>
                      <a:pt x="2517" y="13632"/>
                      <a:pt x="2461" y="2421"/>
                      <a:pt x="1924" y="2421"/>
                    </a:cubicBezTo>
                    <a:cubicBezTo>
                      <a:pt x="1922" y="2421"/>
                      <a:pt x="1921" y="2422"/>
                      <a:pt x="1919" y="2422"/>
                    </a:cubicBezTo>
                    <a:cubicBezTo>
                      <a:pt x="1381" y="2484"/>
                      <a:pt x="1919" y="14352"/>
                      <a:pt x="1919" y="14352"/>
                    </a:cubicBezTo>
                    <a:cubicBezTo>
                      <a:pt x="1919" y="14352"/>
                      <a:pt x="1018" y="4944"/>
                      <a:pt x="516" y="4944"/>
                    </a:cubicBezTo>
                    <a:cubicBezTo>
                      <a:pt x="510" y="4944"/>
                      <a:pt x="504" y="4946"/>
                      <a:pt x="498" y="4948"/>
                    </a:cubicBezTo>
                    <a:cubicBezTo>
                      <a:pt x="0" y="5180"/>
                      <a:pt x="713" y="14929"/>
                      <a:pt x="713" y="14929"/>
                    </a:cubicBezTo>
                    <a:lnTo>
                      <a:pt x="3060" y="14929"/>
                    </a:lnTo>
                    <a:cubicBezTo>
                      <a:pt x="3060" y="14929"/>
                      <a:pt x="5102" y="1"/>
                      <a:pt x="453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498;p48">
                <a:extLst>
                  <a:ext uri="{FF2B5EF4-FFF2-40B4-BE49-F238E27FC236}">
                    <a16:creationId xmlns:a16="http://schemas.microsoft.com/office/drawing/2014/main" id="{54C3B3E0-AC29-E87E-1617-DD48F6D4CC6A}"/>
                  </a:ext>
                </a:extLst>
              </p:cNvPr>
              <p:cNvSpPr/>
              <p:nvPr/>
            </p:nvSpPr>
            <p:spPr>
              <a:xfrm>
                <a:off x="1613980" y="2952373"/>
                <a:ext cx="65494" cy="171968"/>
              </a:xfrm>
              <a:custGeom>
                <a:avLst/>
                <a:gdLst/>
                <a:ahLst/>
                <a:cxnLst/>
                <a:rect l="l" t="t" r="r" b="b"/>
                <a:pathLst>
                  <a:path w="4499" h="11813" extrusionOk="0">
                    <a:moveTo>
                      <a:pt x="3396" y="0"/>
                    </a:moveTo>
                    <a:cubicBezTo>
                      <a:pt x="2842" y="0"/>
                      <a:pt x="945" y="9309"/>
                      <a:pt x="945" y="9309"/>
                    </a:cubicBezTo>
                    <a:cubicBezTo>
                      <a:pt x="945" y="9309"/>
                      <a:pt x="1176" y="5380"/>
                      <a:pt x="945" y="4873"/>
                    </a:cubicBezTo>
                    <a:cubicBezTo>
                      <a:pt x="937" y="4856"/>
                      <a:pt x="928" y="4848"/>
                      <a:pt x="920" y="4848"/>
                    </a:cubicBezTo>
                    <a:cubicBezTo>
                      <a:pt x="662" y="4848"/>
                      <a:pt x="1" y="11812"/>
                      <a:pt x="1" y="11812"/>
                    </a:cubicBezTo>
                    <a:lnTo>
                      <a:pt x="3375" y="11812"/>
                    </a:lnTo>
                    <a:cubicBezTo>
                      <a:pt x="3375" y="11812"/>
                      <a:pt x="4498" y="8513"/>
                      <a:pt x="4358" y="7997"/>
                    </a:cubicBezTo>
                    <a:cubicBezTo>
                      <a:pt x="4349" y="7965"/>
                      <a:pt x="4333" y="7950"/>
                      <a:pt x="4310" y="7950"/>
                    </a:cubicBezTo>
                    <a:cubicBezTo>
                      <a:pt x="3969" y="7950"/>
                      <a:pt x="2160" y="11319"/>
                      <a:pt x="2160" y="11319"/>
                    </a:cubicBezTo>
                    <a:cubicBezTo>
                      <a:pt x="2160" y="11319"/>
                      <a:pt x="4170" y="5896"/>
                      <a:pt x="3750" y="5288"/>
                    </a:cubicBezTo>
                    <a:cubicBezTo>
                      <a:pt x="3729" y="5258"/>
                      <a:pt x="3704" y="5243"/>
                      <a:pt x="3675" y="5243"/>
                    </a:cubicBezTo>
                    <a:cubicBezTo>
                      <a:pt x="3139" y="5243"/>
                      <a:pt x="1412" y="10458"/>
                      <a:pt x="1412" y="10458"/>
                    </a:cubicBezTo>
                    <a:cubicBezTo>
                      <a:pt x="1412" y="10458"/>
                      <a:pt x="3934" y="333"/>
                      <a:pt x="3423" y="8"/>
                    </a:cubicBezTo>
                    <a:cubicBezTo>
                      <a:pt x="3414" y="3"/>
                      <a:pt x="3405" y="0"/>
                      <a:pt x="339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499;p48">
                <a:extLst>
                  <a:ext uri="{FF2B5EF4-FFF2-40B4-BE49-F238E27FC236}">
                    <a16:creationId xmlns:a16="http://schemas.microsoft.com/office/drawing/2014/main" id="{9D947035-8DD4-1D4D-6BDE-762ED92E9260}"/>
                  </a:ext>
                </a:extLst>
              </p:cNvPr>
              <p:cNvSpPr/>
              <p:nvPr/>
            </p:nvSpPr>
            <p:spPr>
              <a:xfrm>
                <a:off x="1532385" y="2999350"/>
                <a:ext cx="78378" cy="125631"/>
              </a:xfrm>
              <a:custGeom>
                <a:avLst/>
                <a:gdLst/>
                <a:ahLst/>
                <a:cxnLst/>
                <a:rect l="l" t="t" r="r" b="b"/>
                <a:pathLst>
                  <a:path w="5384" h="8630" extrusionOk="0">
                    <a:moveTo>
                      <a:pt x="405" y="0"/>
                    </a:moveTo>
                    <a:cubicBezTo>
                      <a:pt x="0" y="0"/>
                      <a:pt x="4400" y="8629"/>
                      <a:pt x="4400" y="8629"/>
                    </a:cubicBezTo>
                    <a:lnTo>
                      <a:pt x="5383" y="8629"/>
                    </a:lnTo>
                    <a:lnTo>
                      <a:pt x="4911" y="6545"/>
                    </a:lnTo>
                    <a:cubicBezTo>
                      <a:pt x="4911" y="6545"/>
                      <a:pt x="2865" y="310"/>
                      <a:pt x="2407" y="310"/>
                    </a:cubicBezTo>
                    <a:cubicBezTo>
                      <a:pt x="2401" y="310"/>
                      <a:pt x="2396" y="311"/>
                      <a:pt x="2390" y="313"/>
                    </a:cubicBezTo>
                    <a:cubicBezTo>
                      <a:pt x="1965" y="483"/>
                      <a:pt x="3885" y="6033"/>
                      <a:pt x="3885" y="6033"/>
                    </a:cubicBezTo>
                    <a:cubicBezTo>
                      <a:pt x="3885" y="6033"/>
                      <a:pt x="987" y="282"/>
                      <a:pt x="428" y="7"/>
                    </a:cubicBezTo>
                    <a:cubicBezTo>
                      <a:pt x="419" y="2"/>
                      <a:pt x="412" y="0"/>
                      <a:pt x="40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500;p48">
                <a:extLst>
                  <a:ext uri="{FF2B5EF4-FFF2-40B4-BE49-F238E27FC236}">
                    <a16:creationId xmlns:a16="http://schemas.microsoft.com/office/drawing/2014/main" id="{F5998A29-A19B-B2F9-4A5F-E1F7724554E9}"/>
                  </a:ext>
                </a:extLst>
              </p:cNvPr>
              <p:cNvSpPr/>
              <p:nvPr/>
            </p:nvSpPr>
            <p:spPr>
              <a:xfrm>
                <a:off x="1566712" y="3124079"/>
                <a:ext cx="59817" cy="169114"/>
              </a:xfrm>
              <a:custGeom>
                <a:avLst/>
                <a:gdLst/>
                <a:ahLst/>
                <a:cxnLst/>
                <a:rect l="l" t="t" r="r" b="b"/>
                <a:pathLst>
                  <a:path w="4109" h="11617" extrusionOk="0">
                    <a:moveTo>
                      <a:pt x="1" y="0"/>
                    </a:moveTo>
                    <a:lnTo>
                      <a:pt x="79" y="11616"/>
                    </a:lnTo>
                    <a:lnTo>
                      <a:pt x="4109" y="11616"/>
                    </a:lnTo>
                    <a:lnTo>
                      <a:pt x="3895" y="39"/>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501;p48">
                <a:extLst>
                  <a:ext uri="{FF2B5EF4-FFF2-40B4-BE49-F238E27FC236}">
                    <a16:creationId xmlns:a16="http://schemas.microsoft.com/office/drawing/2014/main" id="{06A26213-C1A4-161E-5A7E-9368875D1632}"/>
                  </a:ext>
                </a:extLst>
              </p:cNvPr>
              <p:cNvSpPr/>
              <p:nvPr/>
            </p:nvSpPr>
            <p:spPr>
              <a:xfrm>
                <a:off x="1564805" y="3123118"/>
                <a:ext cx="127000" cy="17061"/>
              </a:xfrm>
              <a:custGeom>
                <a:avLst/>
                <a:gdLst/>
                <a:ahLst/>
                <a:cxnLst/>
                <a:rect l="l" t="t" r="r" b="b"/>
                <a:pathLst>
                  <a:path w="8724" h="1172" extrusionOk="0">
                    <a:moveTo>
                      <a:pt x="0" y="0"/>
                    </a:moveTo>
                    <a:lnTo>
                      <a:pt x="111" y="1106"/>
                    </a:lnTo>
                    <a:lnTo>
                      <a:pt x="4017" y="1172"/>
                    </a:lnTo>
                    <a:lnTo>
                      <a:pt x="8580" y="1106"/>
                    </a:lnTo>
                    <a:lnTo>
                      <a:pt x="872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502;p48">
                <a:extLst>
                  <a:ext uri="{FF2B5EF4-FFF2-40B4-BE49-F238E27FC236}">
                    <a16:creationId xmlns:a16="http://schemas.microsoft.com/office/drawing/2014/main" id="{258A72DA-361B-63CA-7786-C43F2DE26706}"/>
                  </a:ext>
                </a:extLst>
              </p:cNvPr>
              <p:cNvSpPr/>
              <p:nvPr/>
            </p:nvSpPr>
            <p:spPr>
              <a:xfrm>
                <a:off x="1460034" y="3290122"/>
                <a:ext cx="617238" cy="27121"/>
              </a:xfrm>
              <a:custGeom>
                <a:avLst/>
                <a:gdLst/>
                <a:ahLst/>
                <a:cxnLst/>
                <a:rect l="l" t="t" r="r" b="b"/>
                <a:pathLst>
                  <a:path w="42400" h="1863" extrusionOk="0">
                    <a:moveTo>
                      <a:pt x="0" y="0"/>
                    </a:moveTo>
                    <a:lnTo>
                      <a:pt x="0" y="1862"/>
                    </a:lnTo>
                    <a:lnTo>
                      <a:pt x="42399" y="1862"/>
                    </a:lnTo>
                    <a:lnTo>
                      <a:pt x="4239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503;p48">
              <a:extLst>
                <a:ext uri="{FF2B5EF4-FFF2-40B4-BE49-F238E27FC236}">
                  <a16:creationId xmlns:a16="http://schemas.microsoft.com/office/drawing/2014/main" id="{2BE95B1A-8B63-7388-AAED-95EE2A44BDAF}"/>
                </a:ext>
              </a:extLst>
            </p:cNvPr>
            <p:cNvGrpSpPr/>
            <p:nvPr/>
          </p:nvGrpSpPr>
          <p:grpSpPr>
            <a:xfrm>
              <a:off x="1481856" y="3376710"/>
              <a:ext cx="665205" cy="406329"/>
              <a:chOff x="1481856" y="3376710"/>
              <a:chExt cx="665205" cy="406329"/>
            </a:xfrm>
          </p:grpSpPr>
          <p:sp>
            <p:nvSpPr>
              <p:cNvPr id="788" name="Google Shape;3504;p48">
                <a:extLst>
                  <a:ext uri="{FF2B5EF4-FFF2-40B4-BE49-F238E27FC236}">
                    <a16:creationId xmlns:a16="http://schemas.microsoft.com/office/drawing/2014/main" id="{D0572948-3B61-02BB-BF01-6EDBB3B0626E}"/>
                  </a:ext>
                </a:extLst>
              </p:cNvPr>
              <p:cNvSpPr/>
              <p:nvPr/>
            </p:nvSpPr>
            <p:spPr>
              <a:xfrm>
                <a:off x="1481856" y="3376710"/>
                <a:ext cx="665205" cy="406329"/>
              </a:xfrm>
              <a:custGeom>
                <a:avLst/>
                <a:gdLst/>
                <a:ahLst/>
                <a:cxnLst/>
                <a:rect l="l" t="t" r="r" b="b"/>
                <a:pathLst>
                  <a:path w="45695" h="27912" extrusionOk="0">
                    <a:moveTo>
                      <a:pt x="45695" y="0"/>
                    </a:moveTo>
                    <a:lnTo>
                      <a:pt x="4466" y="297"/>
                    </a:lnTo>
                    <a:lnTo>
                      <a:pt x="0" y="27912"/>
                    </a:lnTo>
                    <a:lnTo>
                      <a:pt x="40782" y="27912"/>
                    </a:lnTo>
                    <a:lnTo>
                      <a:pt x="4569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505;p48">
                <a:extLst>
                  <a:ext uri="{FF2B5EF4-FFF2-40B4-BE49-F238E27FC236}">
                    <a16:creationId xmlns:a16="http://schemas.microsoft.com/office/drawing/2014/main" id="{9301AF31-8803-9B7B-F3D9-A0682A711171}"/>
                  </a:ext>
                </a:extLst>
              </p:cNvPr>
              <p:cNvSpPr/>
              <p:nvPr/>
            </p:nvSpPr>
            <p:spPr>
              <a:xfrm>
                <a:off x="1540960" y="3376710"/>
                <a:ext cx="606102" cy="40921"/>
              </a:xfrm>
              <a:custGeom>
                <a:avLst/>
                <a:gdLst/>
                <a:ahLst/>
                <a:cxnLst/>
                <a:rect l="l" t="t" r="r" b="b"/>
                <a:pathLst>
                  <a:path w="41635" h="2811" extrusionOk="0">
                    <a:moveTo>
                      <a:pt x="41635" y="0"/>
                    </a:moveTo>
                    <a:lnTo>
                      <a:pt x="406" y="297"/>
                    </a:lnTo>
                    <a:lnTo>
                      <a:pt x="0" y="2810"/>
                    </a:lnTo>
                    <a:cubicBezTo>
                      <a:pt x="18" y="2714"/>
                      <a:pt x="41167" y="2653"/>
                      <a:pt x="41167" y="2653"/>
                    </a:cubicBezTo>
                    <a:lnTo>
                      <a:pt x="4163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506;p48">
                <a:extLst>
                  <a:ext uri="{FF2B5EF4-FFF2-40B4-BE49-F238E27FC236}">
                    <a16:creationId xmlns:a16="http://schemas.microsoft.com/office/drawing/2014/main" id="{F6683092-66B2-8DF7-1BDD-939403F6F160}"/>
                  </a:ext>
                </a:extLst>
              </p:cNvPr>
              <p:cNvSpPr/>
              <p:nvPr/>
            </p:nvSpPr>
            <p:spPr>
              <a:xfrm>
                <a:off x="1560932" y="3393625"/>
                <a:ext cx="11020" cy="11020"/>
              </a:xfrm>
              <a:custGeom>
                <a:avLst/>
                <a:gdLst/>
                <a:ahLst/>
                <a:cxnLst/>
                <a:rect l="l" t="t" r="r" b="b"/>
                <a:pathLst>
                  <a:path w="757" h="757" extrusionOk="0">
                    <a:moveTo>
                      <a:pt x="381" y="0"/>
                    </a:moveTo>
                    <a:cubicBezTo>
                      <a:pt x="171" y="0"/>
                      <a:pt x="0" y="170"/>
                      <a:pt x="0" y="376"/>
                    </a:cubicBezTo>
                    <a:cubicBezTo>
                      <a:pt x="0" y="586"/>
                      <a:pt x="171" y="757"/>
                      <a:pt x="381" y="757"/>
                    </a:cubicBezTo>
                    <a:cubicBezTo>
                      <a:pt x="586" y="757"/>
                      <a:pt x="756" y="586"/>
                      <a:pt x="756" y="376"/>
                    </a:cubicBezTo>
                    <a:cubicBezTo>
                      <a:pt x="756" y="170"/>
                      <a:pt x="586" y="0"/>
                      <a:pt x="381"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507;p48">
                <a:extLst>
                  <a:ext uri="{FF2B5EF4-FFF2-40B4-BE49-F238E27FC236}">
                    <a16:creationId xmlns:a16="http://schemas.microsoft.com/office/drawing/2014/main" id="{6CB4ADF6-BAF2-76C9-ACD2-B0BB1CD29B84}"/>
                  </a:ext>
                </a:extLst>
              </p:cNvPr>
              <p:cNvSpPr/>
              <p:nvPr/>
            </p:nvSpPr>
            <p:spPr>
              <a:xfrm>
                <a:off x="1587966" y="3393625"/>
                <a:ext cx="11020" cy="11020"/>
              </a:xfrm>
              <a:custGeom>
                <a:avLst/>
                <a:gdLst/>
                <a:ahLst/>
                <a:cxnLst/>
                <a:rect l="l" t="t" r="r" b="b"/>
                <a:pathLst>
                  <a:path w="757" h="757" extrusionOk="0">
                    <a:moveTo>
                      <a:pt x="381" y="0"/>
                    </a:moveTo>
                    <a:cubicBezTo>
                      <a:pt x="171" y="0"/>
                      <a:pt x="1" y="170"/>
                      <a:pt x="1" y="376"/>
                    </a:cubicBezTo>
                    <a:cubicBezTo>
                      <a:pt x="1" y="586"/>
                      <a:pt x="171" y="757"/>
                      <a:pt x="381" y="757"/>
                    </a:cubicBezTo>
                    <a:cubicBezTo>
                      <a:pt x="586" y="757"/>
                      <a:pt x="757" y="586"/>
                      <a:pt x="757" y="376"/>
                    </a:cubicBezTo>
                    <a:cubicBezTo>
                      <a:pt x="757" y="170"/>
                      <a:pt x="586" y="0"/>
                      <a:pt x="381"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508;p48">
                <a:extLst>
                  <a:ext uri="{FF2B5EF4-FFF2-40B4-BE49-F238E27FC236}">
                    <a16:creationId xmlns:a16="http://schemas.microsoft.com/office/drawing/2014/main" id="{6232C36B-366E-D6F8-1F05-9B8E32F66EF5}"/>
                  </a:ext>
                </a:extLst>
              </p:cNvPr>
              <p:cNvSpPr/>
              <p:nvPr/>
            </p:nvSpPr>
            <p:spPr>
              <a:xfrm>
                <a:off x="1614999" y="3393625"/>
                <a:ext cx="11035" cy="11020"/>
              </a:xfrm>
              <a:custGeom>
                <a:avLst/>
                <a:gdLst/>
                <a:ahLst/>
                <a:cxnLst/>
                <a:rect l="l" t="t" r="r" b="b"/>
                <a:pathLst>
                  <a:path w="758" h="757" extrusionOk="0">
                    <a:moveTo>
                      <a:pt x="376" y="0"/>
                    </a:moveTo>
                    <a:cubicBezTo>
                      <a:pt x="171" y="0"/>
                      <a:pt x="1" y="170"/>
                      <a:pt x="1" y="376"/>
                    </a:cubicBezTo>
                    <a:cubicBezTo>
                      <a:pt x="1" y="586"/>
                      <a:pt x="171" y="757"/>
                      <a:pt x="376" y="757"/>
                    </a:cubicBezTo>
                    <a:cubicBezTo>
                      <a:pt x="586" y="757"/>
                      <a:pt x="757" y="586"/>
                      <a:pt x="757" y="376"/>
                    </a:cubicBezTo>
                    <a:cubicBezTo>
                      <a:pt x="757" y="170"/>
                      <a:pt x="586" y="0"/>
                      <a:pt x="376"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509;p48">
                <a:extLst>
                  <a:ext uri="{FF2B5EF4-FFF2-40B4-BE49-F238E27FC236}">
                    <a16:creationId xmlns:a16="http://schemas.microsoft.com/office/drawing/2014/main" id="{083EBDE9-B7B4-20FE-174A-466D51D9A2FC}"/>
                  </a:ext>
                </a:extLst>
              </p:cNvPr>
              <p:cNvSpPr/>
              <p:nvPr/>
            </p:nvSpPr>
            <p:spPr>
              <a:xfrm>
                <a:off x="1572578" y="3489312"/>
                <a:ext cx="241058" cy="194605"/>
              </a:xfrm>
              <a:custGeom>
                <a:avLst/>
                <a:gdLst/>
                <a:ahLst/>
                <a:cxnLst/>
                <a:rect l="l" t="t" r="r" b="b"/>
                <a:pathLst>
                  <a:path w="16559" h="13368" extrusionOk="0">
                    <a:moveTo>
                      <a:pt x="8282" y="0"/>
                    </a:moveTo>
                    <a:cubicBezTo>
                      <a:pt x="3736" y="0"/>
                      <a:pt x="0" y="3378"/>
                      <a:pt x="0" y="7478"/>
                    </a:cubicBezTo>
                    <a:cubicBezTo>
                      <a:pt x="0" y="9776"/>
                      <a:pt x="1171" y="11952"/>
                      <a:pt x="3173" y="13368"/>
                    </a:cubicBezTo>
                    <a:lnTo>
                      <a:pt x="8282" y="7478"/>
                    </a:lnTo>
                    <a:lnTo>
                      <a:pt x="16558" y="7478"/>
                    </a:lnTo>
                    <a:cubicBezTo>
                      <a:pt x="16558" y="3378"/>
                      <a:pt x="12822" y="0"/>
                      <a:pt x="8282" y="0"/>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510;p48">
                <a:extLst>
                  <a:ext uri="{FF2B5EF4-FFF2-40B4-BE49-F238E27FC236}">
                    <a16:creationId xmlns:a16="http://schemas.microsoft.com/office/drawing/2014/main" id="{0F852346-D347-49C2-4B6B-9C5EBE4CDF28}"/>
                  </a:ext>
                </a:extLst>
              </p:cNvPr>
              <p:cNvSpPr/>
              <p:nvPr/>
            </p:nvSpPr>
            <p:spPr>
              <a:xfrm>
                <a:off x="1627722" y="3611639"/>
                <a:ext cx="193294" cy="107784"/>
              </a:xfrm>
              <a:custGeom>
                <a:avLst/>
                <a:gdLst/>
                <a:ahLst/>
                <a:cxnLst/>
                <a:rect l="l" t="t" r="r" b="b"/>
                <a:pathLst>
                  <a:path w="13278" h="7404" extrusionOk="0">
                    <a:moveTo>
                      <a:pt x="5144" y="14"/>
                    </a:moveTo>
                    <a:cubicBezTo>
                      <a:pt x="5149" y="19"/>
                      <a:pt x="5197" y="19"/>
                      <a:pt x="5297" y="23"/>
                    </a:cubicBezTo>
                    <a:cubicBezTo>
                      <a:pt x="5406" y="27"/>
                      <a:pt x="5551" y="31"/>
                      <a:pt x="5730" y="41"/>
                    </a:cubicBezTo>
                    <a:cubicBezTo>
                      <a:pt x="6124" y="49"/>
                      <a:pt x="6674" y="62"/>
                      <a:pt x="7373" y="75"/>
                    </a:cubicBezTo>
                    <a:cubicBezTo>
                      <a:pt x="8775" y="101"/>
                      <a:pt x="10760" y="131"/>
                      <a:pt x="13136" y="175"/>
                    </a:cubicBezTo>
                    <a:lnTo>
                      <a:pt x="13136" y="175"/>
                    </a:lnTo>
                    <a:cubicBezTo>
                      <a:pt x="13091" y="757"/>
                      <a:pt x="12994" y="1362"/>
                      <a:pt x="12788" y="1959"/>
                    </a:cubicBezTo>
                    <a:cubicBezTo>
                      <a:pt x="12570" y="2579"/>
                      <a:pt x="12259" y="3191"/>
                      <a:pt x="11862" y="3772"/>
                    </a:cubicBezTo>
                    <a:cubicBezTo>
                      <a:pt x="11044" y="4908"/>
                      <a:pt x="9878" y="5909"/>
                      <a:pt x="8462" y="6512"/>
                    </a:cubicBezTo>
                    <a:cubicBezTo>
                      <a:pt x="7317" y="7015"/>
                      <a:pt x="6098" y="7251"/>
                      <a:pt x="4929" y="7251"/>
                    </a:cubicBezTo>
                    <a:cubicBezTo>
                      <a:pt x="4593" y="7251"/>
                      <a:pt x="4262" y="7232"/>
                      <a:pt x="3938" y="7194"/>
                    </a:cubicBezTo>
                    <a:cubicBezTo>
                      <a:pt x="2508" y="7035"/>
                      <a:pt x="1215" y="6516"/>
                      <a:pt x="197" y="5820"/>
                    </a:cubicBezTo>
                    <a:lnTo>
                      <a:pt x="197" y="5820"/>
                    </a:lnTo>
                    <a:cubicBezTo>
                      <a:pt x="1679" y="4096"/>
                      <a:pt x="2908" y="2660"/>
                      <a:pt x="3781" y="1644"/>
                    </a:cubicBezTo>
                    <a:cubicBezTo>
                      <a:pt x="4214" y="1132"/>
                      <a:pt x="4555" y="731"/>
                      <a:pt x="4795" y="447"/>
                    </a:cubicBezTo>
                    <a:cubicBezTo>
                      <a:pt x="4904" y="315"/>
                      <a:pt x="4992" y="211"/>
                      <a:pt x="5057" y="128"/>
                    </a:cubicBezTo>
                    <a:cubicBezTo>
                      <a:pt x="5118" y="57"/>
                      <a:pt x="5149" y="19"/>
                      <a:pt x="5144" y="14"/>
                    </a:cubicBezTo>
                    <a:close/>
                    <a:moveTo>
                      <a:pt x="5717" y="1"/>
                    </a:moveTo>
                    <a:cubicBezTo>
                      <a:pt x="5537" y="5"/>
                      <a:pt x="5398" y="5"/>
                      <a:pt x="5289" y="5"/>
                    </a:cubicBezTo>
                    <a:cubicBezTo>
                      <a:pt x="5192" y="9"/>
                      <a:pt x="5144" y="9"/>
                      <a:pt x="5144" y="14"/>
                    </a:cubicBezTo>
                    <a:cubicBezTo>
                      <a:pt x="5144" y="14"/>
                      <a:pt x="5144" y="14"/>
                      <a:pt x="5144" y="14"/>
                    </a:cubicBezTo>
                    <a:cubicBezTo>
                      <a:pt x="5140" y="14"/>
                      <a:pt x="5106" y="49"/>
                      <a:pt x="5049" y="110"/>
                    </a:cubicBezTo>
                    <a:cubicBezTo>
                      <a:pt x="4983" y="184"/>
                      <a:pt x="4891" y="285"/>
                      <a:pt x="4777" y="412"/>
                    </a:cubicBezTo>
                    <a:cubicBezTo>
                      <a:pt x="4528" y="691"/>
                      <a:pt x="4183" y="1080"/>
                      <a:pt x="3742" y="1578"/>
                    </a:cubicBezTo>
                    <a:cubicBezTo>
                      <a:pt x="2846" y="2601"/>
                      <a:pt x="1574" y="4047"/>
                      <a:pt x="49" y="5791"/>
                    </a:cubicBezTo>
                    <a:lnTo>
                      <a:pt x="1" y="5844"/>
                    </a:lnTo>
                    <a:lnTo>
                      <a:pt x="63" y="5888"/>
                    </a:lnTo>
                    <a:cubicBezTo>
                      <a:pt x="1102" y="6622"/>
                      <a:pt x="2435" y="7173"/>
                      <a:pt x="3921" y="7343"/>
                    </a:cubicBezTo>
                    <a:cubicBezTo>
                      <a:pt x="4256" y="7383"/>
                      <a:pt x="4598" y="7404"/>
                      <a:pt x="4944" y="7404"/>
                    </a:cubicBezTo>
                    <a:cubicBezTo>
                      <a:pt x="6128" y="7404"/>
                      <a:pt x="7363" y="7163"/>
                      <a:pt x="8522" y="6652"/>
                    </a:cubicBezTo>
                    <a:cubicBezTo>
                      <a:pt x="9965" y="6040"/>
                      <a:pt x="11154" y="5017"/>
                      <a:pt x="11984" y="3855"/>
                    </a:cubicBezTo>
                    <a:cubicBezTo>
                      <a:pt x="12391" y="3266"/>
                      <a:pt x="12701" y="2641"/>
                      <a:pt x="12923" y="2007"/>
                    </a:cubicBezTo>
                    <a:cubicBezTo>
                      <a:pt x="13137" y="1368"/>
                      <a:pt x="13234" y="727"/>
                      <a:pt x="13273" y="110"/>
                    </a:cubicBezTo>
                    <a:lnTo>
                      <a:pt x="13278" y="41"/>
                    </a:lnTo>
                    <a:lnTo>
                      <a:pt x="13208" y="41"/>
                    </a:lnTo>
                    <a:cubicBezTo>
                      <a:pt x="10791" y="23"/>
                      <a:pt x="8772" y="9"/>
                      <a:pt x="73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511;p48">
                <a:extLst>
                  <a:ext uri="{FF2B5EF4-FFF2-40B4-BE49-F238E27FC236}">
                    <a16:creationId xmlns:a16="http://schemas.microsoft.com/office/drawing/2014/main" id="{0081525A-1988-E8FE-11C8-0001A05240C0}"/>
                  </a:ext>
                </a:extLst>
              </p:cNvPr>
              <p:cNvSpPr/>
              <p:nvPr/>
            </p:nvSpPr>
            <p:spPr>
              <a:xfrm>
                <a:off x="1737602" y="3526725"/>
                <a:ext cx="13495" cy="13553"/>
              </a:xfrm>
              <a:custGeom>
                <a:avLst/>
                <a:gdLst/>
                <a:ahLst/>
                <a:cxnLst/>
                <a:rect l="l" t="t" r="r" b="b"/>
                <a:pathLst>
                  <a:path w="927" h="931" extrusionOk="0">
                    <a:moveTo>
                      <a:pt x="464" y="0"/>
                    </a:moveTo>
                    <a:cubicBezTo>
                      <a:pt x="206" y="0"/>
                      <a:pt x="0" y="210"/>
                      <a:pt x="0" y="467"/>
                    </a:cubicBezTo>
                    <a:cubicBezTo>
                      <a:pt x="0" y="721"/>
                      <a:pt x="206" y="930"/>
                      <a:pt x="464" y="930"/>
                    </a:cubicBezTo>
                    <a:cubicBezTo>
                      <a:pt x="716" y="930"/>
                      <a:pt x="926" y="721"/>
                      <a:pt x="926" y="467"/>
                    </a:cubicBezTo>
                    <a:cubicBezTo>
                      <a:pt x="926" y="210"/>
                      <a:pt x="716" y="0"/>
                      <a:pt x="4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512;p48">
                <a:extLst>
                  <a:ext uri="{FF2B5EF4-FFF2-40B4-BE49-F238E27FC236}">
                    <a16:creationId xmlns:a16="http://schemas.microsoft.com/office/drawing/2014/main" id="{FE628899-99AE-2ED3-BE40-678B5029C9F7}"/>
                  </a:ext>
                </a:extLst>
              </p:cNvPr>
              <p:cNvSpPr/>
              <p:nvPr/>
            </p:nvSpPr>
            <p:spPr>
              <a:xfrm>
                <a:off x="1744211" y="3482950"/>
                <a:ext cx="141004" cy="50587"/>
              </a:xfrm>
              <a:custGeom>
                <a:avLst/>
                <a:gdLst/>
                <a:ahLst/>
                <a:cxnLst/>
                <a:rect l="l" t="t" r="r" b="b"/>
                <a:pathLst>
                  <a:path w="9686" h="3475" extrusionOk="0">
                    <a:moveTo>
                      <a:pt x="3374" y="0"/>
                    </a:moveTo>
                    <a:lnTo>
                      <a:pt x="3348" y="22"/>
                    </a:lnTo>
                    <a:cubicBezTo>
                      <a:pt x="2392" y="983"/>
                      <a:pt x="1547" y="1840"/>
                      <a:pt x="949" y="2461"/>
                    </a:cubicBezTo>
                    <a:cubicBezTo>
                      <a:pt x="669" y="2753"/>
                      <a:pt x="433" y="2998"/>
                      <a:pt x="250" y="3195"/>
                    </a:cubicBezTo>
                    <a:cubicBezTo>
                      <a:pt x="88" y="3365"/>
                      <a:pt x="0" y="3465"/>
                      <a:pt x="10" y="3474"/>
                    </a:cubicBezTo>
                    <a:cubicBezTo>
                      <a:pt x="10" y="3474"/>
                      <a:pt x="10" y="3474"/>
                      <a:pt x="10" y="3474"/>
                    </a:cubicBezTo>
                    <a:cubicBezTo>
                      <a:pt x="20" y="3474"/>
                      <a:pt x="120" y="3390"/>
                      <a:pt x="289" y="3234"/>
                    </a:cubicBezTo>
                    <a:cubicBezTo>
                      <a:pt x="482" y="3046"/>
                      <a:pt x="726" y="2814"/>
                      <a:pt x="1023" y="2530"/>
                    </a:cubicBezTo>
                    <a:cubicBezTo>
                      <a:pt x="1639" y="1937"/>
                      <a:pt x="2483" y="1101"/>
                      <a:pt x="3435" y="153"/>
                    </a:cubicBezTo>
                    <a:lnTo>
                      <a:pt x="4143" y="153"/>
                    </a:lnTo>
                    <a:cubicBezTo>
                      <a:pt x="5673" y="153"/>
                      <a:pt x="7059" y="144"/>
                      <a:pt x="8064" y="131"/>
                    </a:cubicBezTo>
                    <a:cubicBezTo>
                      <a:pt x="8540" y="123"/>
                      <a:pt x="8941" y="113"/>
                      <a:pt x="9252" y="105"/>
                    </a:cubicBezTo>
                    <a:cubicBezTo>
                      <a:pt x="9532" y="97"/>
                      <a:pt x="9685" y="87"/>
                      <a:pt x="9685" y="79"/>
                    </a:cubicBezTo>
                    <a:cubicBezTo>
                      <a:pt x="9685" y="65"/>
                      <a:pt x="9532" y="57"/>
                      <a:pt x="9252" y="48"/>
                    </a:cubicBezTo>
                    <a:cubicBezTo>
                      <a:pt x="8941" y="39"/>
                      <a:pt x="8540" y="31"/>
                      <a:pt x="8064" y="22"/>
                    </a:cubicBezTo>
                    <a:cubicBezTo>
                      <a:pt x="7059" y="9"/>
                      <a:pt x="5673" y="0"/>
                      <a:pt x="41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513;p48">
                <a:extLst>
                  <a:ext uri="{FF2B5EF4-FFF2-40B4-BE49-F238E27FC236}">
                    <a16:creationId xmlns:a16="http://schemas.microsoft.com/office/drawing/2014/main" id="{A95C88B9-202F-A273-18F9-1A0355043BDC}"/>
                  </a:ext>
                </a:extLst>
              </p:cNvPr>
              <p:cNvSpPr/>
              <p:nvPr/>
            </p:nvSpPr>
            <p:spPr>
              <a:xfrm>
                <a:off x="1868198" y="3447488"/>
                <a:ext cx="193484" cy="122501"/>
              </a:xfrm>
              <a:custGeom>
                <a:avLst/>
                <a:gdLst/>
                <a:ahLst/>
                <a:cxnLst/>
                <a:rect l="l" t="t" r="r" b="b"/>
                <a:pathLst>
                  <a:path w="13291" h="8415" extrusionOk="0">
                    <a:moveTo>
                      <a:pt x="1623" y="0"/>
                    </a:moveTo>
                    <a:lnTo>
                      <a:pt x="1623" y="0"/>
                    </a:lnTo>
                    <a:cubicBezTo>
                      <a:pt x="1618" y="0"/>
                      <a:pt x="1522" y="80"/>
                      <a:pt x="1526" y="80"/>
                    </a:cubicBezTo>
                    <a:cubicBezTo>
                      <a:pt x="1527" y="80"/>
                      <a:pt x="1532" y="76"/>
                      <a:pt x="1544" y="68"/>
                    </a:cubicBezTo>
                    <a:lnTo>
                      <a:pt x="1544" y="72"/>
                    </a:lnTo>
                    <a:lnTo>
                      <a:pt x="1539" y="80"/>
                    </a:lnTo>
                    <a:lnTo>
                      <a:pt x="1539" y="98"/>
                    </a:lnTo>
                    <a:lnTo>
                      <a:pt x="1531" y="133"/>
                    </a:lnTo>
                    <a:lnTo>
                      <a:pt x="1517" y="203"/>
                    </a:lnTo>
                    <a:lnTo>
                      <a:pt x="1491" y="338"/>
                    </a:lnTo>
                    <a:lnTo>
                      <a:pt x="1443" y="618"/>
                    </a:lnTo>
                    <a:cubicBezTo>
                      <a:pt x="1408" y="802"/>
                      <a:pt x="1374" y="986"/>
                      <a:pt x="1338" y="1169"/>
                    </a:cubicBezTo>
                    <a:cubicBezTo>
                      <a:pt x="1273" y="1531"/>
                      <a:pt x="1203" y="1894"/>
                      <a:pt x="1138" y="2257"/>
                    </a:cubicBezTo>
                    <a:cubicBezTo>
                      <a:pt x="1007" y="2973"/>
                      <a:pt x="875" y="3681"/>
                      <a:pt x="749" y="4372"/>
                    </a:cubicBezTo>
                    <a:cubicBezTo>
                      <a:pt x="491" y="5758"/>
                      <a:pt x="246" y="7086"/>
                      <a:pt x="19" y="8332"/>
                    </a:cubicBezTo>
                    <a:lnTo>
                      <a:pt x="1" y="8414"/>
                    </a:lnTo>
                    <a:lnTo>
                      <a:pt x="89" y="8414"/>
                    </a:lnTo>
                    <a:cubicBezTo>
                      <a:pt x="3519" y="8401"/>
                      <a:pt x="6421" y="8388"/>
                      <a:pt x="8474" y="8380"/>
                    </a:cubicBezTo>
                    <a:cubicBezTo>
                      <a:pt x="9484" y="8370"/>
                      <a:pt x="10289" y="8366"/>
                      <a:pt x="10848" y="8362"/>
                    </a:cubicBezTo>
                    <a:cubicBezTo>
                      <a:pt x="11110" y="8358"/>
                      <a:pt x="11320" y="8354"/>
                      <a:pt x="11469" y="8354"/>
                    </a:cubicBezTo>
                    <a:cubicBezTo>
                      <a:pt x="11534" y="8348"/>
                      <a:pt x="11586" y="8348"/>
                      <a:pt x="11630" y="8348"/>
                    </a:cubicBezTo>
                    <a:cubicBezTo>
                      <a:pt x="11665" y="8344"/>
                      <a:pt x="11683" y="8344"/>
                      <a:pt x="11678" y="8344"/>
                    </a:cubicBezTo>
                    <a:cubicBezTo>
                      <a:pt x="11678" y="8340"/>
                      <a:pt x="11661" y="8340"/>
                      <a:pt x="11621" y="8340"/>
                    </a:cubicBezTo>
                    <a:cubicBezTo>
                      <a:pt x="11578" y="8336"/>
                      <a:pt x="11525" y="8336"/>
                      <a:pt x="11455" y="8336"/>
                    </a:cubicBezTo>
                    <a:cubicBezTo>
                      <a:pt x="11302" y="8332"/>
                      <a:pt x="11088" y="8327"/>
                      <a:pt x="10822" y="8327"/>
                    </a:cubicBezTo>
                    <a:cubicBezTo>
                      <a:pt x="10257" y="8322"/>
                      <a:pt x="9450" y="8314"/>
                      <a:pt x="8435" y="8305"/>
                    </a:cubicBezTo>
                    <a:cubicBezTo>
                      <a:pt x="6407" y="8296"/>
                      <a:pt x="3549" y="8288"/>
                      <a:pt x="173" y="8275"/>
                    </a:cubicBezTo>
                    <a:lnTo>
                      <a:pt x="173" y="8275"/>
                    </a:lnTo>
                    <a:cubicBezTo>
                      <a:pt x="401" y="7053"/>
                      <a:pt x="645" y="5754"/>
                      <a:pt x="896" y="4403"/>
                    </a:cubicBezTo>
                    <a:cubicBezTo>
                      <a:pt x="1023" y="3707"/>
                      <a:pt x="1154" y="3005"/>
                      <a:pt x="1290" y="2283"/>
                    </a:cubicBezTo>
                    <a:cubicBezTo>
                      <a:pt x="1356" y="1924"/>
                      <a:pt x="1426" y="1562"/>
                      <a:pt x="1491" y="1195"/>
                    </a:cubicBezTo>
                    <a:cubicBezTo>
                      <a:pt x="1526" y="1012"/>
                      <a:pt x="1561" y="828"/>
                      <a:pt x="1596" y="645"/>
                    </a:cubicBezTo>
                    <a:lnTo>
                      <a:pt x="1644" y="369"/>
                    </a:lnTo>
                    <a:lnTo>
                      <a:pt x="1671" y="229"/>
                    </a:lnTo>
                    <a:lnTo>
                      <a:pt x="1683" y="159"/>
                    </a:lnTo>
                    <a:lnTo>
                      <a:pt x="1684" y="155"/>
                    </a:lnTo>
                    <a:lnTo>
                      <a:pt x="1684" y="155"/>
                    </a:lnTo>
                    <a:cubicBezTo>
                      <a:pt x="5958" y="151"/>
                      <a:pt x="9915" y="147"/>
                      <a:pt x="13138" y="141"/>
                    </a:cubicBezTo>
                    <a:lnTo>
                      <a:pt x="13138" y="141"/>
                    </a:lnTo>
                    <a:cubicBezTo>
                      <a:pt x="12694" y="2603"/>
                      <a:pt x="12326" y="4635"/>
                      <a:pt x="12072" y="6067"/>
                    </a:cubicBezTo>
                    <a:cubicBezTo>
                      <a:pt x="11945" y="6785"/>
                      <a:pt x="11844" y="7348"/>
                      <a:pt x="11774" y="7741"/>
                    </a:cubicBezTo>
                    <a:cubicBezTo>
                      <a:pt x="11743" y="7929"/>
                      <a:pt x="11717" y="8078"/>
                      <a:pt x="11699" y="8187"/>
                    </a:cubicBezTo>
                    <a:cubicBezTo>
                      <a:pt x="11687" y="8288"/>
                      <a:pt x="11678" y="8340"/>
                      <a:pt x="11678" y="8344"/>
                    </a:cubicBezTo>
                    <a:cubicBezTo>
                      <a:pt x="11683" y="8344"/>
                      <a:pt x="11691" y="8296"/>
                      <a:pt x="11713" y="8201"/>
                    </a:cubicBezTo>
                    <a:cubicBezTo>
                      <a:pt x="11735" y="8096"/>
                      <a:pt x="11766" y="7951"/>
                      <a:pt x="11800" y="7772"/>
                    </a:cubicBezTo>
                    <a:cubicBezTo>
                      <a:pt x="11879" y="7378"/>
                      <a:pt x="11988" y="6823"/>
                      <a:pt x="12124" y="6115"/>
                    </a:cubicBezTo>
                    <a:cubicBezTo>
                      <a:pt x="12403" y="4661"/>
                      <a:pt x="12797" y="2593"/>
                      <a:pt x="13273" y="89"/>
                    </a:cubicBezTo>
                    <a:lnTo>
                      <a:pt x="13291" y="15"/>
                    </a:lnTo>
                    <a:lnTo>
                      <a:pt x="13212" y="15"/>
                    </a:lnTo>
                    <a:cubicBezTo>
                      <a:pt x="9960" y="10"/>
                      <a:pt x="5953" y="6"/>
                      <a:pt x="1622" y="2"/>
                    </a:cubicBezTo>
                    <a:cubicBezTo>
                      <a:pt x="1623" y="1"/>
                      <a:pt x="1623" y="0"/>
                      <a:pt x="1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514;p48">
                <a:extLst>
                  <a:ext uri="{FF2B5EF4-FFF2-40B4-BE49-F238E27FC236}">
                    <a16:creationId xmlns:a16="http://schemas.microsoft.com/office/drawing/2014/main" id="{CBE29451-2B7F-7E08-2CF7-E2B7C2F286A8}"/>
                  </a:ext>
                </a:extLst>
              </p:cNvPr>
              <p:cNvSpPr/>
              <p:nvPr/>
            </p:nvSpPr>
            <p:spPr>
              <a:xfrm>
                <a:off x="1748157" y="3662604"/>
                <a:ext cx="13495" cy="13495"/>
              </a:xfrm>
              <a:custGeom>
                <a:avLst/>
                <a:gdLst/>
                <a:ahLst/>
                <a:cxnLst/>
                <a:rect l="l" t="t" r="r" b="b"/>
                <a:pathLst>
                  <a:path w="927" h="927" extrusionOk="0">
                    <a:moveTo>
                      <a:pt x="463" y="1"/>
                    </a:moveTo>
                    <a:cubicBezTo>
                      <a:pt x="206" y="1"/>
                      <a:pt x="1" y="205"/>
                      <a:pt x="1" y="463"/>
                    </a:cubicBezTo>
                    <a:cubicBezTo>
                      <a:pt x="1" y="717"/>
                      <a:pt x="206" y="927"/>
                      <a:pt x="463" y="927"/>
                    </a:cubicBezTo>
                    <a:cubicBezTo>
                      <a:pt x="721" y="927"/>
                      <a:pt x="927" y="717"/>
                      <a:pt x="927" y="463"/>
                    </a:cubicBezTo>
                    <a:cubicBezTo>
                      <a:pt x="927" y="205"/>
                      <a:pt x="721" y="1"/>
                      <a:pt x="4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515;p48">
                <a:extLst>
                  <a:ext uri="{FF2B5EF4-FFF2-40B4-BE49-F238E27FC236}">
                    <a16:creationId xmlns:a16="http://schemas.microsoft.com/office/drawing/2014/main" id="{420E2EEB-2F61-2057-A434-C6962208BE20}"/>
                  </a:ext>
                </a:extLst>
              </p:cNvPr>
              <p:cNvSpPr/>
              <p:nvPr/>
            </p:nvSpPr>
            <p:spPr>
              <a:xfrm>
                <a:off x="1754897" y="3668194"/>
                <a:ext cx="122618" cy="2300"/>
              </a:xfrm>
              <a:custGeom>
                <a:avLst/>
                <a:gdLst/>
                <a:ahLst/>
                <a:cxnLst/>
                <a:rect l="l" t="t" r="r" b="b"/>
                <a:pathLst>
                  <a:path w="8423" h="158" extrusionOk="0">
                    <a:moveTo>
                      <a:pt x="4214" y="1"/>
                    </a:moveTo>
                    <a:cubicBezTo>
                      <a:pt x="1884" y="1"/>
                      <a:pt x="0" y="36"/>
                      <a:pt x="0" y="79"/>
                    </a:cubicBezTo>
                    <a:cubicBezTo>
                      <a:pt x="0" y="123"/>
                      <a:pt x="1884" y="158"/>
                      <a:pt x="4214" y="158"/>
                    </a:cubicBezTo>
                    <a:cubicBezTo>
                      <a:pt x="6539" y="158"/>
                      <a:pt x="8423" y="123"/>
                      <a:pt x="8423" y="79"/>
                    </a:cubicBezTo>
                    <a:cubicBezTo>
                      <a:pt x="8423" y="36"/>
                      <a:pt x="6539" y="1"/>
                      <a:pt x="42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516;p48">
                <a:extLst>
                  <a:ext uri="{FF2B5EF4-FFF2-40B4-BE49-F238E27FC236}">
                    <a16:creationId xmlns:a16="http://schemas.microsoft.com/office/drawing/2014/main" id="{98FF048E-FEB7-3133-3BD4-942DC31FEDEC}"/>
                  </a:ext>
                </a:extLst>
              </p:cNvPr>
              <p:cNvSpPr/>
              <p:nvPr/>
            </p:nvSpPr>
            <p:spPr>
              <a:xfrm>
                <a:off x="1862855" y="3632266"/>
                <a:ext cx="198768" cy="90795"/>
              </a:xfrm>
              <a:custGeom>
                <a:avLst/>
                <a:gdLst/>
                <a:ahLst/>
                <a:cxnLst/>
                <a:rect l="l" t="t" r="r" b="b"/>
                <a:pathLst>
                  <a:path w="13654" h="6237" extrusionOk="0">
                    <a:moveTo>
                      <a:pt x="1702" y="108"/>
                    </a:moveTo>
                    <a:lnTo>
                      <a:pt x="1702" y="108"/>
                    </a:lnTo>
                    <a:cubicBezTo>
                      <a:pt x="1702" y="108"/>
                      <a:pt x="1702" y="108"/>
                      <a:pt x="1701" y="109"/>
                    </a:cubicBezTo>
                    <a:lnTo>
                      <a:pt x="1701" y="109"/>
                    </a:lnTo>
                    <a:lnTo>
                      <a:pt x="1701" y="109"/>
                    </a:lnTo>
                    <a:cubicBezTo>
                      <a:pt x="1702" y="108"/>
                      <a:pt x="1702" y="108"/>
                      <a:pt x="1702" y="108"/>
                    </a:cubicBezTo>
                    <a:close/>
                    <a:moveTo>
                      <a:pt x="13504" y="149"/>
                    </a:moveTo>
                    <a:cubicBezTo>
                      <a:pt x="13058" y="1976"/>
                      <a:pt x="12692" y="3462"/>
                      <a:pt x="12434" y="4505"/>
                    </a:cubicBezTo>
                    <a:cubicBezTo>
                      <a:pt x="12312" y="5026"/>
                      <a:pt x="12211" y="5436"/>
                      <a:pt x="12141" y="5724"/>
                    </a:cubicBezTo>
                    <a:cubicBezTo>
                      <a:pt x="12110" y="5861"/>
                      <a:pt x="12088" y="5965"/>
                      <a:pt x="12066" y="6048"/>
                    </a:cubicBezTo>
                    <a:cubicBezTo>
                      <a:pt x="12054" y="6123"/>
                      <a:pt x="12045" y="6157"/>
                      <a:pt x="12045" y="6162"/>
                    </a:cubicBezTo>
                    <a:cubicBezTo>
                      <a:pt x="12045" y="6162"/>
                      <a:pt x="12023" y="6157"/>
                      <a:pt x="11984" y="6157"/>
                    </a:cubicBezTo>
                    <a:cubicBezTo>
                      <a:pt x="11941" y="6157"/>
                      <a:pt x="11883" y="6153"/>
                      <a:pt x="11814" y="6153"/>
                    </a:cubicBezTo>
                    <a:cubicBezTo>
                      <a:pt x="11652" y="6149"/>
                      <a:pt x="11429" y="6144"/>
                      <a:pt x="11149" y="6144"/>
                    </a:cubicBezTo>
                    <a:cubicBezTo>
                      <a:pt x="10559" y="6135"/>
                      <a:pt x="9720" y="6131"/>
                      <a:pt x="8671" y="6123"/>
                    </a:cubicBezTo>
                    <a:cubicBezTo>
                      <a:pt x="6571" y="6113"/>
                      <a:pt x="3624" y="6101"/>
                      <a:pt x="186" y="6087"/>
                    </a:cubicBezTo>
                    <a:lnTo>
                      <a:pt x="186" y="6087"/>
                    </a:lnTo>
                    <a:cubicBezTo>
                      <a:pt x="420" y="5180"/>
                      <a:pt x="660" y="4228"/>
                      <a:pt x="910" y="3247"/>
                    </a:cubicBezTo>
                    <a:cubicBezTo>
                      <a:pt x="1037" y="2735"/>
                      <a:pt x="1168" y="2220"/>
                      <a:pt x="1299" y="1700"/>
                    </a:cubicBezTo>
                    <a:cubicBezTo>
                      <a:pt x="1364" y="1438"/>
                      <a:pt x="1434" y="1171"/>
                      <a:pt x="1499" y="909"/>
                    </a:cubicBezTo>
                    <a:lnTo>
                      <a:pt x="1600" y="512"/>
                    </a:lnTo>
                    <a:lnTo>
                      <a:pt x="1653" y="310"/>
                    </a:lnTo>
                    <a:lnTo>
                      <a:pt x="1675" y="209"/>
                    </a:lnTo>
                    <a:lnTo>
                      <a:pt x="1685" y="171"/>
                    </a:lnTo>
                    <a:lnTo>
                      <a:pt x="1685" y="171"/>
                    </a:lnTo>
                    <a:cubicBezTo>
                      <a:pt x="6219" y="161"/>
                      <a:pt x="10362" y="153"/>
                      <a:pt x="13504" y="149"/>
                    </a:cubicBezTo>
                    <a:close/>
                    <a:moveTo>
                      <a:pt x="1643" y="0"/>
                    </a:moveTo>
                    <a:cubicBezTo>
                      <a:pt x="1642" y="0"/>
                      <a:pt x="1546" y="75"/>
                      <a:pt x="1547" y="75"/>
                    </a:cubicBezTo>
                    <a:cubicBezTo>
                      <a:pt x="1547" y="75"/>
                      <a:pt x="1547" y="74"/>
                      <a:pt x="1548" y="74"/>
                    </a:cubicBezTo>
                    <a:lnTo>
                      <a:pt x="1548" y="78"/>
                    </a:lnTo>
                    <a:lnTo>
                      <a:pt x="1548" y="83"/>
                    </a:lnTo>
                    <a:lnTo>
                      <a:pt x="1544" y="96"/>
                    </a:lnTo>
                    <a:lnTo>
                      <a:pt x="1539" y="122"/>
                    </a:lnTo>
                    <a:lnTo>
                      <a:pt x="1526" y="171"/>
                    </a:lnTo>
                    <a:lnTo>
                      <a:pt x="1499" y="270"/>
                    </a:lnTo>
                    <a:lnTo>
                      <a:pt x="1447" y="472"/>
                    </a:lnTo>
                    <a:lnTo>
                      <a:pt x="1347" y="869"/>
                    </a:lnTo>
                    <a:cubicBezTo>
                      <a:pt x="1281" y="1136"/>
                      <a:pt x="1216" y="1398"/>
                      <a:pt x="1150" y="1660"/>
                    </a:cubicBezTo>
                    <a:cubicBezTo>
                      <a:pt x="1019" y="2184"/>
                      <a:pt x="888" y="2700"/>
                      <a:pt x="761" y="3207"/>
                    </a:cubicBezTo>
                    <a:cubicBezTo>
                      <a:pt x="503" y="4225"/>
                      <a:pt x="259" y="5205"/>
                      <a:pt x="23" y="6144"/>
                    </a:cubicBezTo>
                    <a:lnTo>
                      <a:pt x="1" y="6236"/>
                    </a:lnTo>
                    <a:lnTo>
                      <a:pt x="93" y="6236"/>
                    </a:lnTo>
                    <a:cubicBezTo>
                      <a:pt x="3589" y="6222"/>
                      <a:pt x="6582" y="6210"/>
                      <a:pt x="8710" y="6201"/>
                    </a:cubicBezTo>
                    <a:cubicBezTo>
                      <a:pt x="9759" y="6192"/>
                      <a:pt x="10590" y="6188"/>
                      <a:pt x="11175" y="6179"/>
                    </a:cubicBezTo>
                    <a:cubicBezTo>
                      <a:pt x="11451" y="6179"/>
                      <a:pt x="11669" y="6175"/>
                      <a:pt x="11826" y="6170"/>
                    </a:cubicBezTo>
                    <a:cubicBezTo>
                      <a:pt x="11897" y="6170"/>
                      <a:pt x="11949" y="6166"/>
                      <a:pt x="11993" y="6166"/>
                    </a:cubicBezTo>
                    <a:cubicBezTo>
                      <a:pt x="12026" y="6166"/>
                      <a:pt x="12044" y="6163"/>
                      <a:pt x="12046" y="6162"/>
                    </a:cubicBezTo>
                    <a:lnTo>
                      <a:pt x="12046" y="6162"/>
                    </a:lnTo>
                    <a:cubicBezTo>
                      <a:pt x="12046" y="6162"/>
                      <a:pt x="12046" y="6162"/>
                      <a:pt x="12046" y="6162"/>
                    </a:cubicBezTo>
                    <a:cubicBezTo>
                      <a:pt x="12051" y="6162"/>
                      <a:pt x="12059" y="6127"/>
                      <a:pt x="12080" y="6061"/>
                    </a:cubicBezTo>
                    <a:cubicBezTo>
                      <a:pt x="12102" y="5982"/>
                      <a:pt x="12128" y="5882"/>
                      <a:pt x="12163" y="5750"/>
                    </a:cubicBezTo>
                    <a:cubicBezTo>
                      <a:pt x="12242" y="5467"/>
                      <a:pt x="12346" y="5065"/>
                      <a:pt x="12482" y="4550"/>
                    </a:cubicBezTo>
                    <a:cubicBezTo>
                      <a:pt x="12758" y="3487"/>
                      <a:pt x="13151" y="1970"/>
                      <a:pt x="13635" y="105"/>
                    </a:cubicBezTo>
                    <a:lnTo>
                      <a:pt x="13653" y="30"/>
                    </a:lnTo>
                    <a:lnTo>
                      <a:pt x="13579" y="30"/>
                    </a:lnTo>
                    <a:cubicBezTo>
                      <a:pt x="10415" y="26"/>
                      <a:pt x="6219" y="22"/>
                      <a:pt x="1626" y="13"/>
                    </a:cubicBezTo>
                    <a:cubicBezTo>
                      <a:pt x="1638" y="4"/>
                      <a:pt x="1643" y="0"/>
                      <a:pt x="16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517;p48">
                <a:extLst>
                  <a:ext uri="{FF2B5EF4-FFF2-40B4-BE49-F238E27FC236}">
                    <a16:creationId xmlns:a16="http://schemas.microsoft.com/office/drawing/2014/main" id="{1553BD9D-7CDA-15A3-8221-D44C0B585DAC}"/>
                  </a:ext>
                </a:extLst>
              </p:cNvPr>
              <p:cNvSpPr/>
              <p:nvPr/>
            </p:nvSpPr>
            <p:spPr>
              <a:xfrm>
                <a:off x="1909046" y="3484479"/>
                <a:ext cx="115485" cy="2300"/>
              </a:xfrm>
              <a:custGeom>
                <a:avLst/>
                <a:gdLst/>
                <a:ahLst/>
                <a:cxnLst/>
                <a:rect l="l" t="t" r="r" b="b"/>
                <a:pathLst>
                  <a:path w="7933" h="158" extrusionOk="0">
                    <a:moveTo>
                      <a:pt x="3969" y="0"/>
                    </a:moveTo>
                    <a:cubicBezTo>
                      <a:pt x="1775" y="0"/>
                      <a:pt x="0" y="35"/>
                      <a:pt x="0" y="79"/>
                    </a:cubicBezTo>
                    <a:cubicBezTo>
                      <a:pt x="0" y="123"/>
                      <a:pt x="1775" y="157"/>
                      <a:pt x="3969" y="157"/>
                    </a:cubicBezTo>
                    <a:cubicBezTo>
                      <a:pt x="6158" y="157"/>
                      <a:pt x="7933" y="123"/>
                      <a:pt x="7933" y="79"/>
                    </a:cubicBezTo>
                    <a:cubicBezTo>
                      <a:pt x="7933" y="35"/>
                      <a:pt x="6158" y="0"/>
                      <a:pt x="3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518;p48">
                <a:extLst>
                  <a:ext uri="{FF2B5EF4-FFF2-40B4-BE49-F238E27FC236}">
                    <a16:creationId xmlns:a16="http://schemas.microsoft.com/office/drawing/2014/main" id="{2EFDF995-DF13-A2D8-FABE-F8FD1C68F272}"/>
                  </a:ext>
                </a:extLst>
              </p:cNvPr>
              <p:cNvSpPr/>
              <p:nvPr/>
            </p:nvSpPr>
            <p:spPr>
              <a:xfrm>
                <a:off x="1907008" y="3503360"/>
                <a:ext cx="116183" cy="2300"/>
              </a:xfrm>
              <a:custGeom>
                <a:avLst/>
                <a:gdLst/>
                <a:ahLst/>
                <a:cxnLst/>
                <a:rect l="l" t="t" r="r" b="b"/>
                <a:pathLst>
                  <a:path w="7981" h="158" extrusionOk="0">
                    <a:moveTo>
                      <a:pt x="3991" y="0"/>
                    </a:moveTo>
                    <a:cubicBezTo>
                      <a:pt x="1788" y="0"/>
                      <a:pt x="1" y="36"/>
                      <a:pt x="1" y="79"/>
                    </a:cubicBezTo>
                    <a:cubicBezTo>
                      <a:pt x="1" y="123"/>
                      <a:pt x="1788" y="158"/>
                      <a:pt x="3991" y="158"/>
                    </a:cubicBezTo>
                    <a:cubicBezTo>
                      <a:pt x="6193" y="158"/>
                      <a:pt x="7980" y="123"/>
                      <a:pt x="7980" y="79"/>
                    </a:cubicBezTo>
                    <a:cubicBezTo>
                      <a:pt x="7980" y="36"/>
                      <a:pt x="6193" y="0"/>
                      <a:pt x="39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519;p48">
                <a:extLst>
                  <a:ext uri="{FF2B5EF4-FFF2-40B4-BE49-F238E27FC236}">
                    <a16:creationId xmlns:a16="http://schemas.microsoft.com/office/drawing/2014/main" id="{BC15243E-8783-9906-DD45-A54C2302388F}"/>
                  </a:ext>
                </a:extLst>
              </p:cNvPr>
              <p:cNvSpPr/>
              <p:nvPr/>
            </p:nvSpPr>
            <p:spPr>
              <a:xfrm>
                <a:off x="1907721" y="3521615"/>
                <a:ext cx="112093" cy="2242"/>
              </a:xfrm>
              <a:custGeom>
                <a:avLst/>
                <a:gdLst/>
                <a:ahLst/>
                <a:cxnLst/>
                <a:rect l="l" t="t" r="r" b="b"/>
                <a:pathLst>
                  <a:path w="7700" h="154" extrusionOk="0">
                    <a:moveTo>
                      <a:pt x="3850" y="1"/>
                    </a:moveTo>
                    <a:cubicBezTo>
                      <a:pt x="1721" y="1"/>
                      <a:pt x="0" y="36"/>
                      <a:pt x="0" y="79"/>
                    </a:cubicBezTo>
                    <a:cubicBezTo>
                      <a:pt x="0" y="119"/>
                      <a:pt x="1721" y="154"/>
                      <a:pt x="3850" y="154"/>
                    </a:cubicBezTo>
                    <a:cubicBezTo>
                      <a:pt x="5974" y="154"/>
                      <a:pt x="7700" y="119"/>
                      <a:pt x="7700" y="79"/>
                    </a:cubicBezTo>
                    <a:cubicBezTo>
                      <a:pt x="7700" y="36"/>
                      <a:pt x="5974" y="1"/>
                      <a:pt x="38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520;p48">
                <a:extLst>
                  <a:ext uri="{FF2B5EF4-FFF2-40B4-BE49-F238E27FC236}">
                    <a16:creationId xmlns:a16="http://schemas.microsoft.com/office/drawing/2014/main" id="{D9AD243B-14D5-B37C-7BE4-5226AC7327B5}"/>
                  </a:ext>
                </a:extLst>
              </p:cNvPr>
              <p:cNvSpPr/>
              <p:nvPr/>
            </p:nvSpPr>
            <p:spPr>
              <a:xfrm>
                <a:off x="1911783" y="3666098"/>
                <a:ext cx="110084" cy="2315"/>
              </a:xfrm>
              <a:custGeom>
                <a:avLst/>
                <a:gdLst/>
                <a:ahLst/>
                <a:cxnLst/>
                <a:rect l="l" t="t" r="r" b="b"/>
                <a:pathLst>
                  <a:path w="7562" h="159" extrusionOk="0">
                    <a:moveTo>
                      <a:pt x="3781" y="1"/>
                    </a:moveTo>
                    <a:cubicBezTo>
                      <a:pt x="1692" y="1"/>
                      <a:pt x="0" y="36"/>
                      <a:pt x="0" y="80"/>
                    </a:cubicBezTo>
                    <a:cubicBezTo>
                      <a:pt x="0" y="123"/>
                      <a:pt x="1692" y="158"/>
                      <a:pt x="3781" y="158"/>
                    </a:cubicBezTo>
                    <a:cubicBezTo>
                      <a:pt x="5865" y="158"/>
                      <a:pt x="7561" y="123"/>
                      <a:pt x="7561" y="80"/>
                    </a:cubicBezTo>
                    <a:cubicBezTo>
                      <a:pt x="7561" y="36"/>
                      <a:pt x="5865" y="1"/>
                      <a:pt x="3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521;p48">
                <a:extLst>
                  <a:ext uri="{FF2B5EF4-FFF2-40B4-BE49-F238E27FC236}">
                    <a16:creationId xmlns:a16="http://schemas.microsoft.com/office/drawing/2014/main" id="{8083FE02-1270-09D2-D6E0-9037F3F5955B}"/>
                  </a:ext>
                </a:extLst>
              </p:cNvPr>
              <p:cNvSpPr/>
              <p:nvPr/>
            </p:nvSpPr>
            <p:spPr>
              <a:xfrm>
                <a:off x="1921202" y="3687032"/>
                <a:ext cx="93852" cy="2315"/>
              </a:xfrm>
              <a:custGeom>
                <a:avLst/>
                <a:gdLst/>
                <a:ahLst/>
                <a:cxnLst/>
                <a:rect l="l" t="t" r="r" b="b"/>
                <a:pathLst>
                  <a:path w="6447" h="159" extrusionOk="0">
                    <a:moveTo>
                      <a:pt x="3225" y="1"/>
                    </a:moveTo>
                    <a:cubicBezTo>
                      <a:pt x="1442" y="1"/>
                      <a:pt x="0" y="36"/>
                      <a:pt x="0" y="80"/>
                    </a:cubicBezTo>
                    <a:cubicBezTo>
                      <a:pt x="0" y="123"/>
                      <a:pt x="1442" y="158"/>
                      <a:pt x="3225" y="158"/>
                    </a:cubicBezTo>
                    <a:cubicBezTo>
                      <a:pt x="5004" y="158"/>
                      <a:pt x="6446" y="123"/>
                      <a:pt x="6446" y="80"/>
                    </a:cubicBezTo>
                    <a:cubicBezTo>
                      <a:pt x="6446" y="36"/>
                      <a:pt x="5004" y="1"/>
                      <a:pt x="32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522;p48">
              <a:extLst>
                <a:ext uri="{FF2B5EF4-FFF2-40B4-BE49-F238E27FC236}">
                  <a16:creationId xmlns:a16="http://schemas.microsoft.com/office/drawing/2014/main" id="{73C1E7FD-088D-B768-27F2-1A432BE2BEE2}"/>
                </a:ext>
              </a:extLst>
            </p:cNvPr>
            <p:cNvGrpSpPr/>
            <p:nvPr/>
          </p:nvGrpSpPr>
          <p:grpSpPr>
            <a:xfrm>
              <a:off x="1114774" y="3680787"/>
              <a:ext cx="742127" cy="590438"/>
              <a:chOff x="1114774" y="3680787"/>
              <a:chExt cx="742127" cy="590438"/>
            </a:xfrm>
          </p:grpSpPr>
          <p:sp>
            <p:nvSpPr>
              <p:cNvPr id="768" name="Google Shape;3523;p48">
                <a:extLst>
                  <a:ext uri="{FF2B5EF4-FFF2-40B4-BE49-F238E27FC236}">
                    <a16:creationId xmlns:a16="http://schemas.microsoft.com/office/drawing/2014/main" id="{F03A60E3-9E9C-F024-BF1B-FA560C7AA6E5}"/>
                  </a:ext>
                </a:extLst>
              </p:cNvPr>
              <p:cNvSpPr/>
              <p:nvPr/>
            </p:nvSpPr>
            <p:spPr>
              <a:xfrm>
                <a:off x="1570526" y="4224480"/>
                <a:ext cx="152927" cy="46744"/>
              </a:xfrm>
              <a:custGeom>
                <a:avLst/>
                <a:gdLst/>
                <a:ahLst/>
                <a:cxnLst/>
                <a:rect l="l" t="t" r="r" b="b"/>
                <a:pathLst>
                  <a:path w="10505" h="3211" extrusionOk="0">
                    <a:moveTo>
                      <a:pt x="5474" y="1"/>
                    </a:moveTo>
                    <a:cubicBezTo>
                      <a:pt x="5278" y="1"/>
                      <a:pt x="5075" y="5"/>
                      <a:pt x="4865" y="14"/>
                    </a:cubicBezTo>
                    <a:cubicBezTo>
                      <a:pt x="849" y="179"/>
                      <a:pt x="1" y="2504"/>
                      <a:pt x="359" y="2898"/>
                    </a:cubicBezTo>
                    <a:cubicBezTo>
                      <a:pt x="359" y="2898"/>
                      <a:pt x="4869" y="3211"/>
                      <a:pt x="7875" y="3211"/>
                    </a:cubicBezTo>
                    <a:cubicBezTo>
                      <a:pt x="9378" y="3211"/>
                      <a:pt x="10504" y="3132"/>
                      <a:pt x="10503" y="2898"/>
                    </a:cubicBezTo>
                    <a:cubicBezTo>
                      <a:pt x="10495" y="1395"/>
                      <a:pt x="9049" y="1"/>
                      <a:pt x="547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524;p48">
                <a:extLst>
                  <a:ext uri="{FF2B5EF4-FFF2-40B4-BE49-F238E27FC236}">
                    <a16:creationId xmlns:a16="http://schemas.microsoft.com/office/drawing/2014/main" id="{4BD11EAB-3A29-1366-D808-F758B2308BCC}"/>
                  </a:ext>
                </a:extLst>
              </p:cNvPr>
              <p:cNvSpPr/>
              <p:nvPr/>
            </p:nvSpPr>
            <p:spPr>
              <a:xfrm>
                <a:off x="1253595" y="4125868"/>
                <a:ext cx="265558" cy="140931"/>
              </a:xfrm>
              <a:custGeom>
                <a:avLst/>
                <a:gdLst/>
                <a:ahLst/>
                <a:cxnLst/>
                <a:rect l="l" t="t" r="r" b="b"/>
                <a:pathLst>
                  <a:path w="18242" h="9681" extrusionOk="0">
                    <a:moveTo>
                      <a:pt x="4139" y="0"/>
                    </a:moveTo>
                    <a:cubicBezTo>
                      <a:pt x="3994" y="844"/>
                      <a:pt x="0" y="9680"/>
                      <a:pt x="2578" y="9680"/>
                    </a:cubicBezTo>
                    <a:lnTo>
                      <a:pt x="15531" y="9680"/>
                    </a:lnTo>
                    <a:cubicBezTo>
                      <a:pt x="15531" y="9680"/>
                      <a:pt x="14194" y="8417"/>
                      <a:pt x="1824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525;p48">
                <a:extLst>
                  <a:ext uri="{FF2B5EF4-FFF2-40B4-BE49-F238E27FC236}">
                    <a16:creationId xmlns:a16="http://schemas.microsoft.com/office/drawing/2014/main" id="{1AA6DD45-05E7-1E98-CD40-6A0B63131634}"/>
                  </a:ext>
                </a:extLst>
              </p:cNvPr>
              <p:cNvSpPr/>
              <p:nvPr/>
            </p:nvSpPr>
            <p:spPr>
              <a:xfrm>
                <a:off x="1114774" y="3680787"/>
                <a:ext cx="729782" cy="466233"/>
              </a:xfrm>
              <a:custGeom>
                <a:avLst/>
                <a:gdLst/>
                <a:ahLst/>
                <a:cxnLst/>
                <a:rect l="l" t="t" r="r" b="b"/>
                <a:pathLst>
                  <a:path w="50131" h="32027" extrusionOk="0">
                    <a:moveTo>
                      <a:pt x="50130" y="1"/>
                    </a:moveTo>
                    <a:lnTo>
                      <a:pt x="5293" y="1085"/>
                    </a:lnTo>
                    <a:lnTo>
                      <a:pt x="0" y="32026"/>
                    </a:lnTo>
                    <a:lnTo>
                      <a:pt x="44654" y="32026"/>
                    </a:lnTo>
                    <a:lnTo>
                      <a:pt x="5013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526;p48">
                <a:extLst>
                  <a:ext uri="{FF2B5EF4-FFF2-40B4-BE49-F238E27FC236}">
                    <a16:creationId xmlns:a16="http://schemas.microsoft.com/office/drawing/2014/main" id="{DFEEBBC6-515C-1DAD-DED6-58B7FBDDAD35}"/>
                  </a:ext>
                </a:extLst>
              </p:cNvPr>
              <p:cNvSpPr/>
              <p:nvPr/>
            </p:nvSpPr>
            <p:spPr>
              <a:xfrm>
                <a:off x="1148941" y="3714254"/>
                <a:ext cx="665205" cy="406343"/>
              </a:xfrm>
              <a:custGeom>
                <a:avLst/>
                <a:gdLst/>
                <a:ahLst/>
                <a:cxnLst/>
                <a:rect l="l" t="t" r="r" b="b"/>
                <a:pathLst>
                  <a:path w="45695" h="27913" extrusionOk="0">
                    <a:moveTo>
                      <a:pt x="45695" y="1"/>
                    </a:moveTo>
                    <a:lnTo>
                      <a:pt x="4466" y="298"/>
                    </a:lnTo>
                    <a:lnTo>
                      <a:pt x="0" y="27913"/>
                    </a:lnTo>
                    <a:lnTo>
                      <a:pt x="40782" y="27913"/>
                    </a:lnTo>
                    <a:lnTo>
                      <a:pt x="456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527;p48">
                <a:extLst>
                  <a:ext uri="{FF2B5EF4-FFF2-40B4-BE49-F238E27FC236}">
                    <a16:creationId xmlns:a16="http://schemas.microsoft.com/office/drawing/2014/main" id="{A4F0116A-7ED7-39D7-B25E-327E1A2DC674}"/>
                  </a:ext>
                </a:extLst>
              </p:cNvPr>
              <p:cNvSpPr/>
              <p:nvPr/>
            </p:nvSpPr>
            <p:spPr>
              <a:xfrm>
                <a:off x="1114774" y="3680787"/>
                <a:ext cx="742127" cy="478505"/>
              </a:xfrm>
              <a:custGeom>
                <a:avLst/>
                <a:gdLst/>
                <a:ahLst/>
                <a:cxnLst/>
                <a:rect l="l" t="t" r="r" b="b"/>
                <a:pathLst>
                  <a:path w="50979" h="32870" extrusionOk="0">
                    <a:moveTo>
                      <a:pt x="50130" y="1"/>
                    </a:moveTo>
                    <a:lnTo>
                      <a:pt x="44654" y="32026"/>
                    </a:lnTo>
                    <a:lnTo>
                      <a:pt x="0" y="32026"/>
                    </a:lnTo>
                    <a:lnTo>
                      <a:pt x="1176" y="32869"/>
                    </a:lnTo>
                    <a:lnTo>
                      <a:pt x="45293" y="32869"/>
                    </a:lnTo>
                    <a:lnTo>
                      <a:pt x="50979" y="569"/>
                    </a:lnTo>
                    <a:lnTo>
                      <a:pt x="501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528;p48">
                <a:extLst>
                  <a:ext uri="{FF2B5EF4-FFF2-40B4-BE49-F238E27FC236}">
                    <a16:creationId xmlns:a16="http://schemas.microsoft.com/office/drawing/2014/main" id="{9E285BFD-C11A-9901-D339-BDD8ECCA2259}"/>
                  </a:ext>
                </a:extLst>
              </p:cNvPr>
              <p:cNvSpPr/>
              <p:nvPr/>
            </p:nvSpPr>
            <p:spPr>
              <a:xfrm>
                <a:off x="1208044" y="3714254"/>
                <a:ext cx="606102" cy="40921"/>
              </a:xfrm>
              <a:custGeom>
                <a:avLst/>
                <a:gdLst/>
                <a:ahLst/>
                <a:cxnLst/>
                <a:rect l="l" t="t" r="r" b="b"/>
                <a:pathLst>
                  <a:path w="41635" h="2811" extrusionOk="0">
                    <a:moveTo>
                      <a:pt x="41635" y="1"/>
                    </a:moveTo>
                    <a:lnTo>
                      <a:pt x="406" y="298"/>
                    </a:lnTo>
                    <a:lnTo>
                      <a:pt x="0" y="2811"/>
                    </a:lnTo>
                    <a:cubicBezTo>
                      <a:pt x="13" y="2714"/>
                      <a:pt x="41167" y="2653"/>
                      <a:pt x="41167" y="2653"/>
                    </a:cubicBezTo>
                    <a:lnTo>
                      <a:pt x="416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529;p48">
                <a:extLst>
                  <a:ext uri="{FF2B5EF4-FFF2-40B4-BE49-F238E27FC236}">
                    <a16:creationId xmlns:a16="http://schemas.microsoft.com/office/drawing/2014/main" id="{B0373BDE-9E51-1103-4A23-0895CF4954D6}"/>
                  </a:ext>
                </a:extLst>
              </p:cNvPr>
              <p:cNvSpPr/>
              <p:nvPr/>
            </p:nvSpPr>
            <p:spPr>
              <a:xfrm>
                <a:off x="1649034" y="3849071"/>
                <a:ext cx="90038" cy="236545"/>
              </a:xfrm>
              <a:custGeom>
                <a:avLst/>
                <a:gdLst/>
                <a:ahLst/>
                <a:cxnLst/>
                <a:rect l="l" t="t" r="r" b="b"/>
                <a:pathLst>
                  <a:path w="6185" h="16249" extrusionOk="0">
                    <a:moveTo>
                      <a:pt x="6066" y="0"/>
                    </a:moveTo>
                    <a:cubicBezTo>
                      <a:pt x="4974" y="4"/>
                      <a:pt x="3904" y="4"/>
                      <a:pt x="2881" y="4"/>
                    </a:cubicBezTo>
                    <a:lnTo>
                      <a:pt x="2815" y="4"/>
                    </a:lnTo>
                    <a:lnTo>
                      <a:pt x="2802" y="66"/>
                    </a:lnTo>
                    <a:cubicBezTo>
                      <a:pt x="1998" y="4655"/>
                      <a:pt x="1290" y="8693"/>
                      <a:pt x="783" y="11598"/>
                    </a:cubicBezTo>
                    <a:cubicBezTo>
                      <a:pt x="534" y="13032"/>
                      <a:pt x="338" y="14186"/>
                      <a:pt x="198" y="14990"/>
                    </a:cubicBezTo>
                    <a:cubicBezTo>
                      <a:pt x="132" y="15374"/>
                      <a:pt x="84" y="15680"/>
                      <a:pt x="45" y="15894"/>
                    </a:cubicBezTo>
                    <a:cubicBezTo>
                      <a:pt x="31" y="15991"/>
                      <a:pt x="19" y="16069"/>
                      <a:pt x="9" y="16130"/>
                    </a:cubicBezTo>
                    <a:cubicBezTo>
                      <a:pt x="1" y="16178"/>
                      <a:pt x="1" y="16205"/>
                      <a:pt x="1" y="16205"/>
                    </a:cubicBezTo>
                    <a:cubicBezTo>
                      <a:pt x="1" y="16205"/>
                      <a:pt x="9" y="16174"/>
                      <a:pt x="23" y="16118"/>
                    </a:cubicBezTo>
                    <a:cubicBezTo>
                      <a:pt x="31" y="16056"/>
                      <a:pt x="49" y="15977"/>
                      <a:pt x="67" y="15877"/>
                    </a:cubicBezTo>
                    <a:cubicBezTo>
                      <a:pt x="110" y="15658"/>
                      <a:pt x="167" y="15348"/>
                      <a:pt x="241" y="14954"/>
                    </a:cubicBezTo>
                    <a:cubicBezTo>
                      <a:pt x="394" y="14147"/>
                      <a:pt x="608" y="12993"/>
                      <a:pt x="870" y="11555"/>
                    </a:cubicBezTo>
                    <a:cubicBezTo>
                      <a:pt x="1396" y="8680"/>
                      <a:pt x="2118" y="4688"/>
                      <a:pt x="2944" y="157"/>
                    </a:cubicBezTo>
                    <a:lnTo>
                      <a:pt x="5997" y="157"/>
                    </a:lnTo>
                    <a:cubicBezTo>
                      <a:pt x="4794" y="6866"/>
                      <a:pt x="3733" y="12753"/>
                      <a:pt x="3123" y="16161"/>
                    </a:cubicBezTo>
                    <a:lnTo>
                      <a:pt x="3123" y="16161"/>
                    </a:lnTo>
                    <a:cubicBezTo>
                      <a:pt x="2152" y="16174"/>
                      <a:pt x="1380" y="16183"/>
                      <a:pt x="840" y="16187"/>
                    </a:cubicBezTo>
                    <a:cubicBezTo>
                      <a:pt x="578" y="16192"/>
                      <a:pt x="368" y="16196"/>
                      <a:pt x="219" y="16196"/>
                    </a:cubicBezTo>
                    <a:cubicBezTo>
                      <a:pt x="154" y="16200"/>
                      <a:pt x="102" y="16200"/>
                      <a:pt x="57" y="16200"/>
                    </a:cubicBezTo>
                    <a:cubicBezTo>
                      <a:pt x="23" y="16200"/>
                      <a:pt x="1" y="16205"/>
                      <a:pt x="1" y="16205"/>
                    </a:cubicBezTo>
                    <a:cubicBezTo>
                      <a:pt x="1" y="16205"/>
                      <a:pt x="14" y="16209"/>
                      <a:pt x="49" y="16209"/>
                    </a:cubicBezTo>
                    <a:cubicBezTo>
                      <a:pt x="93" y="16209"/>
                      <a:pt x="140" y="16209"/>
                      <a:pt x="202" y="16213"/>
                    </a:cubicBezTo>
                    <a:cubicBezTo>
                      <a:pt x="350" y="16213"/>
                      <a:pt x="551" y="16218"/>
                      <a:pt x="814" y="16222"/>
                    </a:cubicBezTo>
                    <a:cubicBezTo>
                      <a:pt x="1364" y="16227"/>
                      <a:pt x="2155" y="16235"/>
                      <a:pt x="3156" y="16249"/>
                    </a:cubicBezTo>
                    <a:lnTo>
                      <a:pt x="3191" y="16249"/>
                    </a:lnTo>
                    <a:lnTo>
                      <a:pt x="3200" y="16213"/>
                    </a:lnTo>
                    <a:cubicBezTo>
                      <a:pt x="3829" y="12796"/>
                      <a:pt x="4922" y="6857"/>
                      <a:pt x="6167" y="92"/>
                    </a:cubicBezTo>
                    <a:lnTo>
                      <a:pt x="61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530;p48">
                <a:extLst>
                  <a:ext uri="{FF2B5EF4-FFF2-40B4-BE49-F238E27FC236}">
                    <a16:creationId xmlns:a16="http://schemas.microsoft.com/office/drawing/2014/main" id="{51CDD430-7EE5-DD86-F91B-56F1C0564B89}"/>
                  </a:ext>
                </a:extLst>
              </p:cNvPr>
              <p:cNvSpPr/>
              <p:nvPr/>
            </p:nvSpPr>
            <p:spPr>
              <a:xfrm>
                <a:off x="1573525" y="3916312"/>
                <a:ext cx="80750" cy="169362"/>
              </a:xfrm>
              <a:custGeom>
                <a:avLst/>
                <a:gdLst/>
                <a:ahLst/>
                <a:cxnLst/>
                <a:rect l="l" t="t" r="r" b="b"/>
                <a:pathLst>
                  <a:path w="5547" h="11634" extrusionOk="0">
                    <a:moveTo>
                      <a:pt x="2300" y="153"/>
                    </a:moveTo>
                    <a:cubicBezTo>
                      <a:pt x="3282" y="153"/>
                      <a:pt x="4307" y="153"/>
                      <a:pt x="5357" y="157"/>
                    </a:cubicBezTo>
                    <a:lnTo>
                      <a:pt x="5357" y="157"/>
                    </a:lnTo>
                    <a:cubicBezTo>
                      <a:pt x="4447" y="4793"/>
                      <a:pt x="3637" y="8906"/>
                      <a:pt x="3120" y="11538"/>
                    </a:cubicBezTo>
                    <a:lnTo>
                      <a:pt x="3120" y="11538"/>
                    </a:lnTo>
                    <a:cubicBezTo>
                      <a:pt x="2159" y="11551"/>
                      <a:pt x="1392" y="11560"/>
                      <a:pt x="849" y="11564"/>
                    </a:cubicBezTo>
                    <a:cubicBezTo>
                      <a:pt x="587" y="11568"/>
                      <a:pt x="381" y="11573"/>
                      <a:pt x="228" y="11577"/>
                    </a:cubicBezTo>
                    <a:cubicBezTo>
                      <a:pt x="83" y="11581"/>
                      <a:pt x="10" y="11581"/>
                      <a:pt x="5" y="11586"/>
                    </a:cubicBezTo>
                    <a:cubicBezTo>
                      <a:pt x="5" y="11586"/>
                      <a:pt x="14" y="11564"/>
                      <a:pt x="22" y="11525"/>
                    </a:cubicBezTo>
                    <a:cubicBezTo>
                      <a:pt x="31" y="11477"/>
                      <a:pt x="44" y="11420"/>
                      <a:pt x="57" y="11354"/>
                    </a:cubicBezTo>
                    <a:cubicBezTo>
                      <a:pt x="93" y="11192"/>
                      <a:pt x="141" y="10974"/>
                      <a:pt x="197" y="10698"/>
                    </a:cubicBezTo>
                    <a:cubicBezTo>
                      <a:pt x="315" y="10117"/>
                      <a:pt x="482" y="9300"/>
                      <a:pt x="686" y="8278"/>
                    </a:cubicBezTo>
                    <a:cubicBezTo>
                      <a:pt x="1095" y="6237"/>
                      <a:pt x="1659" y="3396"/>
                      <a:pt x="2300" y="153"/>
                    </a:cubicBezTo>
                    <a:close/>
                    <a:moveTo>
                      <a:pt x="2177" y="0"/>
                    </a:moveTo>
                    <a:lnTo>
                      <a:pt x="2164" y="62"/>
                    </a:lnTo>
                    <a:cubicBezTo>
                      <a:pt x="1539" y="3361"/>
                      <a:pt x="993" y="6245"/>
                      <a:pt x="599" y="8322"/>
                    </a:cubicBezTo>
                    <a:cubicBezTo>
                      <a:pt x="411" y="9335"/>
                      <a:pt x="258" y="10152"/>
                      <a:pt x="153" y="10729"/>
                    </a:cubicBezTo>
                    <a:cubicBezTo>
                      <a:pt x="105" y="11000"/>
                      <a:pt x="66" y="11214"/>
                      <a:pt x="40" y="11372"/>
                    </a:cubicBezTo>
                    <a:cubicBezTo>
                      <a:pt x="15" y="11512"/>
                      <a:pt x="1" y="11586"/>
                      <a:pt x="4" y="11586"/>
                    </a:cubicBezTo>
                    <a:cubicBezTo>
                      <a:pt x="4" y="11586"/>
                      <a:pt x="4" y="11586"/>
                      <a:pt x="5" y="11586"/>
                    </a:cubicBezTo>
                    <a:lnTo>
                      <a:pt x="5" y="11586"/>
                    </a:lnTo>
                    <a:cubicBezTo>
                      <a:pt x="0" y="11590"/>
                      <a:pt x="71" y="11590"/>
                      <a:pt x="206" y="11594"/>
                    </a:cubicBezTo>
                    <a:cubicBezTo>
                      <a:pt x="359" y="11599"/>
                      <a:pt x="560" y="11599"/>
                      <a:pt x="817" y="11608"/>
                    </a:cubicBezTo>
                    <a:cubicBezTo>
                      <a:pt x="1377" y="11612"/>
                      <a:pt x="2168" y="11620"/>
                      <a:pt x="3160" y="11634"/>
                    </a:cubicBezTo>
                    <a:lnTo>
                      <a:pt x="3199" y="11634"/>
                    </a:lnTo>
                    <a:lnTo>
                      <a:pt x="3209" y="11594"/>
                    </a:lnTo>
                    <a:cubicBezTo>
                      <a:pt x="3741" y="8951"/>
                      <a:pt x="4581" y="4786"/>
                      <a:pt x="5529" y="93"/>
                    </a:cubicBezTo>
                    <a:lnTo>
                      <a:pt x="55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531;p48">
                <a:extLst>
                  <a:ext uri="{FF2B5EF4-FFF2-40B4-BE49-F238E27FC236}">
                    <a16:creationId xmlns:a16="http://schemas.microsoft.com/office/drawing/2014/main" id="{6F35495B-E5D7-3909-7DEC-BA0075C29A66}"/>
                  </a:ext>
                </a:extLst>
              </p:cNvPr>
              <p:cNvSpPr/>
              <p:nvPr/>
            </p:nvSpPr>
            <p:spPr>
              <a:xfrm>
                <a:off x="1498146" y="3794291"/>
                <a:ext cx="100199" cy="291266"/>
              </a:xfrm>
              <a:custGeom>
                <a:avLst/>
                <a:gdLst/>
                <a:ahLst/>
                <a:cxnLst/>
                <a:rect l="l" t="t" r="r" b="b"/>
                <a:pathLst>
                  <a:path w="6883" h="20008" extrusionOk="0">
                    <a:moveTo>
                      <a:pt x="6696" y="158"/>
                    </a:moveTo>
                    <a:cubicBezTo>
                      <a:pt x="5142" y="8650"/>
                      <a:pt x="3807" y="16058"/>
                      <a:pt x="3126" y="19929"/>
                    </a:cubicBezTo>
                    <a:lnTo>
                      <a:pt x="3126" y="19929"/>
                    </a:lnTo>
                    <a:cubicBezTo>
                      <a:pt x="2135" y="19937"/>
                      <a:pt x="1358" y="19946"/>
                      <a:pt x="826" y="19950"/>
                    </a:cubicBezTo>
                    <a:cubicBezTo>
                      <a:pt x="563" y="19955"/>
                      <a:pt x="358" y="19959"/>
                      <a:pt x="214" y="19959"/>
                    </a:cubicBezTo>
                    <a:cubicBezTo>
                      <a:pt x="77" y="19963"/>
                      <a:pt x="3" y="19968"/>
                      <a:pt x="0" y="19968"/>
                    </a:cubicBezTo>
                    <a:lnTo>
                      <a:pt x="0" y="19968"/>
                    </a:lnTo>
                    <a:cubicBezTo>
                      <a:pt x="4" y="19967"/>
                      <a:pt x="9" y="19933"/>
                      <a:pt x="26" y="19863"/>
                    </a:cubicBezTo>
                    <a:cubicBezTo>
                      <a:pt x="39" y="19788"/>
                      <a:pt x="57" y="19693"/>
                      <a:pt x="83" y="19566"/>
                    </a:cubicBezTo>
                    <a:cubicBezTo>
                      <a:pt x="131" y="19294"/>
                      <a:pt x="206" y="18915"/>
                      <a:pt x="297" y="18425"/>
                    </a:cubicBezTo>
                    <a:cubicBezTo>
                      <a:pt x="481" y="17428"/>
                      <a:pt x="747" y="16000"/>
                      <a:pt x="1075" y="14217"/>
                    </a:cubicBezTo>
                    <a:cubicBezTo>
                      <a:pt x="1724" y="10669"/>
                      <a:pt x="2624" y="5738"/>
                      <a:pt x="3641" y="158"/>
                    </a:cubicBezTo>
                    <a:close/>
                    <a:moveTo>
                      <a:pt x="6765" y="1"/>
                    </a:moveTo>
                    <a:cubicBezTo>
                      <a:pt x="5672" y="1"/>
                      <a:pt x="4597" y="1"/>
                      <a:pt x="3579" y="5"/>
                    </a:cubicBezTo>
                    <a:lnTo>
                      <a:pt x="3514" y="5"/>
                    </a:lnTo>
                    <a:lnTo>
                      <a:pt x="3500" y="66"/>
                    </a:lnTo>
                    <a:cubicBezTo>
                      <a:pt x="2504" y="5699"/>
                      <a:pt x="1622" y="10681"/>
                      <a:pt x="983" y="14265"/>
                    </a:cubicBezTo>
                    <a:cubicBezTo>
                      <a:pt x="673" y="16039"/>
                      <a:pt x="424" y="17464"/>
                      <a:pt x="253" y="18460"/>
                    </a:cubicBezTo>
                    <a:cubicBezTo>
                      <a:pt x="170" y="18941"/>
                      <a:pt x="105" y="19316"/>
                      <a:pt x="61" y="19583"/>
                    </a:cubicBezTo>
                    <a:cubicBezTo>
                      <a:pt x="39" y="19705"/>
                      <a:pt x="26" y="19802"/>
                      <a:pt x="13" y="19871"/>
                    </a:cubicBezTo>
                    <a:cubicBezTo>
                      <a:pt x="4" y="19937"/>
                      <a:pt x="0" y="19968"/>
                      <a:pt x="0" y="19968"/>
                    </a:cubicBezTo>
                    <a:cubicBezTo>
                      <a:pt x="0" y="19968"/>
                      <a:pt x="65" y="19972"/>
                      <a:pt x="201" y="19976"/>
                    </a:cubicBezTo>
                    <a:cubicBezTo>
                      <a:pt x="341" y="19976"/>
                      <a:pt x="541" y="19981"/>
                      <a:pt x="799" y="19985"/>
                    </a:cubicBezTo>
                    <a:cubicBezTo>
                      <a:pt x="1346" y="19990"/>
                      <a:pt x="2137" y="19998"/>
                      <a:pt x="3155" y="20008"/>
                    </a:cubicBezTo>
                    <a:lnTo>
                      <a:pt x="3190" y="20008"/>
                    </a:lnTo>
                    <a:lnTo>
                      <a:pt x="3195" y="19976"/>
                    </a:lnTo>
                    <a:cubicBezTo>
                      <a:pt x="3924" y="16105"/>
                      <a:pt x="5301" y="8649"/>
                      <a:pt x="6866" y="92"/>
                    </a:cubicBezTo>
                    <a:lnTo>
                      <a:pt x="68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532;p48">
                <a:extLst>
                  <a:ext uri="{FF2B5EF4-FFF2-40B4-BE49-F238E27FC236}">
                    <a16:creationId xmlns:a16="http://schemas.microsoft.com/office/drawing/2014/main" id="{A9784CC5-C7A9-3BDB-664A-69131B483A00}"/>
                  </a:ext>
                </a:extLst>
              </p:cNvPr>
              <p:cNvSpPr/>
              <p:nvPr/>
            </p:nvSpPr>
            <p:spPr>
              <a:xfrm>
                <a:off x="1422622" y="3964410"/>
                <a:ext cx="69934" cy="121337"/>
              </a:xfrm>
              <a:custGeom>
                <a:avLst/>
                <a:gdLst/>
                <a:ahLst/>
                <a:cxnLst/>
                <a:rect l="l" t="t" r="r" b="b"/>
                <a:pathLst>
                  <a:path w="4804" h="8335" extrusionOk="0">
                    <a:moveTo>
                      <a:pt x="1558" y="153"/>
                    </a:moveTo>
                    <a:lnTo>
                      <a:pt x="1558" y="153"/>
                    </a:lnTo>
                    <a:cubicBezTo>
                      <a:pt x="2517" y="153"/>
                      <a:pt x="3548" y="157"/>
                      <a:pt x="4616" y="157"/>
                    </a:cubicBezTo>
                    <a:lnTo>
                      <a:pt x="4616" y="157"/>
                    </a:lnTo>
                    <a:cubicBezTo>
                      <a:pt x="4029" y="3332"/>
                      <a:pt x="3496" y="6193"/>
                      <a:pt x="3115" y="8230"/>
                    </a:cubicBezTo>
                    <a:lnTo>
                      <a:pt x="3115" y="8230"/>
                    </a:lnTo>
                    <a:cubicBezTo>
                      <a:pt x="2175" y="8243"/>
                      <a:pt x="1412" y="8251"/>
                      <a:pt x="866" y="8260"/>
                    </a:cubicBezTo>
                    <a:cubicBezTo>
                      <a:pt x="604" y="8264"/>
                      <a:pt x="394" y="8269"/>
                      <a:pt x="232" y="8273"/>
                    </a:cubicBezTo>
                    <a:cubicBezTo>
                      <a:pt x="88" y="8273"/>
                      <a:pt x="9" y="8277"/>
                      <a:pt x="5" y="8282"/>
                    </a:cubicBezTo>
                    <a:cubicBezTo>
                      <a:pt x="9" y="8277"/>
                      <a:pt x="23" y="8221"/>
                      <a:pt x="45" y="8116"/>
                    </a:cubicBezTo>
                    <a:cubicBezTo>
                      <a:pt x="71" y="7997"/>
                      <a:pt x="101" y="7844"/>
                      <a:pt x="136" y="7652"/>
                    </a:cubicBezTo>
                    <a:cubicBezTo>
                      <a:pt x="219" y="7237"/>
                      <a:pt x="333" y="6660"/>
                      <a:pt x="473" y="5940"/>
                    </a:cubicBezTo>
                    <a:cubicBezTo>
                      <a:pt x="745" y="4488"/>
                      <a:pt x="1122" y="2478"/>
                      <a:pt x="1558" y="153"/>
                    </a:cubicBezTo>
                    <a:close/>
                    <a:moveTo>
                      <a:pt x="4686" y="0"/>
                    </a:moveTo>
                    <a:cubicBezTo>
                      <a:pt x="3571" y="0"/>
                      <a:pt x="2496" y="4"/>
                      <a:pt x="1499" y="4"/>
                    </a:cubicBezTo>
                    <a:lnTo>
                      <a:pt x="1434" y="4"/>
                    </a:lnTo>
                    <a:lnTo>
                      <a:pt x="1425" y="66"/>
                    </a:lnTo>
                    <a:cubicBezTo>
                      <a:pt x="1005" y="2443"/>
                      <a:pt x="648" y="4502"/>
                      <a:pt x="386" y="5983"/>
                    </a:cubicBezTo>
                    <a:cubicBezTo>
                      <a:pt x="263" y="6696"/>
                      <a:pt x="166" y="7267"/>
                      <a:pt x="97" y="7683"/>
                    </a:cubicBezTo>
                    <a:cubicBezTo>
                      <a:pt x="66" y="7866"/>
                      <a:pt x="45" y="8015"/>
                      <a:pt x="23" y="8133"/>
                    </a:cubicBezTo>
                    <a:cubicBezTo>
                      <a:pt x="10" y="8230"/>
                      <a:pt x="1" y="8282"/>
                      <a:pt x="4" y="8282"/>
                    </a:cubicBezTo>
                    <a:cubicBezTo>
                      <a:pt x="5" y="8282"/>
                      <a:pt x="5" y="8282"/>
                      <a:pt x="5" y="8282"/>
                    </a:cubicBezTo>
                    <a:lnTo>
                      <a:pt x="5" y="8282"/>
                    </a:lnTo>
                    <a:cubicBezTo>
                      <a:pt x="1" y="8286"/>
                      <a:pt x="71" y="8286"/>
                      <a:pt x="210" y="8290"/>
                    </a:cubicBezTo>
                    <a:cubicBezTo>
                      <a:pt x="368" y="8295"/>
                      <a:pt x="573" y="8299"/>
                      <a:pt x="831" y="8304"/>
                    </a:cubicBezTo>
                    <a:cubicBezTo>
                      <a:pt x="1395" y="8312"/>
                      <a:pt x="2185" y="8322"/>
                      <a:pt x="3160" y="8334"/>
                    </a:cubicBezTo>
                    <a:lnTo>
                      <a:pt x="3204" y="8334"/>
                    </a:lnTo>
                    <a:lnTo>
                      <a:pt x="3212" y="8290"/>
                    </a:lnTo>
                    <a:cubicBezTo>
                      <a:pt x="3606" y="6236"/>
                      <a:pt x="4166" y="3326"/>
                      <a:pt x="4785" y="92"/>
                    </a:cubicBezTo>
                    <a:lnTo>
                      <a:pt x="48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533;p48">
                <a:extLst>
                  <a:ext uri="{FF2B5EF4-FFF2-40B4-BE49-F238E27FC236}">
                    <a16:creationId xmlns:a16="http://schemas.microsoft.com/office/drawing/2014/main" id="{F0CDEBEC-5CEA-5F9C-78D8-CB069A8E4CA9}"/>
                  </a:ext>
                </a:extLst>
              </p:cNvPr>
              <p:cNvSpPr/>
              <p:nvPr/>
            </p:nvSpPr>
            <p:spPr>
              <a:xfrm>
                <a:off x="1347228" y="3887052"/>
                <a:ext cx="81697" cy="198564"/>
              </a:xfrm>
              <a:custGeom>
                <a:avLst/>
                <a:gdLst/>
                <a:ahLst/>
                <a:cxnLst/>
                <a:rect l="l" t="t" r="r" b="b"/>
                <a:pathLst>
                  <a:path w="5612" h="13640" extrusionOk="0">
                    <a:moveTo>
                      <a:pt x="5494" y="1"/>
                    </a:moveTo>
                    <a:cubicBezTo>
                      <a:pt x="4401" y="1"/>
                      <a:pt x="3336" y="1"/>
                      <a:pt x="2308" y="5"/>
                    </a:cubicBezTo>
                    <a:lnTo>
                      <a:pt x="2243" y="5"/>
                    </a:lnTo>
                    <a:lnTo>
                      <a:pt x="2229" y="66"/>
                    </a:lnTo>
                    <a:cubicBezTo>
                      <a:pt x="1587" y="3924"/>
                      <a:pt x="1023" y="7311"/>
                      <a:pt x="617" y="9745"/>
                    </a:cubicBezTo>
                    <a:cubicBezTo>
                      <a:pt x="420" y="10943"/>
                      <a:pt x="268" y="11909"/>
                      <a:pt x="154" y="12581"/>
                    </a:cubicBezTo>
                    <a:cubicBezTo>
                      <a:pt x="105" y="12906"/>
                      <a:pt x="67" y="13154"/>
                      <a:pt x="36" y="13338"/>
                    </a:cubicBezTo>
                    <a:cubicBezTo>
                      <a:pt x="27" y="13416"/>
                      <a:pt x="14" y="13482"/>
                      <a:pt x="10" y="13535"/>
                    </a:cubicBezTo>
                    <a:cubicBezTo>
                      <a:pt x="1" y="13574"/>
                      <a:pt x="1" y="13596"/>
                      <a:pt x="1" y="13596"/>
                    </a:cubicBezTo>
                    <a:cubicBezTo>
                      <a:pt x="6" y="13596"/>
                      <a:pt x="10" y="13569"/>
                      <a:pt x="18" y="13525"/>
                    </a:cubicBezTo>
                    <a:cubicBezTo>
                      <a:pt x="32" y="13469"/>
                      <a:pt x="40" y="13404"/>
                      <a:pt x="58" y="13321"/>
                    </a:cubicBezTo>
                    <a:cubicBezTo>
                      <a:pt x="93" y="13137"/>
                      <a:pt x="141" y="12879"/>
                      <a:pt x="198" y="12551"/>
                    </a:cubicBezTo>
                    <a:cubicBezTo>
                      <a:pt x="320" y="11873"/>
                      <a:pt x="490" y="10903"/>
                      <a:pt x="709" y="9702"/>
                    </a:cubicBezTo>
                    <a:cubicBezTo>
                      <a:pt x="1126" y="7299"/>
                      <a:pt x="1708" y="3959"/>
                      <a:pt x="2371" y="158"/>
                    </a:cubicBezTo>
                    <a:lnTo>
                      <a:pt x="5426" y="158"/>
                    </a:lnTo>
                    <a:cubicBezTo>
                      <a:pt x="4475" y="5679"/>
                      <a:pt x="3636" y="10558"/>
                      <a:pt x="3119" y="13552"/>
                    </a:cubicBezTo>
                    <a:lnTo>
                      <a:pt x="3119" y="13552"/>
                    </a:lnTo>
                    <a:cubicBezTo>
                      <a:pt x="2153" y="13561"/>
                      <a:pt x="1388" y="13570"/>
                      <a:pt x="845" y="13578"/>
                    </a:cubicBezTo>
                    <a:cubicBezTo>
                      <a:pt x="583" y="13583"/>
                      <a:pt x="377" y="13583"/>
                      <a:pt x="224" y="13587"/>
                    </a:cubicBezTo>
                    <a:cubicBezTo>
                      <a:pt x="158" y="13587"/>
                      <a:pt x="105" y="13591"/>
                      <a:pt x="62" y="13591"/>
                    </a:cubicBezTo>
                    <a:cubicBezTo>
                      <a:pt x="23" y="13591"/>
                      <a:pt x="6" y="13596"/>
                      <a:pt x="1" y="13596"/>
                    </a:cubicBezTo>
                    <a:cubicBezTo>
                      <a:pt x="1" y="13600"/>
                      <a:pt x="67" y="13600"/>
                      <a:pt x="206" y="13604"/>
                    </a:cubicBezTo>
                    <a:cubicBezTo>
                      <a:pt x="355" y="13604"/>
                      <a:pt x="556" y="13609"/>
                      <a:pt x="819" y="13613"/>
                    </a:cubicBezTo>
                    <a:cubicBezTo>
                      <a:pt x="1369" y="13622"/>
                      <a:pt x="2160" y="13630"/>
                      <a:pt x="3157" y="13640"/>
                    </a:cubicBezTo>
                    <a:lnTo>
                      <a:pt x="3195" y="13640"/>
                    </a:lnTo>
                    <a:lnTo>
                      <a:pt x="3205" y="13604"/>
                    </a:lnTo>
                    <a:cubicBezTo>
                      <a:pt x="3733" y="10598"/>
                      <a:pt x="4607" y="5669"/>
                      <a:pt x="5595" y="92"/>
                    </a:cubicBezTo>
                    <a:lnTo>
                      <a:pt x="561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534;p48">
                <a:extLst>
                  <a:ext uri="{FF2B5EF4-FFF2-40B4-BE49-F238E27FC236}">
                    <a16:creationId xmlns:a16="http://schemas.microsoft.com/office/drawing/2014/main" id="{2A5CE35F-C7F9-84CB-C64D-BC8EA6539A42}"/>
                  </a:ext>
                </a:extLst>
              </p:cNvPr>
              <p:cNvSpPr/>
              <p:nvPr/>
            </p:nvSpPr>
            <p:spPr>
              <a:xfrm>
                <a:off x="1271791" y="3818850"/>
                <a:ext cx="94915" cy="266708"/>
              </a:xfrm>
              <a:custGeom>
                <a:avLst/>
                <a:gdLst/>
                <a:ahLst/>
                <a:cxnLst/>
                <a:rect l="l" t="t" r="r" b="b"/>
                <a:pathLst>
                  <a:path w="6520" h="18321" extrusionOk="0">
                    <a:moveTo>
                      <a:pt x="6402" y="1"/>
                    </a:moveTo>
                    <a:cubicBezTo>
                      <a:pt x="5309" y="1"/>
                      <a:pt x="4234" y="1"/>
                      <a:pt x="3212" y="5"/>
                    </a:cubicBezTo>
                    <a:lnTo>
                      <a:pt x="3147" y="5"/>
                    </a:lnTo>
                    <a:lnTo>
                      <a:pt x="3137" y="66"/>
                    </a:lnTo>
                    <a:cubicBezTo>
                      <a:pt x="2242" y="5231"/>
                      <a:pt x="1451" y="9789"/>
                      <a:pt x="878" y="13067"/>
                    </a:cubicBezTo>
                    <a:cubicBezTo>
                      <a:pt x="603" y="14688"/>
                      <a:pt x="380" y="15995"/>
                      <a:pt x="227" y="16905"/>
                    </a:cubicBezTo>
                    <a:cubicBezTo>
                      <a:pt x="153" y="17341"/>
                      <a:pt x="96" y="17686"/>
                      <a:pt x="53" y="17931"/>
                    </a:cubicBezTo>
                    <a:cubicBezTo>
                      <a:pt x="35" y="18040"/>
                      <a:pt x="22" y="18128"/>
                      <a:pt x="13" y="18194"/>
                    </a:cubicBezTo>
                    <a:cubicBezTo>
                      <a:pt x="4" y="18254"/>
                      <a:pt x="0" y="18281"/>
                      <a:pt x="0" y="18281"/>
                    </a:cubicBezTo>
                    <a:cubicBezTo>
                      <a:pt x="4" y="18281"/>
                      <a:pt x="9" y="18246"/>
                      <a:pt x="22" y="18184"/>
                    </a:cubicBezTo>
                    <a:cubicBezTo>
                      <a:pt x="35" y="18115"/>
                      <a:pt x="53" y="18027"/>
                      <a:pt x="75" y="17914"/>
                    </a:cubicBezTo>
                    <a:cubicBezTo>
                      <a:pt x="122" y="17665"/>
                      <a:pt x="188" y="17315"/>
                      <a:pt x="271" y="16869"/>
                    </a:cubicBezTo>
                    <a:cubicBezTo>
                      <a:pt x="437" y="15961"/>
                      <a:pt x="673" y="14650"/>
                      <a:pt x="970" y="13024"/>
                    </a:cubicBezTo>
                    <a:cubicBezTo>
                      <a:pt x="1553" y="9777"/>
                      <a:pt x="2362" y="5266"/>
                      <a:pt x="3279" y="158"/>
                    </a:cubicBezTo>
                    <a:lnTo>
                      <a:pt x="6333" y="158"/>
                    </a:lnTo>
                    <a:cubicBezTo>
                      <a:pt x="4950" y="7855"/>
                      <a:pt x="3758" y="14587"/>
                      <a:pt x="3122" y="18242"/>
                    </a:cubicBezTo>
                    <a:lnTo>
                      <a:pt x="3122" y="18242"/>
                    </a:lnTo>
                    <a:cubicBezTo>
                      <a:pt x="2137" y="18250"/>
                      <a:pt x="1366" y="18259"/>
                      <a:pt x="830" y="18263"/>
                    </a:cubicBezTo>
                    <a:cubicBezTo>
                      <a:pt x="568" y="18268"/>
                      <a:pt x="363" y="18272"/>
                      <a:pt x="218" y="18272"/>
                    </a:cubicBezTo>
                    <a:cubicBezTo>
                      <a:pt x="153" y="18276"/>
                      <a:pt x="101" y="18276"/>
                      <a:pt x="57" y="18276"/>
                    </a:cubicBezTo>
                    <a:cubicBezTo>
                      <a:pt x="22" y="18276"/>
                      <a:pt x="4" y="18281"/>
                      <a:pt x="0" y="18281"/>
                    </a:cubicBezTo>
                    <a:cubicBezTo>
                      <a:pt x="0" y="18281"/>
                      <a:pt x="17" y="18281"/>
                      <a:pt x="49" y="18285"/>
                    </a:cubicBezTo>
                    <a:cubicBezTo>
                      <a:pt x="92" y="18285"/>
                      <a:pt x="140" y="18285"/>
                      <a:pt x="201" y="18289"/>
                    </a:cubicBezTo>
                    <a:cubicBezTo>
                      <a:pt x="345" y="18289"/>
                      <a:pt x="547" y="18294"/>
                      <a:pt x="804" y="18298"/>
                    </a:cubicBezTo>
                    <a:cubicBezTo>
                      <a:pt x="1354" y="18303"/>
                      <a:pt x="2146" y="18311"/>
                      <a:pt x="3155" y="18321"/>
                    </a:cubicBezTo>
                    <a:lnTo>
                      <a:pt x="3190" y="18321"/>
                    </a:lnTo>
                    <a:lnTo>
                      <a:pt x="3195" y="18289"/>
                    </a:lnTo>
                    <a:cubicBezTo>
                      <a:pt x="3877" y="14632"/>
                      <a:pt x="5109" y="7849"/>
                      <a:pt x="6503" y="92"/>
                    </a:cubicBezTo>
                    <a:lnTo>
                      <a:pt x="65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535;p48">
                <a:extLst>
                  <a:ext uri="{FF2B5EF4-FFF2-40B4-BE49-F238E27FC236}">
                    <a16:creationId xmlns:a16="http://schemas.microsoft.com/office/drawing/2014/main" id="{8196DB0C-DE5D-2F43-476F-CC53EABFC9C8}"/>
                  </a:ext>
                </a:extLst>
              </p:cNvPr>
              <p:cNvSpPr/>
              <p:nvPr/>
            </p:nvSpPr>
            <p:spPr>
              <a:xfrm>
                <a:off x="1228017" y="3731185"/>
                <a:ext cx="11020" cy="11020"/>
              </a:xfrm>
              <a:custGeom>
                <a:avLst/>
                <a:gdLst/>
                <a:ahLst/>
                <a:cxnLst/>
                <a:rect l="l" t="t" r="r" b="b"/>
                <a:pathLst>
                  <a:path w="757" h="757" extrusionOk="0">
                    <a:moveTo>
                      <a:pt x="376" y="0"/>
                    </a:moveTo>
                    <a:cubicBezTo>
                      <a:pt x="166" y="0"/>
                      <a:pt x="0" y="171"/>
                      <a:pt x="0" y="377"/>
                    </a:cubicBezTo>
                    <a:cubicBezTo>
                      <a:pt x="0" y="586"/>
                      <a:pt x="166" y="756"/>
                      <a:pt x="376" y="756"/>
                    </a:cubicBezTo>
                    <a:cubicBezTo>
                      <a:pt x="586" y="756"/>
                      <a:pt x="756" y="586"/>
                      <a:pt x="756" y="377"/>
                    </a:cubicBezTo>
                    <a:cubicBezTo>
                      <a:pt x="756" y="171"/>
                      <a:pt x="586" y="0"/>
                      <a:pt x="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536;p48">
                <a:extLst>
                  <a:ext uri="{FF2B5EF4-FFF2-40B4-BE49-F238E27FC236}">
                    <a16:creationId xmlns:a16="http://schemas.microsoft.com/office/drawing/2014/main" id="{3B12965F-2B81-D3A4-26C6-68BEB2D1E33D}"/>
                  </a:ext>
                </a:extLst>
              </p:cNvPr>
              <p:cNvSpPr/>
              <p:nvPr/>
            </p:nvSpPr>
            <p:spPr>
              <a:xfrm>
                <a:off x="1255050" y="3731185"/>
                <a:ext cx="11020" cy="11020"/>
              </a:xfrm>
              <a:custGeom>
                <a:avLst/>
                <a:gdLst/>
                <a:ahLst/>
                <a:cxnLst/>
                <a:rect l="l" t="t" r="r" b="b"/>
                <a:pathLst>
                  <a:path w="757" h="757" extrusionOk="0">
                    <a:moveTo>
                      <a:pt x="376" y="0"/>
                    </a:moveTo>
                    <a:cubicBezTo>
                      <a:pt x="166" y="0"/>
                      <a:pt x="1" y="171"/>
                      <a:pt x="1" y="377"/>
                    </a:cubicBezTo>
                    <a:cubicBezTo>
                      <a:pt x="1" y="586"/>
                      <a:pt x="166" y="756"/>
                      <a:pt x="376" y="756"/>
                    </a:cubicBezTo>
                    <a:cubicBezTo>
                      <a:pt x="586" y="756"/>
                      <a:pt x="757" y="586"/>
                      <a:pt x="757" y="377"/>
                    </a:cubicBezTo>
                    <a:cubicBezTo>
                      <a:pt x="757" y="171"/>
                      <a:pt x="586" y="0"/>
                      <a:pt x="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537;p48">
                <a:extLst>
                  <a:ext uri="{FF2B5EF4-FFF2-40B4-BE49-F238E27FC236}">
                    <a16:creationId xmlns:a16="http://schemas.microsoft.com/office/drawing/2014/main" id="{280E0D2A-988D-7094-5832-9F8389B2BC6D}"/>
                  </a:ext>
                </a:extLst>
              </p:cNvPr>
              <p:cNvSpPr/>
              <p:nvPr/>
            </p:nvSpPr>
            <p:spPr>
              <a:xfrm>
                <a:off x="1282098" y="3731185"/>
                <a:ext cx="11020" cy="11020"/>
              </a:xfrm>
              <a:custGeom>
                <a:avLst/>
                <a:gdLst/>
                <a:ahLst/>
                <a:cxnLst/>
                <a:rect l="l" t="t" r="r" b="b"/>
                <a:pathLst>
                  <a:path w="757" h="757" extrusionOk="0">
                    <a:moveTo>
                      <a:pt x="376" y="0"/>
                    </a:moveTo>
                    <a:cubicBezTo>
                      <a:pt x="166" y="0"/>
                      <a:pt x="0" y="171"/>
                      <a:pt x="0" y="377"/>
                    </a:cubicBezTo>
                    <a:cubicBezTo>
                      <a:pt x="0" y="586"/>
                      <a:pt x="166" y="756"/>
                      <a:pt x="376" y="756"/>
                    </a:cubicBezTo>
                    <a:cubicBezTo>
                      <a:pt x="586" y="756"/>
                      <a:pt x="756" y="586"/>
                      <a:pt x="756" y="377"/>
                    </a:cubicBezTo>
                    <a:cubicBezTo>
                      <a:pt x="756" y="171"/>
                      <a:pt x="586" y="0"/>
                      <a:pt x="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538;p48">
                <a:extLst>
                  <a:ext uri="{FF2B5EF4-FFF2-40B4-BE49-F238E27FC236}">
                    <a16:creationId xmlns:a16="http://schemas.microsoft.com/office/drawing/2014/main" id="{0F46F7DC-CC09-FD15-FE2B-C37D366F2E72}"/>
                  </a:ext>
                </a:extLst>
              </p:cNvPr>
              <p:cNvSpPr/>
              <p:nvPr/>
            </p:nvSpPr>
            <p:spPr>
              <a:xfrm>
                <a:off x="1196325" y="3906515"/>
                <a:ext cx="79804" cy="179159"/>
              </a:xfrm>
              <a:custGeom>
                <a:avLst/>
                <a:gdLst/>
                <a:ahLst/>
                <a:cxnLst/>
                <a:rect l="l" t="t" r="r" b="b"/>
                <a:pathLst>
                  <a:path w="5482" h="12307" extrusionOk="0">
                    <a:moveTo>
                      <a:pt x="5364" y="1"/>
                    </a:moveTo>
                    <a:cubicBezTo>
                      <a:pt x="4271" y="1"/>
                      <a:pt x="3204" y="1"/>
                      <a:pt x="2177" y="5"/>
                    </a:cubicBezTo>
                    <a:lnTo>
                      <a:pt x="2112" y="5"/>
                    </a:lnTo>
                    <a:lnTo>
                      <a:pt x="2103" y="66"/>
                    </a:lnTo>
                    <a:cubicBezTo>
                      <a:pt x="1496" y="3549"/>
                      <a:pt x="963" y="6603"/>
                      <a:pt x="578" y="8798"/>
                    </a:cubicBezTo>
                    <a:cubicBezTo>
                      <a:pt x="398" y="9877"/>
                      <a:pt x="251" y="10742"/>
                      <a:pt x="146" y="11349"/>
                    </a:cubicBezTo>
                    <a:cubicBezTo>
                      <a:pt x="97" y="11638"/>
                      <a:pt x="62" y="11861"/>
                      <a:pt x="36" y="12027"/>
                    </a:cubicBezTo>
                    <a:cubicBezTo>
                      <a:pt x="11" y="12176"/>
                      <a:pt x="2" y="12255"/>
                      <a:pt x="1" y="12259"/>
                    </a:cubicBezTo>
                    <a:lnTo>
                      <a:pt x="1" y="12259"/>
                    </a:lnTo>
                    <a:cubicBezTo>
                      <a:pt x="5" y="12258"/>
                      <a:pt x="9" y="12236"/>
                      <a:pt x="19" y="12194"/>
                    </a:cubicBezTo>
                    <a:cubicBezTo>
                      <a:pt x="27" y="12145"/>
                      <a:pt x="41" y="12084"/>
                      <a:pt x="58" y="12014"/>
                    </a:cubicBezTo>
                    <a:cubicBezTo>
                      <a:pt x="88" y="11843"/>
                      <a:pt x="132" y="11612"/>
                      <a:pt x="189" y="11319"/>
                    </a:cubicBezTo>
                    <a:cubicBezTo>
                      <a:pt x="303" y="10707"/>
                      <a:pt x="465" y="9838"/>
                      <a:pt x="670" y="8753"/>
                    </a:cubicBezTo>
                    <a:cubicBezTo>
                      <a:pt x="1065" y="6591"/>
                      <a:pt x="1611" y="3588"/>
                      <a:pt x="2240" y="158"/>
                    </a:cubicBezTo>
                    <a:lnTo>
                      <a:pt x="5295" y="158"/>
                    </a:lnTo>
                    <a:cubicBezTo>
                      <a:pt x="4405" y="5087"/>
                      <a:pt x="3615" y="9459"/>
                      <a:pt x="3120" y="12211"/>
                    </a:cubicBezTo>
                    <a:lnTo>
                      <a:pt x="3120" y="12211"/>
                    </a:lnTo>
                    <a:cubicBezTo>
                      <a:pt x="2155" y="12224"/>
                      <a:pt x="1387" y="12233"/>
                      <a:pt x="848" y="12237"/>
                    </a:cubicBezTo>
                    <a:cubicBezTo>
                      <a:pt x="582" y="12241"/>
                      <a:pt x="376" y="12246"/>
                      <a:pt x="224" y="12250"/>
                    </a:cubicBezTo>
                    <a:cubicBezTo>
                      <a:pt x="158" y="12250"/>
                      <a:pt x="106" y="12254"/>
                      <a:pt x="62" y="12254"/>
                    </a:cubicBezTo>
                    <a:cubicBezTo>
                      <a:pt x="23" y="12254"/>
                      <a:pt x="5" y="12259"/>
                      <a:pt x="1" y="12259"/>
                    </a:cubicBezTo>
                    <a:lnTo>
                      <a:pt x="1" y="12259"/>
                    </a:lnTo>
                    <a:cubicBezTo>
                      <a:pt x="1" y="12259"/>
                      <a:pt x="1" y="12259"/>
                      <a:pt x="1" y="12259"/>
                    </a:cubicBezTo>
                    <a:lnTo>
                      <a:pt x="1" y="12259"/>
                    </a:lnTo>
                    <a:cubicBezTo>
                      <a:pt x="1" y="12259"/>
                      <a:pt x="1" y="12259"/>
                      <a:pt x="1" y="12259"/>
                    </a:cubicBezTo>
                    <a:cubicBezTo>
                      <a:pt x="1" y="12259"/>
                      <a:pt x="1" y="12259"/>
                      <a:pt x="1" y="12259"/>
                    </a:cubicBezTo>
                    <a:lnTo>
                      <a:pt x="1" y="12259"/>
                    </a:lnTo>
                    <a:cubicBezTo>
                      <a:pt x="1" y="12259"/>
                      <a:pt x="1" y="12259"/>
                      <a:pt x="1" y="12259"/>
                    </a:cubicBezTo>
                    <a:lnTo>
                      <a:pt x="1" y="12259"/>
                    </a:lnTo>
                    <a:cubicBezTo>
                      <a:pt x="1" y="12259"/>
                      <a:pt x="1" y="12259"/>
                      <a:pt x="1" y="12259"/>
                    </a:cubicBezTo>
                    <a:lnTo>
                      <a:pt x="1" y="12259"/>
                    </a:lnTo>
                    <a:cubicBezTo>
                      <a:pt x="1" y="12259"/>
                      <a:pt x="1" y="12259"/>
                      <a:pt x="1" y="12259"/>
                    </a:cubicBezTo>
                    <a:cubicBezTo>
                      <a:pt x="1" y="12259"/>
                      <a:pt x="1" y="12259"/>
                      <a:pt x="1" y="12259"/>
                    </a:cubicBezTo>
                    <a:lnTo>
                      <a:pt x="1" y="12259"/>
                    </a:lnTo>
                    <a:cubicBezTo>
                      <a:pt x="3" y="12263"/>
                      <a:pt x="69" y="12263"/>
                      <a:pt x="207" y="12267"/>
                    </a:cubicBezTo>
                    <a:cubicBezTo>
                      <a:pt x="355" y="12272"/>
                      <a:pt x="560" y="12272"/>
                      <a:pt x="818" y="12281"/>
                    </a:cubicBezTo>
                    <a:cubicBezTo>
                      <a:pt x="1373" y="12285"/>
                      <a:pt x="2165" y="12293"/>
                      <a:pt x="3161" y="12307"/>
                    </a:cubicBezTo>
                    <a:lnTo>
                      <a:pt x="3196" y="12307"/>
                    </a:lnTo>
                    <a:lnTo>
                      <a:pt x="3204" y="12267"/>
                    </a:lnTo>
                    <a:cubicBezTo>
                      <a:pt x="3716" y="9501"/>
                      <a:pt x="4537" y="5078"/>
                      <a:pt x="5463" y="92"/>
                    </a:cubicBezTo>
                    <a:lnTo>
                      <a:pt x="54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539;p48">
                <a:extLst>
                  <a:ext uri="{FF2B5EF4-FFF2-40B4-BE49-F238E27FC236}">
                    <a16:creationId xmlns:a16="http://schemas.microsoft.com/office/drawing/2014/main" id="{089A4974-7235-B500-785D-E2C7F6D08B25}"/>
                  </a:ext>
                </a:extLst>
              </p:cNvPr>
              <p:cNvSpPr/>
              <p:nvPr/>
            </p:nvSpPr>
            <p:spPr>
              <a:xfrm>
                <a:off x="1456919" y="3824193"/>
                <a:ext cx="264655" cy="83487"/>
              </a:xfrm>
              <a:custGeom>
                <a:avLst/>
                <a:gdLst/>
                <a:ahLst/>
                <a:cxnLst/>
                <a:rect l="l" t="t" r="r" b="b"/>
                <a:pathLst>
                  <a:path w="18180" h="5735" extrusionOk="0">
                    <a:moveTo>
                      <a:pt x="975" y="1"/>
                    </a:moveTo>
                    <a:lnTo>
                      <a:pt x="0" y="5735"/>
                    </a:lnTo>
                    <a:lnTo>
                      <a:pt x="17083" y="5735"/>
                    </a:lnTo>
                    <a:lnTo>
                      <a:pt x="18180" y="1"/>
                    </a:ln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540;p48">
                <a:extLst>
                  <a:ext uri="{FF2B5EF4-FFF2-40B4-BE49-F238E27FC236}">
                    <a16:creationId xmlns:a16="http://schemas.microsoft.com/office/drawing/2014/main" id="{884A7F5E-BBB4-4FFF-8145-024D9BA850EC}"/>
                  </a:ext>
                </a:extLst>
              </p:cNvPr>
              <p:cNvSpPr/>
              <p:nvPr/>
            </p:nvSpPr>
            <p:spPr>
              <a:xfrm>
                <a:off x="1452144" y="3906515"/>
                <a:ext cx="32652" cy="30294"/>
              </a:xfrm>
              <a:custGeom>
                <a:avLst/>
                <a:gdLst/>
                <a:ahLst/>
                <a:cxnLst/>
                <a:rect l="l" t="t" r="r" b="b"/>
                <a:pathLst>
                  <a:path w="2243" h="2081" extrusionOk="0">
                    <a:moveTo>
                      <a:pt x="341" y="1"/>
                    </a:moveTo>
                    <a:lnTo>
                      <a:pt x="328" y="80"/>
                    </a:lnTo>
                    <a:lnTo>
                      <a:pt x="0" y="2081"/>
                    </a:lnTo>
                    <a:cubicBezTo>
                      <a:pt x="0" y="2081"/>
                      <a:pt x="2242" y="1"/>
                      <a:pt x="2207"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541;p48">
                <a:extLst>
                  <a:ext uri="{FF2B5EF4-FFF2-40B4-BE49-F238E27FC236}">
                    <a16:creationId xmlns:a16="http://schemas.microsoft.com/office/drawing/2014/main" id="{A017E33F-6C28-B6B2-7FF2-8406734B9981}"/>
                  </a:ext>
                </a:extLst>
              </p:cNvPr>
              <p:cNvSpPr/>
              <p:nvPr/>
            </p:nvSpPr>
            <p:spPr>
              <a:xfrm>
                <a:off x="1499034" y="3852056"/>
                <a:ext cx="185011" cy="2315"/>
              </a:xfrm>
              <a:custGeom>
                <a:avLst/>
                <a:gdLst/>
                <a:ahLst/>
                <a:cxnLst/>
                <a:rect l="l" t="t" r="r" b="b"/>
                <a:pathLst>
                  <a:path w="12709" h="159" extrusionOk="0">
                    <a:moveTo>
                      <a:pt x="6354" y="1"/>
                    </a:moveTo>
                    <a:cubicBezTo>
                      <a:pt x="2846" y="1"/>
                      <a:pt x="0" y="35"/>
                      <a:pt x="0" y="79"/>
                    </a:cubicBezTo>
                    <a:cubicBezTo>
                      <a:pt x="0" y="123"/>
                      <a:pt x="2846" y="158"/>
                      <a:pt x="6354" y="158"/>
                    </a:cubicBezTo>
                    <a:cubicBezTo>
                      <a:pt x="9863" y="158"/>
                      <a:pt x="12709" y="123"/>
                      <a:pt x="12709" y="79"/>
                    </a:cubicBezTo>
                    <a:cubicBezTo>
                      <a:pt x="12709" y="35"/>
                      <a:pt x="9863" y="1"/>
                      <a:pt x="63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542;p48">
                <a:extLst>
                  <a:ext uri="{FF2B5EF4-FFF2-40B4-BE49-F238E27FC236}">
                    <a16:creationId xmlns:a16="http://schemas.microsoft.com/office/drawing/2014/main" id="{1CEF8D3C-1B3C-6D87-598E-1705F134CEC6}"/>
                  </a:ext>
                </a:extLst>
              </p:cNvPr>
              <p:cNvSpPr/>
              <p:nvPr/>
            </p:nvSpPr>
            <p:spPr>
              <a:xfrm>
                <a:off x="1496617" y="3872232"/>
                <a:ext cx="184997" cy="2242"/>
              </a:xfrm>
              <a:custGeom>
                <a:avLst/>
                <a:gdLst/>
                <a:ahLst/>
                <a:cxnLst/>
                <a:rect l="l" t="t" r="r" b="b"/>
                <a:pathLst>
                  <a:path w="12708" h="154" extrusionOk="0">
                    <a:moveTo>
                      <a:pt x="6354" y="0"/>
                    </a:moveTo>
                    <a:cubicBezTo>
                      <a:pt x="2845" y="0"/>
                      <a:pt x="0" y="35"/>
                      <a:pt x="0" y="79"/>
                    </a:cubicBezTo>
                    <a:cubicBezTo>
                      <a:pt x="0" y="118"/>
                      <a:pt x="2845" y="153"/>
                      <a:pt x="6354" y="153"/>
                    </a:cubicBezTo>
                    <a:cubicBezTo>
                      <a:pt x="9864" y="153"/>
                      <a:pt x="12708" y="118"/>
                      <a:pt x="12708" y="79"/>
                    </a:cubicBezTo>
                    <a:cubicBezTo>
                      <a:pt x="12708" y="35"/>
                      <a:pt x="9864" y="0"/>
                      <a:pt x="635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543;p48">
              <a:extLst>
                <a:ext uri="{FF2B5EF4-FFF2-40B4-BE49-F238E27FC236}">
                  <a16:creationId xmlns:a16="http://schemas.microsoft.com/office/drawing/2014/main" id="{35624F09-7ACE-F169-04D7-60E23D5CF8D7}"/>
                </a:ext>
              </a:extLst>
            </p:cNvPr>
            <p:cNvGrpSpPr/>
            <p:nvPr/>
          </p:nvGrpSpPr>
          <p:grpSpPr>
            <a:xfrm>
              <a:off x="411603" y="4266784"/>
              <a:ext cx="1702500" cy="442228"/>
              <a:chOff x="411603" y="4266784"/>
              <a:chExt cx="1702500" cy="442228"/>
            </a:xfrm>
          </p:grpSpPr>
          <p:sp>
            <p:nvSpPr>
              <p:cNvPr id="53" name="Google Shape;3544;p48">
                <a:extLst>
                  <a:ext uri="{FF2B5EF4-FFF2-40B4-BE49-F238E27FC236}">
                    <a16:creationId xmlns:a16="http://schemas.microsoft.com/office/drawing/2014/main" id="{D581F817-22C2-0E98-7BCF-7E5DE8F73840}"/>
                  </a:ext>
                </a:extLst>
              </p:cNvPr>
              <p:cNvSpPr/>
              <p:nvPr/>
            </p:nvSpPr>
            <p:spPr>
              <a:xfrm>
                <a:off x="1379866" y="4295608"/>
                <a:ext cx="708470" cy="413404"/>
              </a:xfrm>
              <a:custGeom>
                <a:avLst/>
                <a:gdLst/>
                <a:ahLst/>
                <a:cxnLst/>
                <a:rect l="l" t="t" r="r" b="b"/>
                <a:pathLst>
                  <a:path w="48667" h="28398" extrusionOk="0">
                    <a:moveTo>
                      <a:pt x="1" y="0"/>
                    </a:moveTo>
                    <a:lnTo>
                      <a:pt x="1" y="28398"/>
                    </a:lnTo>
                    <a:lnTo>
                      <a:pt x="48667" y="28398"/>
                    </a:lnTo>
                    <a:lnTo>
                      <a:pt x="486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45;p48">
                <a:extLst>
                  <a:ext uri="{FF2B5EF4-FFF2-40B4-BE49-F238E27FC236}">
                    <a16:creationId xmlns:a16="http://schemas.microsoft.com/office/drawing/2014/main" id="{28975B08-9024-2D05-7E03-D06C57F7A9C6}"/>
                  </a:ext>
                </a:extLst>
              </p:cNvPr>
              <p:cNvSpPr/>
              <p:nvPr/>
            </p:nvSpPr>
            <p:spPr>
              <a:xfrm>
                <a:off x="1379866" y="4295608"/>
                <a:ext cx="322754" cy="413404"/>
              </a:xfrm>
              <a:custGeom>
                <a:avLst/>
                <a:gdLst/>
                <a:ahLst/>
                <a:cxnLst/>
                <a:rect l="l" t="t" r="r" b="b"/>
                <a:pathLst>
                  <a:path w="22171" h="28398" extrusionOk="0">
                    <a:moveTo>
                      <a:pt x="1" y="0"/>
                    </a:moveTo>
                    <a:lnTo>
                      <a:pt x="1" y="28398"/>
                    </a:lnTo>
                    <a:lnTo>
                      <a:pt x="22170" y="28398"/>
                    </a:lnTo>
                    <a:lnTo>
                      <a:pt x="2217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46;p48">
                <a:extLst>
                  <a:ext uri="{FF2B5EF4-FFF2-40B4-BE49-F238E27FC236}">
                    <a16:creationId xmlns:a16="http://schemas.microsoft.com/office/drawing/2014/main" id="{3A3A08EB-4A76-717A-4219-9484B0FF9180}"/>
                  </a:ext>
                </a:extLst>
              </p:cNvPr>
              <p:cNvSpPr/>
              <p:nvPr/>
            </p:nvSpPr>
            <p:spPr>
              <a:xfrm>
                <a:off x="1408938" y="4320036"/>
                <a:ext cx="261613" cy="117071"/>
              </a:xfrm>
              <a:custGeom>
                <a:avLst/>
                <a:gdLst/>
                <a:ahLst/>
                <a:cxnLst/>
                <a:rect l="l" t="t" r="r" b="b"/>
                <a:pathLst>
                  <a:path w="17971" h="8042" extrusionOk="0">
                    <a:moveTo>
                      <a:pt x="17858" y="136"/>
                    </a:moveTo>
                    <a:lnTo>
                      <a:pt x="17858" y="136"/>
                    </a:lnTo>
                    <a:cubicBezTo>
                      <a:pt x="17871" y="2535"/>
                      <a:pt x="17884" y="4477"/>
                      <a:pt x="17888" y="5834"/>
                    </a:cubicBezTo>
                    <a:cubicBezTo>
                      <a:pt x="17897" y="6512"/>
                      <a:pt x="17901" y="7040"/>
                      <a:pt x="17906" y="7407"/>
                    </a:cubicBezTo>
                    <a:cubicBezTo>
                      <a:pt x="17906" y="7587"/>
                      <a:pt x="17910" y="7722"/>
                      <a:pt x="17910" y="7823"/>
                    </a:cubicBezTo>
                    <a:cubicBezTo>
                      <a:pt x="17910" y="7915"/>
                      <a:pt x="17914" y="7967"/>
                      <a:pt x="17914" y="7967"/>
                    </a:cubicBezTo>
                    <a:cubicBezTo>
                      <a:pt x="17914" y="7967"/>
                      <a:pt x="17884" y="7963"/>
                      <a:pt x="17823" y="7963"/>
                    </a:cubicBezTo>
                    <a:cubicBezTo>
                      <a:pt x="17761" y="7963"/>
                      <a:pt x="17674" y="7958"/>
                      <a:pt x="17565" y="7958"/>
                    </a:cubicBezTo>
                    <a:cubicBezTo>
                      <a:pt x="17333" y="7958"/>
                      <a:pt x="17000" y="7954"/>
                      <a:pt x="16572" y="7950"/>
                    </a:cubicBezTo>
                    <a:cubicBezTo>
                      <a:pt x="15699" y="7945"/>
                      <a:pt x="14440" y="7937"/>
                      <a:pt x="12863" y="7928"/>
                    </a:cubicBezTo>
                    <a:cubicBezTo>
                      <a:pt x="9714" y="7919"/>
                      <a:pt x="5292" y="7906"/>
                      <a:pt x="154" y="7893"/>
                    </a:cubicBezTo>
                    <a:lnTo>
                      <a:pt x="154" y="7893"/>
                    </a:lnTo>
                    <a:cubicBezTo>
                      <a:pt x="154" y="6692"/>
                      <a:pt x="154" y="5436"/>
                      <a:pt x="158" y="4143"/>
                    </a:cubicBezTo>
                    <a:lnTo>
                      <a:pt x="158" y="2133"/>
                    </a:lnTo>
                    <a:lnTo>
                      <a:pt x="158" y="1110"/>
                    </a:lnTo>
                    <a:lnTo>
                      <a:pt x="158" y="595"/>
                    </a:lnTo>
                    <a:lnTo>
                      <a:pt x="158" y="337"/>
                    </a:lnTo>
                    <a:lnTo>
                      <a:pt x="158" y="206"/>
                    </a:lnTo>
                    <a:lnTo>
                      <a:pt x="158" y="158"/>
                    </a:lnTo>
                    <a:lnTo>
                      <a:pt x="158" y="158"/>
                    </a:lnTo>
                    <a:cubicBezTo>
                      <a:pt x="7035" y="149"/>
                      <a:pt x="13275" y="140"/>
                      <a:pt x="17858" y="136"/>
                    </a:cubicBezTo>
                    <a:close/>
                    <a:moveTo>
                      <a:pt x="80" y="1"/>
                    </a:moveTo>
                    <a:cubicBezTo>
                      <a:pt x="54" y="26"/>
                      <a:pt x="9" y="71"/>
                      <a:pt x="1" y="79"/>
                    </a:cubicBezTo>
                    <a:lnTo>
                      <a:pt x="1" y="79"/>
                    </a:lnTo>
                    <a:lnTo>
                      <a:pt x="1" y="83"/>
                    </a:lnTo>
                    <a:lnTo>
                      <a:pt x="1" y="92"/>
                    </a:lnTo>
                    <a:lnTo>
                      <a:pt x="1" y="110"/>
                    </a:lnTo>
                    <a:lnTo>
                      <a:pt x="1" y="140"/>
                    </a:lnTo>
                    <a:lnTo>
                      <a:pt x="1" y="206"/>
                    </a:lnTo>
                    <a:lnTo>
                      <a:pt x="1" y="337"/>
                    </a:lnTo>
                    <a:lnTo>
                      <a:pt x="1" y="595"/>
                    </a:lnTo>
                    <a:lnTo>
                      <a:pt x="1" y="1110"/>
                    </a:lnTo>
                    <a:lnTo>
                      <a:pt x="1" y="2133"/>
                    </a:lnTo>
                    <a:lnTo>
                      <a:pt x="1" y="4143"/>
                    </a:lnTo>
                    <a:cubicBezTo>
                      <a:pt x="5" y="5463"/>
                      <a:pt x="5" y="6744"/>
                      <a:pt x="5" y="7967"/>
                    </a:cubicBezTo>
                    <a:lnTo>
                      <a:pt x="5" y="8042"/>
                    </a:lnTo>
                    <a:lnTo>
                      <a:pt x="80" y="8042"/>
                    </a:lnTo>
                    <a:cubicBezTo>
                      <a:pt x="5271" y="8028"/>
                      <a:pt x="9737" y="8016"/>
                      <a:pt x="12910" y="8006"/>
                    </a:cubicBezTo>
                    <a:cubicBezTo>
                      <a:pt x="14483" y="7998"/>
                      <a:pt x="15738" y="7990"/>
                      <a:pt x="16603" y="7984"/>
                    </a:cubicBezTo>
                    <a:cubicBezTo>
                      <a:pt x="17027" y="7980"/>
                      <a:pt x="17355" y="7980"/>
                      <a:pt x="17583" y="7976"/>
                    </a:cubicBezTo>
                    <a:cubicBezTo>
                      <a:pt x="17687" y="7976"/>
                      <a:pt x="17770" y="7972"/>
                      <a:pt x="17835" y="7972"/>
                    </a:cubicBezTo>
                    <a:cubicBezTo>
                      <a:pt x="17882" y="7972"/>
                      <a:pt x="17911" y="7968"/>
                      <a:pt x="17914" y="7968"/>
                    </a:cubicBezTo>
                    <a:lnTo>
                      <a:pt x="17914" y="7968"/>
                    </a:lnTo>
                    <a:cubicBezTo>
                      <a:pt x="17914" y="7968"/>
                      <a:pt x="17914" y="7968"/>
                      <a:pt x="17914" y="7968"/>
                    </a:cubicBezTo>
                    <a:cubicBezTo>
                      <a:pt x="17918" y="7968"/>
                      <a:pt x="17918" y="7920"/>
                      <a:pt x="17923" y="7836"/>
                    </a:cubicBezTo>
                    <a:cubicBezTo>
                      <a:pt x="17923" y="7736"/>
                      <a:pt x="17923" y="7605"/>
                      <a:pt x="17928" y="7429"/>
                    </a:cubicBezTo>
                    <a:cubicBezTo>
                      <a:pt x="17932" y="7067"/>
                      <a:pt x="17936" y="6542"/>
                      <a:pt x="17940" y="5870"/>
                    </a:cubicBezTo>
                    <a:cubicBezTo>
                      <a:pt x="17950" y="4493"/>
                      <a:pt x="17958" y="2518"/>
                      <a:pt x="17971" y="79"/>
                    </a:cubicBezTo>
                    <a:lnTo>
                      <a:pt x="17971" y="23"/>
                    </a:lnTo>
                    <a:lnTo>
                      <a:pt x="17914" y="23"/>
                    </a:lnTo>
                    <a:cubicBezTo>
                      <a:pt x="13309" y="18"/>
                      <a:pt x="7016" y="9"/>
                      <a:pt x="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47;p48">
                <a:extLst>
                  <a:ext uri="{FF2B5EF4-FFF2-40B4-BE49-F238E27FC236}">
                    <a16:creationId xmlns:a16="http://schemas.microsoft.com/office/drawing/2014/main" id="{DD255C90-82B0-E420-AEB7-16571BD7C427}"/>
                  </a:ext>
                </a:extLst>
              </p:cNvPr>
              <p:cNvSpPr/>
              <p:nvPr/>
            </p:nvSpPr>
            <p:spPr>
              <a:xfrm>
                <a:off x="1527654" y="4366590"/>
                <a:ext cx="23670" cy="24034"/>
              </a:xfrm>
              <a:custGeom>
                <a:avLst/>
                <a:gdLst/>
                <a:ahLst/>
                <a:cxnLst/>
                <a:rect l="l" t="t" r="r" b="b"/>
                <a:pathLst>
                  <a:path w="1626" h="1651" extrusionOk="0">
                    <a:moveTo>
                      <a:pt x="854" y="134"/>
                    </a:moveTo>
                    <a:cubicBezTo>
                      <a:pt x="1014" y="134"/>
                      <a:pt x="1163" y="190"/>
                      <a:pt x="1268" y="268"/>
                    </a:cubicBezTo>
                    <a:cubicBezTo>
                      <a:pt x="1434" y="381"/>
                      <a:pt x="1513" y="538"/>
                      <a:pt x="1548" y="649"/>
                    </a:cubicBezTo>
                    <a:cubicBezTo>
                      <a:pt x="1581" y="754"/>
                      <a:pt x="1587" y="823"/>
                      <a:pt x="1599" y="827"/>
                    </a:cubicBezTo>
                    <a:lnTo>
                      <a:pt x="1599" y="827"/>
                    </a:lnTo>
                    <a:cubicBezTo>
                      <a:pt x="1587" y="827"/>
                      <a:pt x="1581" y="896"/>
                      <a:pt x="1548" y="1002"/>
                    </a:cubicBezTo>
                    <a:cubicBezTo>
                      <a:pt x="1513" y="1111"/>
                      <a:pt x="1434" y="1268"/>
                      <a:pt x="1268" y="1383"/>
                    </a:cubicBezTo>
                    <a:cubicBezTo>
                      <a:pt x="1163" y="1461"/>
                      <a:pt x="1014" y="1516"/>
                      <a:pt x="854" y="1516"/>
                    </a:cubicBezTo>
                    <a:cubicBezTo>
                      <a:pt x="774" y="1516"/>
                      <a:pt x="690" y="1502"/>
                      <a:pt x="608" y="1470"/>
                    </a:cubicBezTo>
                    <a:cubicBezTo>
                      <a:pt x="368" y="1383"/>
                      <a:pt x="158" y="1125"/>
                      <a:pt x="162" y="823"/>
                    </a:cubicBezTo>
                    <a:cubicBezTo>
                      <a:pt x="158" y="526"/>
                      <a:pt x="368" y="268"/>
                      <a:pt x="608" y="181"/>
                    </a:cubicBezTo>
                    <a:cubicBezTo>
                      <a:pt x="690" y="148"/>
                      <a:pt x="774" y="134"/>
                      <a:pt x="854" y="134"/>
                    </a:cubicBezTo>
                    <a:close/>
                    <a:moveTo>
                      <a:pt x="824" y="0"/>
                    </a:moveTo>
                    <a:cubicBezTo>
                      <a:pt x="738" y="0"/>
                      <a:pt x="649" y="14"/>
                      <a:pt x="560" y="46"/>
                    </a:cubicBezTo>
                    <a:cubicBezTo>
                      <a:pt x="263" y="141"/>
                      <a:pt x="1" y="456"/>
                      <a:pt x="5" y="823"/>
                    </a:cubicBezTo>
                    <a:cubicBezTo>
                      <a:pt x="1" y="1194"/>
                      <a:pt x="263" y="1509"/>
                      <a:pt x="560" y="1605"/>
                    </a:cubicBezTo>
                    <a:cubicBezTo>
                      <a:pt x="649" y="1637"/>
                      <a:pt x="739" y="1650"/>
                      <a:pt x="825" y="1650"/>
                    </a:cubicBezTo>
                    <a:cubicBezTo>
                      <a:pt x="1027" y="1650"/>
                      <a:pt x="1211" y="1575"/>
                      <a:pt x="1334" y="1474"/>
                    </a:cubicBezTo>
                    <a:cubicBezTo>
                      <a:pt x="1517" y="1325"/>
                      <a:pt x="1587" y="1137"/>
                      <a:pt x="1604" y="1020"/>
                    </a:cubicBezTo>
                    <a:cubicBezTo>
                      <a:pt x="1626" y="897"/>
                      <a:pt x="1609" y="827"/>
                      <a:pt x="1601" y="827"/>
                    </a:cubicBezTo>
                    <a:lnTo>
                      <a:pt x="1601" y="827"/>
                    </a:lnTo>
                    <a:cubicBezTo>
                      <a:pt x="1609" y="823"/>
                      <a:pt x="1626" y="754"/>
                      <a:pt x="1604" y="631"/>
                    </a:cubicBezTo>
                    <a:cubicBezTo>
                      <a:pt x="1587" y="512"/>
                      <a:pt x="1517" y="325"/>
                      <a:pt x="1334" y="181"/>
                    </a:cubicBezTo>
                    <a:cubicBezTo>
                      <a:pt x="1211" y="76"/>
                      <a:pt x="1026" y="0"/>
                      <a:pt x="8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48;p48">
                <a:extLst>
                  <a:ext uri="{FF2B5EF4-FFF2-40B4-BE49-F238E27FC236}">
                    <a16:creationId xmlns:a16="http://schemas.microsoft.com/office/drawing/2014/main" id="{B31896C7-A74B-D179-4020-377FFE799F85}"/>
                  </a:ext>
                </a:extLst>
              </p:cNvPr>
              <p:cNvSpPr/>
              <p:nvPr/>
            </p:nvSpPr>
            <p:spPr>
              <a:xfrm>
                <a:off x="1408938" y="4446438"/>
                <a:ext cx="261613" cy="117086"/>
              </a:xfrm>
              <a:custGeom>
                <a:avLst/>
                <a:gdLst/>
                <a:ahLst/>
                <a:cxnLst/>
                <a:rect l="l" t="t" r="r" b="b"/>
                <a:pathLst>
                  <a:path w="17971" h="8043" extrusionOk="0">
                    <a:moveTo>
                      <a:pt x="17858" y="136"/>
                    </a:moveTo>
                    <a:lnTo>
                      <a:pt x="17858" y="136"/>
                    </a:lnTo>
                    <a:cubicBezTo>
                      <a:pt x="17871" y="2536"/>
                      <a:pt x="17884" y="4477"/>
                      <a:pt x="17888" y="5836"/>
                    </a:cubicBezTo>
                    <a:cubicBezTo>
                      <a:pt x="17897" y="6512"/>
                      <a:pt x="17901" y="7042"/>
                      <a:pt x="17906" y="7413"/>
                    </a:cubicBezTo>
                    <a:cubicBezTo>
                      <a:pt x="17906" y="7587"/>
                      <a:pt x="17910" y="7723"/>
                      <a:pt x="17910" y="7823"/>
                    </a:cubicBezTo>
                    <a:cubicBezTo>
                      <a:pt x="17910" y="7920"/>
                      <a:pt x="17914" y="7968"/>
                      <a:pt x="17914" y="7968"/>
                    </a:cubicBezTo>
                    <a:cubicBezTo>
                      <a:pt x="17914" y="7968"/>
                      <a:pt x="17884" y="7968"/>
                      <a:pt x="17823" y="7964"/>
                    </a:cubicBezTo>
                    <a:cubicBezTo>
                      <a:pt x="17761" y="7964"/>
                      <a:pt x="17674" y="7964"/>
                      <a:pt x="17565" y="7959"/>
                    </a:cubicBezTo>
                    <a:cubicBezTo>
                      <a:pt x="17333" y="7959"/>
                      <a:pt x="17000" y="7954"/>
                      <a:pt x="16572" y="7950"/>
                    </a:cubicBezTo>
                    <a:cubicBezTo>
                      <a:pt x="15699" y="7946"/>
                      <a:pt x="14440" y="7937"/>
                      <a:pt x="12863" y="7928"/>
                    </a:cubicBezTo>
                    <a:cubicBezTo>
                      <a:pt x="9714" y="7920"/>
                      <a:pt x="5292" y="7911"/>
                      <a:pt x="154" y="7894"/>
                    </a:cubicBezTo>
                    <a:lnTo>
                      <a:pt x="154" y="7894"/>
                    </a:lnTo>
                    <a:cubicBezTo>
                      <a:pt x="154" y="6692"/>
                      <a:pt x="154" y="5437"/>
                      <a:pt x="158" y="4144"/>
                    </a:cubicBezTo>
                    <a:lnTo>
                      <a:pt x="158" y="2138"/>
                    </a:lnTo>
                    <a:lnTo>
                      <a:pt x="158" y="1111"/>
                    </a:lnTo>
                    <a:lnTo>
                      <a:pt x="158" y="596"/>
                    </a:lnTo>
                    <a:lnTo>
                      <a:pt x="158" y="338"/>
                    </a:lnTo>
                    <a:lnTo>
                      <a:pt x="158" y="206"/>
                    </a:lnTo>
                    <a:lnTo>
                      <a:pt x="158" y="158"/>
                    </a:lnTo>
                    <a:lnTo>
                      <a:pt x="158" y="158"/>
                    </a:lnTo>
                    <a:cubicBezTo>
                      <a:pt x="7035" y="150"/>
                      <a:pt x="13275" y="140"/>
                      <a:pt x="17858" y="136"/>
                    </a:cubicBezTo>
                    <a:close/>
                    <a:moveTo>
                      <a:pt x="80" y="1"/>
                    </a:moveTo>
                    <a:lnTo>
                      <a:pt x="1" y="80"/>
                    </a:lnTo>
                    <a:lnTo>
                      <a:pt x="1" y="84"/>
                    </a:lnTo>
                    <a:lnTo>
                      <a:pt x="1" y="88"/>
                    </a:lnTo>
                    <a:lnTo>
                      <a:pt x="1" y="93"/>
                    </a:lnTo>
                    <a:lnTo>
                      <a:pt x="1" y="110"/>
                    </a:lnTo>
                    <a:lnTo>
                      <a:pt x="1" y="146"/>
                    </a:lnTo>
                    <a:lnTo>
                      <a:pt x="1" y="206"/>
                    </a:lnTo>
                    <a:lnTo>
                      <a:pt x="1" y="338"/>
                    </a:lnTo>
                    <a:lnTo>
                      <a:pt x="1" y="596"/>
                    </a:lnTo>
                    <a:lnTo>
                      <a:pt x="1" y="1111"/>
                    </a:lnTo>
                    <a:lnTo>
                      <a:pt x="1" y="2138"/>
                    </a:lnTo>
                    <a:lnTo>
                      <a:pt x="1" y="4144"/>
                    </a:lnTo>
                    <a:cubicBezTo>
                      <a:pt x="5" y="5463"/>
                      <a:pt x="5" y="6744"/>
                      <a:pt x="5" y="7968"/>
                    </a:cubicBezTo>
                    <a:lnTo>
                      <a:pt x="5" y="8042"/>
                    </a:lnTo>
                    <a:lnTo>
                      <a:pt x="80" y="8042"/>
                    </a:lnTo>
                    <a:cubicBezTo>
                      <a:pt x="5271" y="8029"/>
                      <a:pt x="9737" y="8016"/>
                      <a:pt x="12910" y="8007"/>
                    </a:cubicBezTo>
                    <a:cubicBezTo>
                      <a:pt x="14483" y="7998"/>
                      <a:pt x="15738" y="7994"/>
                      <a:pt x="16603" y="7986"/>
                    </a:cubicBezTo>
                    <a:cubicBezTo>
                      <a:pt x="17027" y="7986"/>
                      <a:pt x="17355" y="7980"/>
                      <a:pt x="17583" y="7976"/>
                    </a:cubicBezTo>
                    <a:cubicBezTo>
                      <a:pt x="17687" y="7976"/>
                      <a:pt x="17770" y="7976"/>
                      <a:pt x="17835" y="7972"/>
                    </a:cubicBezTo>
                    <a:cubicBezTo>
                      <a:pt x="17888" y="7972"/>
                      <a:pt x="17918" y="7972"/>
                      <a:pt x="17914" y="7968"/>
                    </a:cubicBezTo>
                    <a:lnTo>
                      <a:pt x="17914" y="7968"/>
                    </a:lnTo>
                    <a:cubicBezTo>
                      <a:pt x="17914" y="7968"/>
                      <a:pt x="17914" y="7968"/>
                      <a:pt x="17914" y="7968"/>
                    </a:cubicBezTo>
                    <a:cubicBezTo>
                      <a:pt x="17918" y="7968"/>
                      <a:pt x="17918" y="7920"/>
                      <a:pt x="17923" y="7837"/>
                    </a:cubicBezTo>
                    <a:cubicBezTo>
                      <a:pt x="17923" y="7736"/>
                      <a:pt x="17923" y="7605"/>
                      <a:pt x="17928" y="7430"/>
                    </a:cubicBezTo>
                    <a:cubicBezTo>
                      <a:pt x="17932" y="7068"/>
                      <a:pt x="17936" y="6543"/>
                      <a:pt x="17940" y="5870"/>
                    </a:cubicBezTo>
                    <a:cubicBezTo>
                      <a:pt x="17950" y="4493"/>
                      <a:pt x="17958" y="2518"/>
                      <a:pt x="17971" y="80"/>
                    </a:cubicBezTo>
                    <a:lnTo>
                      <a:pt x="17971" y="23"/>
                    </a:lnTo>
                    <a:lnTo>
                      <a:pt x="17914" y="23"/>
                    </a:lnTo>
                    <a:cubicBezTo>
                      <a:pt x="13309" y="19"/>
                      <a:pt x="7016" y="9"/>
                      <a:pt x="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49;p48">
                <a:extLst>
                  <a:ext uri="{FF2B5EF4-FFF2-40B4-BE49-F238E27FC236}">
                    <a16:creationId xmlns:a16="http://schemas.microsoft.com/office/drawing/2014/main" id="{9DCE19C1-458F-C4F8-716D-3E6DE5661EF8}"/>
                  </a:ext>
                </a:extLst>
              </p:cNvPr>
              <p:cNvSpPr/>
              <p:nvPr/>
            </p:nvSpPr>
            <p:spPr>
              <a:xfrm>
                <a:off x="1527654" y="4492993"/>
                <a:ext cx="23685" cy="24034"/>
              </a:xfrm>
              <a:custGeom>
                <a:avLst/>
                <a:gdLst/>
                <a:ahLst/>
                <a:cxnLst/>
                <a:rect l="l" t="t" r="r" b="b"/>
                <a:pathLst>
                  <a:path w="1627" h="1651" extrusionOk="0">
                    <a:moveTo>
                      <a:pt x="824" y="1"/>
                    </a:moveTo>
                    <a:cubicBezTo>
                      <a:pt x="738" y="1"/>
                      <a:pt x="649" y="14"/>
                      <a:pt x="560" y="46"/>
                    </a:cubicBezTo>
                    <a:cubicBezTo>
                      <a:pt x="263" y="141"/>
                      <a:pt x="1" y="456"/>
                      <a:pt x="5" y="828"/>
                    </a:cubicBezTo>
                    <a:cubicBezTo>
                      <a:pt x="1" y="1195"/>
                      <a:pt x="263" y="1510"/>
                      <a:pt x="560" y="1605"/>
                    </a:cubicBezTo>
                    <a:cubicBezTo>
                      <a:pt x="649" y="1637"/>
                      <a:pt x="739" y="1651"/>
                      <a:pt x="825" y="1651"/>
                    </a:cubicBezTo>
                    <a:cubicBezTo>
                      <a:pt x="1027" y="1651"/>
                      <a:pt x="1211" y="1576"/>
                      <a:pt x="1334" y="1474"/>
                    </a:cubicBezTo>
                    <a:cubicBezTo>
                      <a:pt x="1517" y="1326"/>
                      <a:pt x="1587" y="1143"/>
                      <a:pt x="1604" y="1020"/>
                    </a:cubicBezTo>
                    <a:cubicBezTo>
                      <a:pt x="1626" y="893"/>
                      <a:pt x="1608" y="828"/>
                      <a:pt x="1600" y="828"/>
                    </a:cubicBezTo>
                    <a:cubicBezTo>
                      <a:pt x="1587" y="828"/>
                      <a:pt x="1582" y="893"/>
                      <a:pt x="1548" y="1002"/>
                    </a:cubicBezTo>
                    <a:cubicBezTo>
                      <a:pt x="1513" y="1111"/>
                      <a:pt x="1434" y="1269"/>
                      <a:pt x="1268" y="1387"/>
                    </a:cubicBezTo>
                    <a:cubicBezTo>
                      <a:pt x="1163" y="1462"/>
                      <a:pt x="1015" y="1517"/>
                      <a:pt x="856" y="1517"/>
                    </a:cubicBezTo>
                    <a:cubicBezTo>
                      <a:pt x="775" y="1517"/>
                      <a:pt x="691" y="1503"/>
                      <a:pt x="608" y="1470"/>
                    </a:cubicBezTo>
                    <a:cubicBezTo>
                      <a:pt x="368" y="1383"/>
                      <a:pt x="158" y="1125"/>
                      <a:pt x="162" y="828"/>
                    </a:cubicBezTo>
                    <a:cubicBezTo>
                      <a:pt x="158" y="526"/>
                      <a:pt x="368" y="268"/>
                      <a:pt x="608" y="181"/>
                    </a:cubicBezTo>
                    <a:cubicBezTo>
                      <a:pt x="690" y="150"/>
                      <a:pt x="774" y="137"/>
                      <a:pt x="854" y="137"/>
                    </a:cubicBezTo>
                    <a:cubicBezTo>
                      <a:pt x="1014" y="137"/>
                      <a:pt x="1163" y="190"/>
                      <a:pt x="1268" y="268"/>
                    </a:cubicBezTo>
                    <a:cubicBezTo>
                      <a:pt x="1434" y="383"/>
                      <a:pt x="1513" y="540"/>
                      <a:pt x="1548" y="649"/>
                    </a:cubicBezTo>
                    <a:cubicBezTo>
                      <a:pt x="1582" y="758"/>
                      <a:pt x="1587" y="828"/>
                      <a:pt x="1600" y="828"/>
                    </a:cubicBezTo>
                    <a:cubicBezTo>
                      <a:pt x="1608" y="828"/>
                      <a:pt x="1626" y="758"/>
                      <a:pt x="1604" y="635"/>
                    </a:cubicBezTo>
                    <a:cubicBezTo>
                      <a:pt x="1587" y="514"/>
                      <a:pt x="1517" y="325"/>
                      <a:pt x="1334" y="181"/>
                    </a:cubicBezTo>
                    <a:cubicBezTo>
                      <a:pt x="1211" y="77"/>
                      <a:pt x="1026" y="1"/>
                      <a:pt x="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50;p48">
                <a:extLst>
                  <a:ext uri="{FF2B5EF4-FFF2-40B4-BE49-F238E27FC236}">
                    <a16:creationId xmlns:a16="http://schemas.microsoft.com/office/drawing/2014/main" id="{85C96268-CE7C-EC5C-8901-A78FB0979B20}"/>
                  </a:ext>
                </a:extLst>
              </p:cNvPr>
              <p:cNvSpPr/>
              <p:nvPr/>
            </p:nvSpPr>
            <p:spPr>
              <a:xfrm>
                <a:off x="1408923" y="4572608"/>
                <a:ext cx="261627" cy="117319"/>
              </a:xfrm>
              <a:custGeom>
                <a:avLst/>
                <a:gdLst/>
                <a:ahLst/>
                <a:cxnLst/>
                <a:rect l="l" t="t" r="r" b="b"/>
                <a:pathLst>
                  <a:path w="17972" h="8059" extrusionOk="0">
                    <a:moveTo>
                      <a:pt x="98" y="0"/>
                    </a:moveTo>
                    <a:cubicBezTo>
                      <a:pt x="98" y="0"/>
                      <a:pt x="93" y="5"/>
                      <a:pt x="81" y="17"/>
                    </a:cubicBezTo>
                    <a:cubicBezTo>
                      <a:pt x="81" y="17"/>
                      <a:pt x="81" y="17"/>
                      <a:pt x="81" y="17"/>
                    </a:cubicBezTo>
                    <a:lnTo>
                      <a:pt x="81" y="17"/>
                    </a:lnTo>
                    <a:cubicBezTo>
                      <a:pt x="91" y="7"/>
                      <a:pt x="98" y="0"/>
                      <a:pt x="98" y="0"/>
                    </a:cubicBezTo>
                    <a:close/>
                    <a:moveTo>
                      <a:pt x="161" y="95"/>
                    </a:moveTo>
                    <a:cubicBezTo>
                      <a:pt x="161" y="95"/>
                      <a:pt x="160" y="95"/>
                      <a:pt x="159" y="96"/>
                    </a:cubicBezTo>
                    <a:lnTo>
                      <a:pt x="159" y="96"/>
                    </a:lnTo>
                    <a:lnTo>
                      <a:pt x="159" y="96"/>
                    </a:lnTo>
                    <a:cubicBezTo>
                      <a:pt x="160" y="95"/>
                      <a:pt x="161" y="95"/>
                      <a:pt x="161" y="95"/>
                    </a:cubicBezTo>
                    <a:close/>
                    <a:moveTo>
                      <a:pt x="2" y="96"/>
                    </a:moveTo>
                    <a:cubicBezTo>
                      <a:pt x="1" y="97"/>
                      <a:pt x="1" y="97"/>
                      <a:pt x="1" y="97"/>
                    </a:cubicBezTo>
                    <a:cubicBezTo>
                      <a:pt x="1" y="97"/>
                      <a:pt x="1" y="97"/>
                      <a:pt x="2" y="96"/>
                    </a:cubicBezTo>
                    <a:lnTo>
                      <a:pt x="2" y="96"/>
                    </a:lnTo>
                    <a:lnTo>
                      <a:pt x="2" y="96"/>
                    </a:lnTo>
                    <a:close/>
                    <a:moveTo>
                      <a:pt x="81" y="174"/>
                    </a:moveTo>
                    <a:lnTo>
                      <a:pt x="81" y="174"/>
                    </a:lnTo>
                    <a:cubicBezTo>
                      <a:pt x="70" y="185"/>
                      <a:pt x="63" y="192"/>
                      <a:pt x="63" y="192"/>
                    </a:cubicBezTo>
                    <a:cubicBezTo>
                      <a:pt x="63" y="192"/>
                      <a:pt x="68" y="187"/>
                      <a:pt x="81" y="174"/>
                    </a:cubicBezTo>
                    <a:cubicBezTo>
                      <a:pt x="81" y="174"/>
                      <a:pt x="81" y="174"/>
                      <a:pt x="81" y="174"/>
                    </a:cubicBezTo>
                    <a:close/>
                    <a:moveTo>
                      <a:pt x="17859" y="153"/>
                    </a:moveTo>
                    <a:cubicBezTo>
                      <a:pt x="17872" y="2552"/>
                      <a:pt x="17885" y="4495"/>
                      <a:pt x="17889" y="5852"/>
                    </a:cubicBezTo>
                    <a:cubicBezTo>
                      <a:pt x="17898" y="6529"/>
                      <a:pt x="17902" y="7058"/>
                      <a:pt x="17907" y="7429"/>
                    </a:cubicBezTo>
                    <a:cubicBezTo>
                      <a:pt x="17907" y="7604"/>
                      <a:pt x="17911" y="7740"/>
                      <a:pt x="17911" y="7840"/>
                    </a:cubicBezTo>
                    <a:cubicBezTo>
                      <a:pt x="17911" y="7936"/>
                      <a:pt x="17915" y="7984"/>
                      <a:pt x="17915" y="7984"/>
                    </a:cubicBezTo>
                    <a:cubicBezTo>
                      <a:pt x="17915" y="7984"/>
                      <a:pt x="17885" y="7984"/>
                      <a:pt x="17824" y="7980"/>
                    </a:cubicBezTo>
                    <a:cubicBezTo>
                      <a:pt x="17762" y="7980"/>
                      <a:pt x="17675" y="7980"/>
                      <a:pt x="17566" y="7976"/>
                    </a:cubicBezTo>
                    <a:cubicBezTo>
                      <a:pt x="17334" y="7976"/>
                      <a:pt x="17001" y="7972"/>
                      <a:pt x="16573" y="7966"/>
                    </a:cubicBezTo>
                    <a:cubicBezTo>
                      <a:pt x="15700" y="7962"/>
                      <a:pt x="14441" y="7954"/>
                      <a:pt x="12864" y="7945"/>
                    </a:cubicBezTo>
                    <a:cubicBezTo>
                      <a:pt x="9715" y="7936"/>
                      <a:pt x="5293" y="7928"/>
                      <a:pt x="155" y="7910"/>
                    </a:cubicBezTo>
                    <a:lnTo>
                      <a:pt x="155" y="7910"/>
                    </a:lnTo>
                    <a:cubicBezTo>
                      <a:pt x="155" y="6708"/>
                      <a:pt x="155" y="5454"/>
                      <a:pt x="159" y="4160"/>
                    </a:cubicBezTo>
                    <a:lnTo>
                      <a:pt x="159" y="2155"/>
                    </a:lnTo>
                    <a:lnTo>
                      <a:pt x="159" y="1128"/>
                    </a:lnTo>
                    <a:lnTo>
                      <a:pt x="159" y="612"/>
                    </a:lnTo>
                    <a:lnTo>
                      <a:pt x="159" y="354"/>
                    </a:lnTo>
                    <a:lnTo>
                      <a:pt x="159" y="227"/>
                    </a:lnTo>
                    <a:lnTo>
                      <a:pt x="159" y="174"/>
                    </a:lnTo>
                    <a:lnTo>
                      <a:pt x="159" y="174"/>
                    </a:lnTo>
                    <a:cubicBezTo>
                      <a:pt x="7036" y="166"/>
                      <a:pt x="13276" y="158"/>
                      <a:pt x="17859" y="153"/>
                    </a:cubicBezTo>
                    <a:close/>
                    <a:moveTo>
                      <a:pt x="81" y="17"/>
                    </a:moveTo>
                    <a:cubicBezTo>
                      <a:pt x="56" y="42"/>
                      <a:pt x="10" y="88"/>
                      <a:pt x="2" y="96"/>
                    </a:cubicBezTo>
                    <a:lnTo>
                      <a:pt x="2" y="96"/>
                    </a:lnTo>
                    <a:lnTo>
                      <a:pt x="2" y="100"/>
                    </a:lnTo>
                    <a:lnTo>
                      <a:pt x="2" y="105"/>
                    </a:lnTo>
                    <a:lnTo>
                      <a:pt x="2" y="114"/>
                    </a:lnTo>
                    <a:lnTo>
                      <a:pt x="2" y="126"/>
                    </a:lnTo>
                    <a:lnTo>
                      <a:pt x="2" y="162"/>
                    </a:lnTo>
                    <a:lnTo>
                      <a:pt x="2" y="227"/>
                    </a:lnTo>
                    <a:lnTo>
                      <a:pt x="2" y="354"/>
                    </a:lnTo>
                    <a:lnTo>
                      <a:pt x="2" y="612"/>
                    </a:lnTo>
                    <a:lnTo>
                      <a:pt x="2" y="1128"/>
                    </a:lnTo>
                    <a:lnTo>
                      <a:pt x="2" y="2155"/>
                    </a:lnTo>
                    <a:lnTo>
                      <a:pt x="2" y="4160"/>
                    </a:lnTo>
                    <a:cubicBezTo>
                      <a:pt x="6" y="5481"/>
                      <a:pt x="6" y="6760"/>
                      <a:pt x="6" y="7984"/>
                    </a:cubicBezTo>
                    <a:lnTo>
                      <a:pt x="6" y="8059"/>
                    </a:lnTo>
                    <a:lnTo>
                      <a:pt x="81" y="8059"/>
                    </a:lnTo>
                    <a:cubicBezTo>
                      <a:pt x="5272" y="8045"/>
                      <a:pt x="9738" y="8032"/>
                      <a:pt x="12911" y="8024"/>
                    </a:cubicBezTo>
                    <a:cubicBezTo>
                      <a:pt x="14484" y="8015"/>
                      <a:pt x="15739" y="8010"/>
                      <a:pt x="16604" y="8006"/>
                    </a:cubicBezTo>
                    <a:cubicBezTo>
                      <a:pt x="17028" y="8002"/>
                      <a:pt x="17356" y="7998"/>
                      <a:pt x="17584" y="7993"/>
                    </a:cubicBezTo>
                    <a:cubicBezTo>
                      <a:pt x="17688" y="7993"/>
                      <a:pt x="17771" y="7993"/>
                      <a:pt x="17836" y="7988"/>
                    </a:cubicBezTo>
                    <a:cubicBezTo>
                      <a:pt x="17889" y="7988"/>
                      <a:pt x="17919" y="7988"/>
                      <a:pt x="17915" y="7984"/>
                    </a:cubicBezTo>
                    <a:lnTo>
                      <a:pt x="17915" y="7984"/>
                    </a:lnTo>
                    <a:cubicBezTo>
                      <a:pt x="17915" y="7984"/>
                      <a:pt x="17915" y="7984"/>
                      <a:pt x="17915" y="7984"/>
                    </a:cubicBezTo>
                    <a:cubicBezTo>
                      <a:pt x="17919" y="7984"/>
                      <a:pt x="17919" y="7937"/>
                      <a:pt x="17924" y="7853"/>
                    </a:cubicBezTo>
                    <a:cubicBezTo>
                      <a:pt x="17924" y="7752"/>
                      <a:pt x="17924" y="7621"/>
                      <a:pt x="17929" y="7451"/>
                    </a:cubicBezTo>
                    <a:cubicBezTo>
                      <a:pt x="17933" y="7084"/>
                      <a:pt x="17937" y="6560"/>
                      <a:pt x="17941" y="5886"/>
                    </a:cubicBezTo>
                    <a:cubicBezTo>
                      <a:pt x="17951" y="4510"/>
                      <a:pt x="17959" y="2534"/>
                      <a:pt x="17972" y="96"/>
                    </a:cubicBezTo>
                    <a:lnTo>
                      <a:pt x="17972" y="39"/>
                    </a:lnTo>
                    <a:lnTo>
                      <a:pt x="17915" y="39"/>
                    </a:lnTo>
                    <a:cubicBezTo>
                      <a:pt x="13310" y="35"/>
                      <a:pt x="7017" y="27"/>
                      <a:pt x="81" y="1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51;p48">
                <a:extLst>
                  <a:ext uri="{FF2B5EF4-FFF2-40B4-BE49-F238E27FC236}">
                    <a16:creationId xmlns:a16="http://schemas.microsoft.com/office/drawing/2014/main" id="{86D35AA0-F2FF-0800-7704-92349DE4838B}"/>
                  </a:ext>
                </a:extLst>
              </p:cNvPr>
              <p:cNvSpPr/>
              <p:nvPr/>
            </p:nvSpPr>
            <p:spPr>
              <a:xfrm>
                <a:off x="1527654" y="4619396"/>
                <a:ext cx="23685" cy="24049"/>
              </a:xfrm>
              <a:custGeom>
                <a:avLst/>
                <a:gdLst/>
                <a:ahLst/>
                <a:cxnLst/>
                <a:rect l="l" t="t" r="r" b="b"/>
                <a:pathLst>
                  <a:path w="1627" h="1652" extrusionOk="0">
                    <a:moveTo>
                      <a:pt x="824" y="1"/>
                    </a:moveTo>
                    <a:cubicBezTo>
                      <a:pt x="738" y="1"/>
                      <a:pt x="649" y="15"/>
                      <a:pt x="560" y="46"/>
                    </a:cubicBezTo>
                    <a:cubicBezTo>
                      <a:pt x="263" y="143"/>
                      <a:pt x="1" y="457"/>
                      <a:pt x="5" y="829"/>
                    </a:cubicBezTo>
                    <a:cubicBezTo>
                      <a:pt x="1" y="1196"/>
                      <a:pt x="263" y="1510"/>
                      <a:pt x="560" y="1606"/>
                    </a:cubicBezTo>
                    <a:cubicBezTo>
                      <a:pt x="650" y="1638"/>
                      <a:pt x="741" y="1652"/>
                      <a:pt x="829" y="1652"/>
                    </a:cubicBezTo>
                    <a:cubicBezTo>
                      <a:pt x="1029" y="1652"/>
                      <a:pt x="1212" y="1578"/>
                      <a:pt x="1334" y="1475"/>
                    </a:cubicBezTo>
                    <a:cubicBezTo>
                      <a:pt x="1517" y="1327"/>
                      <a:pt x="1587" y="1143"/>
                      <a:pt x="1604" y="1021"/>
                    </a:cubicBezTo>
                    <a:cubicBezTo>
                      <a:pt x="1626" y="894"/>
                      <a:pt x="1608" y="829"/>
                      <a:pt x="1600" y="829"/>
                    </a:cubicBezTo>
                    <a:cubicBezTo>
                      <a:pt x="1587" y="829"/>
                      <a:pt x="1582" y="894"/>
                      <a:pt x="1548" y="1003"/>
                    </a:cubicBezTo>
                    <a:cubicBezTo>
                      <a:pt x="1513" y="1113"/>
                      <a:pt x="1434" y="1270"/>
                      <a:pt x="1268" y="1388"/>
                    </a:cubicBezTo>
                    <a:cubicBezTo>
                      <a:pt x="1164" y="1465"/>
                      <a:pt x="1018" y="1518"/>
                      <a:pt x="861" y="1518"/>
                    </a:cubicBezTo>
                    <a:cubicBezTo>
                      <a:pt x="778" y="1518"/>
                      <a:pt x="692" y="1504"/>
                      <a:pt x="608" y="1470"/>
                    </a:cubicBezTo>
                    <a:cubicBezTo>
                      <a:pt x="368" y="1388"/>
                      <a:pt x="158" y="1125"/>
                      <a:pt x="162" y="829"/>
                    </a:cubicBezTo>
                    <a:cubicBezTo>
                      <a:pt x="158" y="527"/>
                      <a:pt x="368" y="269"/>
                      <a:pt x="608" y="181"/>
                    </a:cubicBezTo>
                    <a:cubicBezTo>
                      <a:pt x="690" y="151"/>
                      <a:pt x="774" y="137"/>
                      <a:pt x="854" y="137"/>
                    </a:cubicBezTo>
                    <a:cubicBezTo>
                      <a:pt x="1014" y="137"/>
                      <a:pt x="1163" y="190"/>
                      <a:pt x="1268" y="269"/>
                    </a:cubicBezTo>
                    <a:cubicBezTo>
                      <a:pt x="1434" y="387"/>
                      <a:pt x="1513" y="540"/>
                      <a:pt x="1548" y="649"/>
                    </a:cubicBezTo>
                    <a:cubicBezTo>
                      <a:pt x="1582" y="758"/>
                      <a:pt x="1587" y="829"/>
                      <a:pt x="1600" y="829"/>
                    </a:cubicBezTo>
                    <a:cubicBezTo>
                      <a:pt x="1608" y="829"/>
                      <a:pt x="1626" y="758"/>
                      <a:pt x="1604" y="636"/>
                    </a:cubicBezTo>
                    <a:cubicBezTo>
                      <a:pt x="1587" y="514"/>
                      <a:pt x="1517" y="330"/>
                      <a:pt x="1334" y="181"/>
                    </a:cubicBezTo>
                    <a:cubicBezTo>
                      <a:pt x="1211" y="77"/>
                      <a:pt x="1026" y="1"/>
                      <a:pt x="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52;p48">
                <a:extLst>
                  <a:ext uri="{FF2B5EF4-FFF2-40B4-BE49-F238E27FC236}">
                    <a16:creationId xmlns:a16="http://schemas.microsoft.com/office/drawing/2014/main" id="{ECAA9459-0CD1-0F20-6FE1-D4E165C021BE}"/>
                  </a:ext>
                </a:extLst>
              </p:cNvPr>
              <p:cNvSpPr/>
              <p:nvPr/>
            </p:nvSpPr>
            <p:spPr>
              <a:xfrm>
                <a:off x="434444" y="4295608"/>
                <a:ext cx="595984" cy="413404"/>
              </a:xfrm>
              <a:custGeom>
                <a:avLst/>
                <a:gdLst/>
                <a:ahLst/>
                <a:cxnLst/>
                <a:rect l="l" t="t" r="r" b="b"/>
                <a:pathLst>
                  <a:path w="40940" h="28398" extrusionOk="0">
                    <a:moveTo>
                      <a:pt x="0" y="0"/>
                    </a:moveTo>
                    <a:lnTo>
                      <a:pt x="0" y="28398"/>
                    </a:lnTo>
                    <a:lnTo>
                      <a:pt x="40939" y="28398"/>
                    </a:lnTo>
                    <a:lnTo>
                      <a:pt x="409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53;p48">
                <a:extLst>
                  <a:ext uri="{FF2B5EF4-FFF2-40B4-BE49-F238E27FC236}">
                    <a16:creationId xmlns:a16="http://schemas.microsoft.com/office/drawing/2014/main" id="{884442DC-22A5-1A7E-E4F2-4DAFFDBDEFE1}"/>
                  </a:ext>
                </a:extLst>
              </p:cNvPr>
              <p:cNvSpPr/>
              <p:nvPr/>
            </p:nvSpPr>
            <p:spPr>
              <a:xfrm>
                <a:off x="411603" y="4266784"/>
                <a:ext cx="1702500" cy="39262"/>
              </a:xfrm>
              <a:custGeom>
                <a:avLst/>
                <a:gdLst/>
                <a:ahLst/>
                <a:cxnLst/>
                <a:rect l="l" t="t" r="r" b="b"/>
                <a:pathLst>
                  <a:path w="116950" h="2697" extrusionOk="0">
                    <a:moveTo>
                      <a:pt x="0" y="0"/>
                    </a:moveTo>
                    <a:lnTo>
                      <a:pt x="0" y="2697"/>
                    </a:lnTo>
                    <a:lnTo>
                      <a:pt x="116949" y="2697"/>
                    </a:lnTo>
                    <a:lnTo>
                      <a:pt x="1169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54;p48">
                <a:extLst>
                  <a:ext uri="{FF2B5EF4-FFF2-40B4-BE49-F238E27FC236}">
                    <a16:creationId xmlns:a16="http://schemas.microsoft.com/office/drawing/2014/main" id="{1C6AF951-3E57-F66A-5095-4D3F87BCC2D7}"/>
                  </a:ext>
                </a:extLst>
              </p:cNvPr>
              <p:cNvSpPr/>
              <p:nvPr/>
            </p:nvSpPr>
            <p:spPr>
              <a:xfrm>
                <a:off x="434444" y="4306031"/>
                <a:ext cx="52815" cy="402981"/>
              </a:xfrm>
              <a:custGeom>
                <a:avLst/>
                <a:gdLst/>
                <a:ahLst/>
                <a:cxnLst/>
                <a:rect l="l" t="t" r="r" b="b"/>
                <a:pathLst>
                  <a:path w="3628" h="27682" extrusionOk="0">
                    <a:moveTo>
                      <a:pt x="0" y="1"/>
                    </a:moveTo>
                    <a:lnTo>
                      <a:pt x="0" y="27682"/>
                    </a:lnTo>
                    <a:lnTo>
                      <a:pt x="3627" y="27682"/>
                    </a:lnTo>
                    <a:lnTo>
                      <a:pt x="3627"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3555;p48">
              <a:extLst>
                <a:ext uri="{FF2B5EF4-FFF2-40B4-BE49-F238E27FC236}">
                  <a16:creationId xmlns:a16="http://schemas.microsoft.com/office/drawing/2014/main" id="{70FD4157-2F3F-F573-9A33-C3FE87B8D1FE}"/>
                </a:ext>
              </a:extLst>
            </p:cNvPr>
            <p:cNvSpPr/>
            <p:nvPr/>
          </p:nvSpPr>
          <p:spPr>
            <a:xfrm>
              <a:off x="1415110" y="3972533"/>
              <a:ext cx="32216" cy="42712"/>
            </a:xfrm>
            <a:custGeom>
              <a:avLst/>
              <a:gdLst/>
              <a:ahLst/>
              <a:cxnLst/>
              <a:rect l="l" t="t" r="r" b="b"/>
              <a:pathLst>
                <a:path w="2213" h="2934" extrusionOk="0">
                  <a:moveTo>
                    <a:pt x="2174" y="0"/>
                  </a:moveTo>
                  <a:cubicBezTo>
                    <a:pt x="2104" y="0"/>
                    <a:pt x="1912" y="33"/>
                    <a:pt x="1648" y="133"/>
                  </a:cubicBezTo>
                  <a:cubicBezTo>
                    <a:pt x="1483" y="202"/>
                    <a:pt x="1295" y="312"/>
                    <a:pt x="1120" y="474"/>
                  </a:cubicBezTo>
                  <a:cubicBezTo>
                    <a:pt x="936" y="644"/>
                    <a:pt x="814" y="884"/>
                    <a:pt x="709" y="1130"/>
                  </a:cubicBezTo>
                  <a:cubicBezTo>
                    <a:pt x="299" y="2112"/>
                    <a:pt x="1" y="2921"/>
                    <a:pt x="41" y="2934"/>
                  </a:cubicBezTo>
                  <a:cubicBezTo>
                    <a:pt x="41" y="2934"/>
                    <a:pt x="41" y="2934"/>
                    <a:pt x="42" y="2934"/>
                  </a:cubicBezTo>
                  <a:cubicBezTo>
                    <a:pt x="87" y="2934"/>
                    <a:pt x="447" y="2158"/>
                    <a:pt x="853" y="1190"/>
                  </a:cubicBezTo>
                  <a:cubicBezTo>
                    <a:pt x="954" y="950"/>
                    <a:pt x="1063" y="731"/>
                    <a:pt x="1216" y="579"/>
                  </a:cubicBezTo>
                  <a:cubicBezTo>
                    <a:pt x="1374" y="422"/>
                    <a:pt x="1544" y="307"/>
                    <a:pt x="1692" y="233"/>
                  </a:cubicBezTo>
                  <a:cubicBezTo>
                    <a:pt x="1998" y="85"/>
                    <a:pt x="2213" y="28"/>
                    <a:pt x="2203" y="6"/>
                  </a:cubicBezTo>
                  <a:cubicBezTo>
                    <a:pt x="2202" y="3"/>
                    <a:pt x="2192" y="0"/>
                    <a:pt x="217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56;p48">
              <a:extLst>
                <a:ext uri="{FF2B5EF4-FFF2-40B4-BE49-F238E27FC236}">
                  <a16:creationId xmlns:a16="http://schemas.microsoft.com/office/drawing/2014/main" id="{984D3FB0-7849-CFBE-7855-2D2918646B83}"/>
                </a:ext>
              </a:extLst>
            </p:cNvPr>
            <p:cNvSpPr/>
            <p:nvPr/>
          </p:nvSpPr>
          <p:spPr>
            <a:xfrm>
              <a:off x="1432492" y="3986916"/>
              <a:ext cx="14383" cy="28474"/>
            </a:xfrm>
            <a:custGeom>
              <a:avLst/>
              <a:gdLst/>
              <a:ahLst/>
              <a:cxnLst/>
              <a:rect l="l" t="t" r="r" b="b"/>
              <a:pathLst>
                <a:path w="988" h="1956" extrusionOk="0">
                  <a:moveTo>
                    <a:pt x="883" y="1"/>
                  </a:moveTo>
                  <a:cubicBezTo>
                    <a:pt x="817" y="1"/>
                    <a:pt x="722" y="45"/>
                    <a:pt x="656" y="132"/>
                  </a:cubicBezTo>
                  <a:cubicBezTo>
                    <a:pt x="529" y="312"/>
                    <a:pt x="406" y="556"/>
                    <a:pt x="289" y="850"/>
                  </a:cubicBezTo>
                  <a:cubicBezTo>
                    <a:pt x="57" y="1435"/>
                    <a:pt x="0" y="1946"/>
                    <a:pt x="39" y="1955"/>
                  </a:cubicBezTo>
                  <a:cubicBezTo>
                    <a:pt x="39" y="1955"/>
                    <a:pt x="40" y="1955"/>
                    <a:pt x="40" y="1955"/>
                  </a:cubicBezTo>
                  <a:cubicBezTo>
                    <a:pt x="85" y="1955"/>
                    <a:pt x="208" y="1474"/>
                    <a:pt x="432" y="906"/>
                  </a:cubicBezTo>
                  <a:cubicBezTo>
                    <a:pt x="547" y="626"/>
                    <a:pt x="660" y="360"/>
                    <a:pt x="747" y="194"/>
                  </a:cubicBezTo>
                  <a:cubicBezTo>
                    <a:pt x="839" y="32"/>
                    <a:pt x="979" y="54"/>
                    <a:pt x="983" y="37"/>
                  </a:cubicBezTo>
                  <a:cubicBezTo>
                    <a:pt x="987" y="27"/>
                    <a:pt x="957" y="1"/>
                    <a:pt x="892" y="1"/>
                  </a:cubicBezTo>
                  <a:cubicBezTo>
                    <a:pt x="889" y="1"/>
                    <a:pt x="886" y="1"/>
                    <a:pt x="88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3557;p48">
              <a:extLst>
                <a:ext uri="{FF2B5EF4-FFF2-40B4-BE49-F238E27FC236}">
                  <a16:creationId xmlns:a16="http://schemas.microsoft.com/office/drawing/2014/main" id="{AB58A672-127B-111F-1D2B-A2C00B25A95D}"/>
                </a:ext>
              </a:extLst>
            </p:cNvPr>
            <p:cNvGrpSpPr/>
            <p:nvPr/>
          </p:nvGrpSpPr>
          <p:grpSpPr>
            <a:xfrm>
              <a:off x="684717" y="3495251"/>
              <a:ext cx="774124" cy="1220312"/>
              <a:chOff x="684717" y="3495251"/>
              <a:chExt cx="774124" cy="1220312"/>
            </a:xfrm>
          </p:grpSpPr>
          <p:sp>
            <p:nvSpPr>
              <p:cNvPr id="32" name="Google Shape;3558;p48">
                <a:extLst>
                  <a:ext uri="{FF2B5EF4-FFF2-40B4-BE49-F238E27FC236}">
                    <a16:creationId xmlns:a16="http://schemas.microsoft.com/office/drawing/2014/main" id="{A1B71B65-28D9-9251-DBC6-73A339B5E1C8}"/>
                  </a:ext>
                </a:extLst>
              </p:cNvPr>
              <p:cNvSpPr/>
              <p:nvPr/>
            </p:nvSpPr>
            <p:spPr>
              <a:xfrm>
                <a:off x="1065788" y="3618219"/>
                <a:ext cx="30935" cy="52975"/>
              </a:xfrm>
              <a:custGeom>
                <a:avLst/>
                <a:gdLst/>
                <a:ahLst/>
                <a:cxnLst/>
                <a:rect l="l" t="t" r="r" b="b"/>
                <a:pathLst>
                  <a:path w="2125" h="3639" extrusionOk="0">
                    <a:moveTo>
                      <a:pt x="1100" y="135"/>
                    </a:moveTo>
                    <a:cubicBezTo>
                      <a:pt x="1175" y="135"/>
                      <a:pt x="1248" y="151"/>
                      <a:pt x="1316" y="182"/>
                    </a:cubicBezTo>
                    <a:cubicBezTo>
                      <a:pt x="1513" y="265"/>
                      <a:pt x="1652" y="440"/>
                      <a:pt x="1753" y="602"/>
                    </a:cubicBezTo>
                    <a:cubicBezTo>
                      <a:pt x="1949" y="938"/>
                      <a:pt x="2015" y="1262"/>
                      <a:pt x="2050" y="1477"/>
                    </a:cubicBezTo>
                    <a:cubicBezTo>
                      <a:pt x="2085" y="1691"/>
                      <a:pt x="2090" y="1817"/>
                      <a:pt x="2102" y="1821"/>
                    </a:cubicBezTo>
                    <a:lnTo>
                      <a:pt x="2102" y="1821"/>
                    </a:lnTo>
                    <a:cubicBezTo>
                      <a:pt x="2090" y="1822"/>
                      <a:pt x="2085" y="1947"/>
                      <a:pt x="2050" y="2162"/>
                    </a:cubicBezTo>
                    <a:cubicBezTo>
                      <a:pt x="2015" y="2376"/>
                      <a:pt x="1949" y="2699"/>
                      <a:pt x="1753" y="3036"/>
                    </a:cubicBezTo>
                    <a:cubicBezTo>
                      <a:pt x="1652" y="3198"/>
                      <a:pt x="1513" y="3373"/>
                      <a:pt x="1316" y="3456"/>
                    </a:cubicBezTo>
                    <a:cubicBezTo>
                      <a:pt x="1249" y="3488"/>
                      <a:pt x="1176" y="3503"/>
                      <a:pt x="1102" y="3503"/>
                    </a:cubicBezTo>
                    <a:cubicBezTo>
                      <a:pt x="959" y="3503"/>
                      <a:pt x="811" y="3447"/>
                      <a:pt x="691" y="3338"/>
                    </a:cubicBezTo>
                    <a:cubicBezTo>
                      <a:pt x="319" y="3002"/>
                      <a:pt x="162" y="2407"/>
                      <a:pt x="158" y="1817"/>
                    </a:cubicBezTo>
                    <a:cubicBezTo>
                      <a:pt x="162" y="1231"/>
                      <a:pt x="319" y="637"/>
                      <a:pt x="691" y="301"/>
                    </a:cubicBezTo>
                    <a:cubicBezTo>
                      <a:pt x="811" y="191"/>
                      <a:pt x="958" y="135"/>
                      <a:pt x="1100" y="135"/>
                    </a:cubicBezTo>
                    <a:close/>
                    <a:moveTo>
                      <a:pt x="1076" y="0"/>
                    </a:moveTo>
                    <a:cubicBezTo>
                      <a:pt x="1043" y="0"/>
                      <a:pt x="1009" y="3"/>
                      <a:pt x="975" y="8"/>
                    </a:cubicBezTo>
                    <a:cubicBezTo>
                      <a:pt x="835" y="29"/>
                      <a:pt x="708" y="99"/>
                      <a:pt x="599" y="192"/>
                    </a:cubicBezTo>
                    <a:cubicBezTo>
                      <a:pt x="166" y="576"/>
                      <a:pt x="9" y="1201"/>
                      <a:pt x="0" y="1817"/>
                    </a:cubicBezTo>
                    <a:cubicBezTo>
                      <a:pt x="9" y="2437"/>
                      <a:pt x="166" y="3062"/>
                      <a:pt x="599" y="3447"/>
                    </a:cubicBezTo>
                    <a:cubicBezTo>
                      <a:pt x="708" y="3539"/>
                      <a:pt x="835" y="3609"/>
                      <a:pt x="975" y="3631"/>
                    </a:cubicBezTo>
                    <a:cubicBezTo>
                      <a:pt x="1009" y="3636"/>
                      <a:pt x="1043" y="3639"/>
                      <a:pt x="1076" y="3639"/>
                    </a:cubicBezTo>
                    <a:cubicBezTo>
                      <a:pt x="1181" y="3639"/>
                      <a:pt x="1282" y="3614"/>
                      <a:pt x="1368" y="3574"/>
                    </a:cubicBezTo>
                    <a:cubicBezTo>
                      <a:pt x="1604" y="3464"/>
                      <a:pt x="1745" y="3268"/>
                      <a:pt x="1850" y="3093"/>
                    </a:cubicBezTo>
                    <a:cubicBezTo>
                      <a:pt x="2046" y="2726"/>
                      <a:pt x="2090" y="2394"/>
                      <a:pt x="2112" y="2171"/>
                    </a:cubicBezTo>
                    <a:cubicBezTo>
                      <a:pt x="2124" y="1947"/>
                      <a:pt x="2107" y="1822"/>
                      <a:pt x="2103" y="1821"/>
                    </a:cubicBezTo>
                    <a:lnTo>
                      <a:pt x="2103" y="1821"/>
                    </a:lnTo>
                    <a:cubicBezTo>
                      <a:pt x="2107" y="1817"/>
                      <a:pt x="2124" y="1691"/>
                      <a:pt x="2112" y="1467"/>
                    </a:cubicBezTo>
                    <a:cubicBezTo>
                      <a:pt x="2090" y="1245"/>
                      <a:pt x="2046" y="912"/>
                      <a:pt x="1850" y="545"/>
                    </a:cubicBezTo>
                    <a:cubicBezTo>
                      <a:pt x="1745" y="370"/>
                      <a:pt x="1604" y="174"/>
                      <a:pt x="1368" y="65"/>
                    </a:cubicBezTo>
                    <a:cubicBezTo>
                      <a:pt x="1282" y="25"/>
                      <a:pt x="1181" y="0"/>
                      <a:pt x="10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59;p48">
                <a:extLst>
                  <a:ext uri="{FF2B5EF4-FFF2-40B4-BE49-F238E27FC236}">
                    <a16:creationId xmlns:a16="http://schemas.microsoft.com/office/drawing/2014/main" id="{6ED8F099-8490-37CC-039D-6A025559B4F9}"/>
                  </a:ext>
                </a:extLst>
              </p:cNvPr>
              <p:cNvSpPr/>
              <p:nvPr/>
            </p:nvSpPr>
            <p:spPr>
              <a:xfrm>
                <a:off x="895364" y="3535415"/>
                <a:ext cx="183803" cy="295925"/>
              </a:xfrm>
              <a:custGeom>
                <a:avLst/>
                <a:gdLst/>
                <a:ahLst/>
                <a:cxnLst/>
                <a:rect l="l" t="t" r="r" b="b"/>
                <a:pathLst>
                  <a:path w="12626" h="20328" extrusionOk="0">
                    <a:moveTo>
                      <a:pt x="12625" y="1"/>
                    </a:moveTo>
                    <a:lnTo>
                      <a:pt x="887" y="1671"/>
                    </a:lnTo>
                    <a:lnTo>
                      <a:pt x="0" y="19602"/>
                    </a:lnTo>
                    <a:lnTo>
                      <a:pt x="7678" y="20327"/>
                    </a:lnTo>
                    <a:lnTo>
                      <a:pt x="8103" y="15975"/>
                    </a:lnTo>
                    <a:cubicBezTo>
                      <a:pt x="8103" y="15975"/>
                      <a:pt x="8431" y="16056"/>
                      <a:pt x="8893" y="16056"/>
                    </a:cubicBezTo>
                    <a:cubicBezTo>
                      <a:pt x="9760" y="16056"/>
                      <a:pt x="11098" y="15772"/>
                      <a:pt x="11633" y="14139"/>
                    </a:cubicBezTo>
                    <a:cubicBezTo>
                      <a:pt x="12157" y="12535"/>
                      <a:pt x="12625" y="1"/>
                      <a:pt x="1262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60;p48">
                <a:extLst>
                  <a:ext uri="{FF2B5EF4-FFF2-40B4-BE49-F238E27FC236}">
                    <a16:creationId xmlns:a16="http://schemas.microsoft.com/office/drawing/2014/main" id="{CF899677-1709-61F3-61BD-19AF9533D40B}"/>
                  </a:ext>
                </a:extLst>
              </p:cNvPr>
              <p:cNvSpPr/>
              <p:nvPr/>
            </p:nvSpPr>
            <p:spPr>
              <a:xfrm>
                <a:off x="861255" y="3495251"/>
                <a:ext cx="258119" cy="269023"/>
              </a:xfrm>
              <a:custGeom>
                <a:avLst/>
                <a:gdLst/>
                <a:ahLst/>
                <a:cxnLst/>
                <a:rect l="l" t="t" r="r" b="b"/>
                <a:pathLst>
                  <a:path w="17731" h="18480" extrusionOk="0">
                    <a:moveTo>
                      <a:pt x="12669" y="0"/>
                    </a:moveTo>
                    <a:cubicBezTo>
                      <a:pt x="11645" y="0"/>
                      <a:pt x="10594" y="302"/>
                      <a:pt x="9716" y="982"/>
                    </a:cubicBezTo>
                    <a:cubicBezTo>
                      <a:pt x="9716" y="982"/>
                      <a:pt x="9143" y="890"/>
                      <a:pt x="8280" y="890"/>
                    </a:cubicBezTo>
                    <a:cubicBezTo>
                      <a:pt x="5851" y="890"/>
                      <a:pt x="1121" y="1618"/>
                      <a:pt x="363" y="7170"/>
                    </a:cubicBezTo>
                    <a:cubicBezTo>
                      <a:pt x="0" y="9813"/>
                      <a:pt x="1273" y="11951"/>
                      <a:pt x="1482" y="13577"/>
                    </a:cubicBezTo>
                    <a:cubicBezTo>
                      <a:pt x="1919" y="16963"/>
                      <a:pt x="2517" y="18397"/>
                      <a:pt x="2517" y="18397"/>
                    </a:cubicBezTo>
                    <a:lnTo>
                      <a:pt x="4196" y="18472"/>
                    </a:lnTo>
                    <a:cubicBezTo>
                      <a:pt x="4351" y="18476"/>
                      <a:pt x="4499" y="18479"/>
                      <a:pt x="4641" y="18479"/>
                    </a:cubicBezTo>
                    <a:cubicBezTo>
                      <a:pt x="5886" y="18479"/>
                      <a:pt x="6659" y="18244"/>
                      <a:pt x="7985" y="16902"/>
                    </a:cubicBezTo>
                    <a:cubicBezTo>
                      <a:pt x="9349" y="15521"/>
                      <a:pt x="9738" y="14743"/>
                      <a:pt x="10698" y="13270"/>
                    </a:cubicBezTo>
                    <a:cubicBezTo>
                      <a:pt x="10698" y="13270"/>
                      <a:pt x="9304" y="12458"/>
                      <a:pt x="9540" y="11235"/>
                    </a:cubicBezTo>
                    <a:cubicBezTo>
                      <a:pt x="9665" y="10585"/>
                      <a:pt x="10352" y="10173"/>
                      <a:pt x="10968" y="10173"/>
                    </a:cubicBezTo>
                    <a:cubicBezTo>
                      <a:pt x="11558" y="10173"/>
                      <a:pt x="12084" y="10552"/>
                      <a:pt x="11987" y="11465"/>
                    </a:cubicBezTo>
                    <a:cubicBezTo>
                      <a:pt x="11987" y="11465"/>
                      <a:pt x="12286" y="11449"/>
                      <a:pt x="12591" y="11449"/>
                    </a:cubicBezTo>
                    <a:cubicBezTo>
                      <a:pt x="12777" y="11449"/>
                      <a:pt x="12965" y="11455"/>
                      <a:pt x="13089" y="11475"/>
                    </a:cubicBezTo>
                    <a:lnTo>
                      <a:pt x="13500" y="7502"/>
                    </a:lnTo>
                    <a:cubicBezTo>
                      <a:pt x="13500" y="7502"/>
                      <a:pt x="15969" y="6169"/>
                      <a:pt x="16624" y="4609"/>
                    </a:cubicBezTo>
                    <a:cubicBezTo>
                      <a:pt x="17731" y="1973"/>
                      <a:pt x="15290" y="0"/>
                      <a:pt x="12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61;p48">
                <a:extLst>
                  <a:ext uri="{FF2B5EF4-FFF2-40B4-BE49-F238E27FC236}">
                    <a16:creationId xmlns:a16="http://schemas.microsoft.com/office/drawing/2014/main" id="{152CE929-3E35-39FA-589C-A239D2F16E23}"/>
                  </a:ext>
                </a:extLst>
              </p:cNvPr>
              <p:cNvSpPr/>
              <p:nvPr/>
            </p:nvSpPr>
            <p:spPr>
              <a:xfrm>
                <a:off x="1046005" y="3644786"/>
                <a:ext cx="50398" cy="3392"/>
              </a:xfrm>
              <a:custGeom>
                <a:avLst/>
                <a:gdLst/>
                <a:ahLst/>
                <a:cxnLst/>
                <a:rect l="l" t="t" r="r" b="b"/>
                <a:pathLst>
                  <a:path w="3462" h="233" extrusionOk="0">
                    <a:moveTo>
                      <a:pt x="3019" y="1"/>
                    </a:moveTo>
                    <a:cubicBezTo>
                      <a:pt x="2702" y="1"/>
                      <a:pt x="2241" y="14"/>
                      <a:pt x="1727" y="40"/>
                    </a:cubicBezTo>
                    <a:cubicBezTo>
                      <a:pt x="774" y="88"/>
                      <a:pt x="0" y="162"/>
                      <a:pt x="4" y="206"/>
                    </a:cubicBezTo>
                    <a:cubicBezTo>
                      <a:pt x="7" y="224"/>
                      <a:pt x="164" y="233"/>
                      <a:pt x="422" y="233"/>
                    </a:cubicBezTo>
                    <a:cubicBezTo>
                      <a:pt x="740" y="233"/>
                      <a:pt x="1210" y="219"/>
                      <a:pt x="1735" y="193"/>
                    </a:cubicBezTo>
                    <a:cubicBezTo>
                      <a:pt x="2688" y="144"/>
                      <a:pt x="3461" y="71"/>
                      <a:pt x="3461" y="31"/>
                    </a:cubicBezTo>
                    <a:cubicBezTo>
                      <a:pt x="3459" y="11"/>
                      <a:pt x="3293" y="1"/>
                      <a:pt x="3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62;p48">
                <a:extLst>
                  <a:ext uri="{FF2B5EF4-FFF2-40B4-BE49-F238E27FC236}">
                    <a16:creationId xmlns:a16="http://schemas.microsoft.com/office/drawing/2014/main" id="{589C93E0-5B01-B55D-459F-7F54A5D96B0D}"/>
                  </a:ext>
                </a:extLst>
              </p:cNvPr>
              <p:cNvSpPr/>
              <p:nvPr/>
            </p:nvSpPr>
            <p:spPr>
              <a:xfrm>
                <a:off x="1088818" y="3939430"/>
                <a:ext cx="370023" cy="291834"/>
              </a:xfrm>
              <a:custGeom>
                <a:avLst/>
                <a:gdLst/>
                <a:ahLst/>
                <a:cxnLst/>
                <a:rect l="l" t="t" r="r" b="b"/>
                <a:pathLst>
                  <a:path w="25418" h="20047" extrusionOk="0">
                    <a:moveTo>
                      <a:pt x="22593" y="0"/>
                    </a:moveTo>
                    <a:cubicBezTo>
                      <a:pt x="22259" y="0"/>
                      <a:pt x="19762" y="2900"/>
                      <a:pt x="19762" y="2900"/>
                    </a:cubicBezTo>
                    <a:lnTo>
                      <a:pt x="19762" y="4688"/>
                    </a:lnTo>
                    <a:cubicBezTo>
                      <a:pt x="19103" y="3876"/>
                      <a:pt x="18630" y="3641"/>
                      <a:pt x="18302" y="3641"/>
                    </a:cubicBezTo>
                    <a:cubicBezTo>
                      <a:pt x="18010" y="3641"/>
                      <a:pt x="17834" y="3827"/>
                      <a:pt x="17743" y="3958"/>
                    </a:cubicBezTo>
                    <a:cubicBezTo>
                      <a:pt x="17551" y="4237"/>
                      <a:pt x="19762" y="6318"/>
                      <a:pt x="19762" y="6318"/>
                    </a:cubicBezTo>
                    <a:lnTo>
                      <a:pt x="19762" y="6956"/>
                    </a:lnTo>
                    <a:lnTo>
                      <a:pt x="8789" y="12856"/>
                    </a:lnTo>
                    <a:lnTo>
                      <a:pt x="5900" y="5671"/>
                    </a:lnTo>
                    <a:lnTo>
                      <a:pt x="0" y="8765"/>
                    </a:lnTo>
                    <a:lnTo>
                      <a:pt x="3523" y="17291"/>
                    </a:lnTo>
                    <a:cubicBezTo>
                      <a:pt x="4241" y="19028"/>
                      <a:pt x="5910" y="20046"/>
                      <a:pt x="7644" y="20046"/>
                    </a:cubicBezTo>
                    <a:cubicBezTo>
                      <a:pt x="8409" y="20046"/>
                      <a:pt x="9188" y="19848"/>
                      <a:pt x="9903" y="19425"/>
                    </a:cubicBezTo>
                    <a:lnTo>
                      <a:pt x="22817" y="11794"/>
                    </a:lnTo>
                    <a:lnTo>
                      <a:pt x="23677" y="10361"/>
                    </a:lnTo>
                    <a:cubicBezTo>
                      <a:pt x="23975" y="9867"/>
                      <a:pt x="24149" y="9308"/>
                      <a:pt x="24189" y="8731"/>
                    </a:cubicBezTo>
                    <a:lnTo>
                      <a:pt x="24617" y="2280"/>
                    </a:lnTo>
                    <a:cubicBezTo>
                      <a:pt x="25417" y="1791"/>
                      <a:pt x="25063" y="855"/>
                      <a:pt x="25063" y="855"/>
                    </a:cubicBezTo>
                    <a:lnTo>
                      <a:pt x="25063" y="855"/>
                    </a:lnTo>
                    <a:lnTo>
                      <a:pt x="22262" y="2591"/>
                    </a:lnTo>
                    <a:lnTo>
                      <a:pt x="21235" y="4989"/>
                    </a:lnTo>
                    <a:lnTo>
                      <a:pt x="21235" y="2900"/>
                    </a:lnTo>
                    <a:cubicBezTo>
                      <a:pt x="21235" y="2900"/>
                      <a:pt x="21995" y="2014"/>
                      <a:pt x="22620" y="1345"/>
                    </a:cubicBezTo>
                    <a:cubicBezTo>
                      <a:pt x="23241" y="681"/>
                      <a:pt x="22795" y="235"/>
                      <a:pt x="22620" y="12"/>
                    </a:cubicBezTo>
                    <a:cubicBezTo>
                      <a:pt x="22614" y="4"/>
                      <a:pt x="22605" y="0"/>
                      <a:pt x="2259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63;p48">
                <a:extLst>
                  <a:ext uri="{FF2B5EF4-FFF2-40B4-BE49-F238E27FC236}">
                    <a16:creationId xmlns:a16="http://schemas.microsoft.com/office/drawing/2014/main" id="{270B41FD-A476-6FFF-4613-1A02C54B8DF4}"/>
                  </a:ext>
                </a:extLst>
              </p:cNvPr>
              <p:cNvSpPr/>
              <p:nvPr/>
            </p:nvSpPr>
            <p:spPr>
              <a:xfrm>
                <a:off x="1201173" y="4126625"/>
                <a:ext cx="16989" cy="42653"/>
              </a:xfrm>
              <a:custGeom>
                <a:avLst/>
                <a:gdLst/>
                <a:ahLst/>
                <a:cxnLst/>
                <a:rect l="l" t="t" r="r" b="b"/>
                <a:pathLst>
                  <a:path w="1167" h="2930" extrusionOk="0">
                    <a:moveTo>
                      <a:pt x="1126" y="1"/>
                    </a:moveTo>
                    <a:cubicBezTo>
                      <a:pt x="1077" y="1"/>
                      <a:pt x="805" y="636"/>
                      <a:pt x="511" y="1435"/>
                    </a:cubicBezTo>
                    <a:cubicBezTo>
                      <a:pt x="210" y="2243"/>
                      <a:pt x="0" y="2911"/>
                      <a:pt x="39" y="2929"/>
                    </a:cubicBezTo>
                    <a:cubicBezTo>
                      <a:pt x="40" y="2929"/>
                      <a:pt x="40" y="2929"/>
                      <a:pt x="41" y="2929"/>
                    </a:cubicBezTo>
                    <a:cubicBezTo>
                      <a:pt x="89" y="2929"/>
                      <a:pt x="361" y="2292"/>
                      <a:pt x="656" y="1491"/>
                    </a:cubicBezTo>
                    <a:cubicBezTo>
                      <a:pt x="957" y="683"/>
                      <a:pt x="1167" y="15"/>
                      <a:pt x="1128" y="1"/>
                    </a:cubicBezTo>
                    <a:cubicBezTo>
                      <a:pt x="1127" y="1"/>
                      <a:pt x="1127" y="1"/>
                      <a:pt x="112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64;p48">
                <a:extLst>
                  <a:ext uri="{FF2B5EF4-FFF2-40B4-BE49-F238E27FC236}">
                    <a16:creationId xmlns:a16="http://schemas.microsoft.com/office/drawing/2014/main" id="{0EFD5CC4-A9F3-6C85-BB8D-1A3E78A9925F}"/>
                  </a:ext>
                </a:extLst>
              </p:cNvPr>
              <p:cNvSpPr/>
              <p:nvPr/>
            </p:nvSpPr>
            <p:spPr>
              <a:xfrm>
                <a:off x="762774" y="3790652"/>
                <a:ext cx="434541" cy="576026"/>
              </a:xfrm>
              <a:custGeom>
                <a:avLst/>
                <a:gdLst/>
                <a:ahLst/>
                <a:cxnLst/>
                <a:rect l="l" t="t" r="r" b="b"/>
                <a:pathLst>
                  <a:path w="29850" h="39569" extrusionOk="0">
                    <a:moveTo>
                      <a:pt x="10060" y="0"/>
                    </a:moveTo>
                    <a:cubicBezTo>
                      <a:pt x="9991" y="0"/>
                      <a:pt x="9923" y="1"/>
                      <a:pt x="9855" y="1"/>
                    </a:cubicBezTo>
                    <a:cubicBezTo>
                      <a:pt x="5393" y="54"/>
                      <a:pt x="1557" y="3200"/>
                      <a:pt x="674" y="7575"/>
                    </a:cubicBezTo>
                    <a:cubicBezTo>
                      <a:pt x="0" y="10913"/>
                      <a:pt x="1180" y="13116"/>
                      <a:pt x="420" y="20423"/>
                    </a:cubicBezTo>
                    <a:lnTo>
                      <a:pt x="175" y="38786"/>
                    </a:lnTo>
                    <a:lnTo>
                      <a:pt x="21423" y="39569"/>
                    </a:lnTo>
                    <a:lnTo>
                      <a:pt x="20636" y="17892"/>
                    </a:lnTo>
                    <a:lnTo>
                      <a:pt x="21891" y="22140"/>
                    </a:lnTo>
                    <a:lnTo>
                      <a:pt x="29849" y="18535"/>
                    </a:lnTo>
                    <a:cubicBezTo>
                      <a:pt x="29561" y="17648"/>
                      <a:pt x="28244" y="13684"/>
                      <a:pt x="25723" y="7400"/>
                    </a:cubicBezTo>
                    <a:cubicBezTo>
                      <a:pt x="24321" y="3896"/>
                      <a:pt x="21200" y="1369"/>
                      <a:pt x="17477" y="749"/>
                    </a:cubicBezTo>
                    <a:cubicBezTo>
                      <a:pt x="14953" y="329"/>
                      <a:pt x="12212" y="0"/>
                      <a:pt x="10060"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65;p48">
                <a:extLst>
                  <a:ext uri="{FF2B5EF4-FFF2-40B4-BE49-F238E27FC236}">
                    <a16:creationId xmlns:a16="http://schemas.microsoft.com/office/drawing/2014/main" id="{35A7924A-3124-2096-172C-074BAC71B4D3}"/>
                  </a:ext>
                </a:extLst>
              </p:cNvPr>
              <p:cNvSpPr/>
              <p:nvPr/>
            </p:nvSpPr>
            <p:spPr>
              <a:xfrm>
                <a:off x="723338" y="3863891"/>
                <a:ext cx="62495" cy="221449"/>
              </a:xfrm>
              <a:custGeom>
                <a:avLst/>
                <a:gdLst/>
                <a:ahLst/>
                <a:cxnLst/>
                <a:rect l="l" t="t" r="r" b="b"/>
                <a:pathLst>
                  <a:path w="4293" h="15212" extrusionOk="0">
                    <a:moveTo>
                      <a:pt x="4292" y="1"/>
                    </a:moveTo>
                    <a:cubicBezTo>
                      <a:pt x="3181" y="1386"/>
                      <a:pt x="0" y="13146"/>
                      <a:pt x="0" y="13146"/>
                    </a:cubicBezTo>
                    <a:cubicBezTo>
                      <a:pt x="1005" y="15081"/>
                      <a:pt x="3347" y="15212"/>
                      <a:pt x="3962" y="15212"/>
                    </a:cubicBezTo>
                    <a:cubicBezTo>
                      <a:pt x="4059" y="15212"/>
                      <a:pt x="4113" y="15209"/>
                      <a:pt x="4113" y="15209"/>
                    </a:cubicBezTo>
                    <a:lnTo>
                      <a:pt x="4292" y="1"/>
                    </a:ln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66;p48">
                <a:extLst>
                  <a:ext uri="{FF2B5EF4-FFF2-40B4-BE49-F238E27FC236}">
                    <a16:creationId xmlns:a16="http://schemas.microsoft.com/office/drawing/2014/main" id="{D3D4F7BB-87A0-C22A-7602-4D2F90B99992}"/>
                  </a:ext>
                </a:extLst>
              </p:cNvPr>
              <p:cNvSpPr/>
              <p:nvPr/>
            </p:nvSpPr>
            <p:spPr>
              <a:xfrm>
                <a:off x="774420" y="3885756"/>
                <a:ext cx="368741" cy="81129"/>
              </a:xfrm>
              <a:custGeom>
                <a:avLst/>
                <a:gdLst/>
                <a:ahLst/>
                <a:cxnLst/>
                <a:rect l="l" t="t" r="r" b="b"/>
                <a:pathLst>
                  <a:path w="25330" h="5573" extrusionOk="0">
                    <a:moveTo>
                      <a:pt x="862" y="0"/>
                    </a:moveTo>
                    <a:cubicBezTo>
                      <a:pt x="617" y="0"/>
                      <a:pt x="420" y="19"/>
                      <a:pt x="280" y="46"/>
                    </a:cubicBezTo>
                    <a:cubicBezTo>
                      <a:pt x="96" y="80"/>
                      <a:pt x="1" y="106"/>
                      <a:pt x="5" y="116"/>
                    </a:cubicBezTo>
                    <a:cubicBezTo>
                      <a:pt x="5" y="122"/>
                      <a:pt x="16" y="124"/>
                      <a:pt x="37" y="124"/>
                    </a:cubicBezTo>
                    <a:cubicBezTo>
                      <a:pt x="105" y="124"/>
                      <a:pt x="282" y="99"/>
                      <a:pt x="557" y="99"/>
                    </a:cubicBezTo>
                    <a:cubicBezTo>
                      <a:pt x="706" y="99"/>
                      <a:pt x="884" y="107"/>
                      <a:pt x="1088" y="128"/>
                    </a:cubicBezTo>
                    <a:cubicBezTo>
                      <a:pt x="1779" y="207"/>
                      <a:pt x="2750" y="548"/>
                      <a:pt x="3772" y="1270"/>
                    </a:cubicBezTo>
                    <a:cubicBezTo>
                      <a:pt x="4283" y="1627"/>
                      <a:pt x="4812" y="2065"/>
                      <a:pt x="5358" y="2563"/>
                    </a:cubicBezTo>
                    <a:cubicBezTo>
                      <a:pt x="5904" y="3061"/>
                      <a:pt x="6486" y="3607"/>
                      <a:pt x="7155" y="4122"/>
                    </a:cubicBezTo>
                    <a:cubicBezTo>
                      <a:pt x="7823" y="4634"/>
                      <a:pt x="8587" y="5124"/>
                      <a:pt x="9493" y="5390"/>
                    </a:cubicBezTo>
                    <a:cubicBezTo>
                      <a:pt x="9908" y="5514"/>
                      <a:pt x="10349" y="5572"/>
                      <a:pt x="10795" y="5572"/>
                    </a:cubicBezTo>
                    <a:cubicBezTo>
                      <a:pt x="11315" y="5572"/>
                      <a:pt x="11843" y="5493"/>
                      <a:pt x="12351" y="5342"/>
                    </a:cubicBezTo>
                    <a:cubicBezTo>
                      <a:pt x="13299" y="5066"/>
                      <a:pt x="14142" y="4604"/>
                      <a:pt x="14929" y="4149"/>
                    </a:cubicBezTo>
                    <a:cubicBezTo>
                      <a:pt x="15715" y="3690"/>
                      <a:pt x="16454" y="3223"/>
                      <a:pt x="17179" y="2825"/>
                    </a:cubicBezTo>
                    <a:cubicBezTo>
                      <a:pt x="17900" y="2423"/>
                      <a:pt x="18622" y="2109"/>
                      <a:pt x="19325" y="1934"/>
                    </a:cubicBezTo>
                    <a:cubicBezTo>
                      <a:pt x="19675" y="1824"/>
                      <a:pt x="20029" y="1807"/>
                      <a:pt x="20361" y="1763"/>
                    </a:cubicBezTo>
                    <a:cubicBezTo>
                      <a:pt x="20693" y="1776"/>
                      <a:pt x="21020" y="1758"/>
                      <a:pt x="21322" y="1811"/>
                    </a:cubicBezTo>
                    <a:cubicBezTo>
                      <a:pt x="21934" y="1916"/>
                      <a:pt x="22484" y="2077"/>
                      <a:pt x="22974" y="2192"/>
                    </a:cubicBezTo>
                    <a:cubicBezTo>
                      <a:pt x="23425" y="2295"/>
                      <a:pt x="23828" y="2355"/>
                      <a:pt x="24168" y="2355"/>
                    </a:cubicBezTo>
                    <a:cubicBezTo>
                      <a:pt x="24200" y="2355"/>
                      <a:pt x="24232" y="2354"/>
                      <a:pt x="24263" y="2353"/>
                    </a:cubicBezTo>
                    <a:cubicBezTo>
                      <a:pt x="24626" y="2345"/>
                      <a:pt x="24897" y="2266"/>
                      <a:pt x="25076" y="2200"/>
                    </a:cubicBezTo>
                    <a:cubicBezTo>
                      <a:pt x="25247" y="2121"/>
                      <a:pt x="25330" y="2073"/>
                      <a:pt x="25326" y="2065"/>
                    </a:cubicBezTo>
                    <a:cubicBezTo>
                      <a:pt x="25325" y="2062"/>
                      <a:pt x="25322" y="2061"/>
                      <a:pt x="25318" y="2061"/>
                    </a:cubicBezTo>
                    <a:cubicBezTo>
                      <a:pt x="25265" y="2061"/>
                      <a:pt x="24941" y="2231"/>
                      <a:pt x="24344" y="2231"/>
                    </a:cubicBezTo>
                    <a:cubicBezTo>
                      <a:pt x="24318" y="2231"/>
                      <a:pt x="24291" y="2231"/>
                      <a:pt x="24263" y="2230"/>
                    </a:cubicBezTo>
                    <a:cubicBezTo>
                      <a:pt x="23918" y="2226"/>
                      <a:pt x="23499" y="2147"/>
                      <a:pt x="23018" y="2021"/>
                    </a:cubicBezTo>
                    <a:cubicBezTo>
                      <a:pt x="22533" y="1894"/>
                      <a:pt x="21990" y="1715"/>
                      <a:pt x="21361" y="1597"/>
                    </a:cubicBezTo>
                    <a:cubicBezTo>
                      <a:pt x="21042" y="1532"/>
                      <a:pt x="20701" y="1544"/>
                      <a:pt x="20352" y="1522"/>
                    </a:cubicBezTo>
                    <a:cubicBezTo>
                      <a:pt x="20003" y="1562"/>
                      <a:pt x="19631" y="1575"/>
                      <a:pt x="19263" y="1680"/>
                    </a:cubicBezTo>
                    <a:cubicBezTo>
                      <a:pt x="18529" y="1855"/>
                      <a:pt x="17778" y="2170"/>
                      <a:pt x="17044" y="2571"/>
                    </a:cubicBezTo>
                    <a:cubicBezTo>
                      <a:pt x="16300" y="2969"/>
                      <a:pt x="15558" y="3432"/>
                      <a:pt x="14775" y="3886"/>
                    </a:cubicBezTo>
                    <a:cubicBezTo>
                      <a:pt x="13993" y="4332"/>
                      <a:pt x="13168" y="4778"/>
                      <a:pt x="12262" y="5045"/>
                    </a:cubicBezTo>
                    <a:cubicBezTo>
                      <a:pt x="11779" y="5189"/>
                      <a:pt x="11284" y="5264"/>
                      <a:pt x="10797" y="5264"/>
                    </a:cubicBezTo>
                    <a:cubicBezTo>
                      <a:pt x="10379" y="5264"/>
                      <a:pt x="9967" y="5208"/>
                      <a:pt x="9575" y="5093"/>
                    </a:cubicBezTo>
                    <a:cubicBezTo>
                      <a:pt x="8728" y="4852"/>
                      <a:pt x="7988" y="4385"/>
                      <a:pt x="7329" y="3896"/>
                    </a:cubicBezTo>
                    <a:cubicBezTo>
                      <a:pt x="6673" y="3398"/>
                      <a:pt x="6088" y="2864"/>
                      <a:pt x="5529" y="2371"/>
                    </a:cubicBezTo>
                    <a:cubicBezTo>
                      <a:pt x="4973" y="1877"/>
                      <a:pt x="4428" y="1440"/>
                      <a:pt x="3898" y="1086"/>
                    </a:cubicBezTo>
                    <a:cubicBezTo>
                      <a:pt x="2837" y="373"/>
                      <a:pt x="1814" y="50"/>
                      <a:pt x="1102" y="6"/>
                    </a:cubicBezTo>
                    <a:cubicBezTo>
                      <a:pt x="1018" y="2"/>
                      <a:pt x="938" y="0"/>
                      <a:pt x="8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67;p48">
                <a:extLst>
                  <a:ext uri="{FF2B5EF4-FFF2-40B4-BE49-F238E27FC236}">
                    <a16:creationId xmlns:a16="http://schemas.microsoft.com/office/drawing/2014/main" id="{DDA8CEEE-A767-D0E5-D48F-8DF0A423445A}"/>
                  </a:ext>
                </a:extLst>
              </p:cNvPr>
              <p:cNvSpPr/>
              <p:nvPr/>
            </p:nvSpPr>
            <p:spPr>
              <a:xfrm>
                <a:off x="925381" y="4118036"/>
                <a:ext cx="140043" cy="15926"/>
              </a:xfrm>
              <a:custGeom>
                <a:avLst/>
                <a:gdLst/>
                <a:ahLst/>
                <a:cxnLst/>
                <a:rect l="l" t="t" r="r" b="b"/>
                <a:pathLst>
                  <a:path w="9620" h="1094" extrusionOk="0">
                    <a:moveTo>
                      <a:pt x="7606" y="0"/>
                    </a:moveTo>
                    <a:cubicBezTo>
                      <a:pt x="7324" y="0"/>
                      <a:pt x="7024" y="27"/>
                      <a:pt x="6713" y="84"/>
                    </a:cubicBezTo>
                    <a:cubicBezTo>
                      <a:pt x="6119" y="189"/>
                      <a:pt x="5490" y="391"/>
                      <a:pt x="4839" y="556"/>
                    </a:cubicBezTo>
                    <a:cubicBezTo>
                      <a:pt x="4137" y="739"/>
                      <a:pt x="3456" y="807"/>
                      <a:pt x="2841" y="807"/>
                    </a:cubicBezTo>
                    <a:cubicBezTo>
                      <a:pt x="2310" y="807"/>
                      <a:pt x="1829" y="756"/>
                      <a:pt x="1426" y="687"/>
                    </a:cubicBezTo>
                    <a:cubicBezTo>
                      <a:pt x="638" y="557"/>
                      <a:pt x="142" y="374"/>
                      <a:pt x="38" y="374"/>
                    </a:cubicBezTo>
                    <a:cubicBezTo>
                      <a:pt x="27" y="374"/>
                      <a:pt x="20" y="376"/>
                      <a:pt x="18" y="381"/>
                    </a:cubicBezTo>
                    <a:cubicBezTo>
                      <a:pt x="0" y="412"/>
                      <a:pt x="494" y="696"/>
                      <a:pt x="1382" y="906"/>
                    </a:cubicBezTo>
                    <a:cubicBezTo>
                      <a:pt x="1839" y="1015"/>
                      <a:pt x="2411" y="1093"/>
                      <a:pt x="3045" y="1093"/>
                    </a:cubicBezTo>
                    <a:cubicBezTo>
                      <a:pt x="3628" y="1093"/>
                      <a:pt x="4264" y="1027"/>
                      <a:pt x="4913" y="857"/>
                    </a:cubicBezTo>
                    <a:cubicBezTo>
                      <a:pt x="5581" y="687"/>
                      <a:pt x="6198" y="482"/>
                      <a:pt x="6765" y="369"/>
                    </a:cubicBezTo>
                    <a:cubicBezTo>
                      <a:pt x="7131" y="290"/>
                      <a:pt x="7477" y="252"/>
                      <a:pt x="7793" y="252"/>
                    </a:cubicBezTo>
                    <a:cubicBezTo>
                      <a:pt x="7967" y="252"/>
                      <a:pt x="8132" y="264"/>
                      <a:pt x="8286" y="286"/>
                    </a:cubicBezTo>
                    <a:cubicBezTo>
                      <a:pt x="9114" y="389"/>
                      <a:pt x="9529" y="770"/>
                      <a:pt x="9598" y="770"/>
                    </a:cubicBezTo>
                    <a:cubicBezTo>
                      <a:pt x="9602" y="770"/>
                      <a:pt x="9605" y="769"/>
                      <a:pt x="9607" y="766"/>
                    </a:cubicBezTo>
                    <a:cubicBezTo>
                      <a:pt x="9619" y="752"/>
                      <a:pt x="9536" y="635"/>
                      <a:pt x="9327" y="482"/>
                    </a:cubicBezTo>
                    <a:cubicBezTo>
                      <a:pt x="9121" y="329"/>
                      <a:pt x="8780" y="155"/>
                      <a:pt x="8322" y="67"/>
                    </a:cubicBezTo>
                    <a:cubicBezTo>
                      <a:pt x="8104" y="23"/>
                      <a:pt x="7863" y="0"/>
                      <a:pt x="76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68;p48">
                <a:extLst>
                  <a:ext uri="{FF2B5EF4-FFF2-40B4-BE49-F238E27FC236}">
                    <a16:creationId xmlns:a16="http://schemas.microsoft.com/office/drawing/2014/main" id="{C9E75F83-C6FC-54A1-E26A-6EDE374794B4}"/>
                  </a:ext>
                </a:extLst>
              </p:cNvPr>
              <p:cNvSpPr/>
              <p:nvPr/>
            </p:nvSpPr>
            <p:spPr>
              <a:xfrm>
                <a:off x="922266" y="4285316"/>
                <a:ext cx="146405" cy="24180"/>
              </a:xfrm>
              <a:custGeom>
                <a:avLst/>
                <a:gdLst/>
                <a:ahLst/>
                <a:cxnLst/>
                <a:rect l="l" t="t" r="r" b="b"/>
                <a:pathLst>
                  <a:path w="10057" h="1661" extrusionOk="0">
                    <a:moveTo>
                      <a:pt x="1914" y="1"/>
                    </a:moveTo>
                    <a:cubicBezTo>
                      <a:pt x="1736" y="1"/>
                      <a:pt x="1566" y="12"/>
                      <a:pt x="1408" y="34"/>
                    </a:cubicBezTo>
                    <a:cubicBezTo>
                      <a:pt x="910" y="104"/>
                      <a:pt x="529" y="292"/>
                      <a:pt x="307" y="463"/>
                    </a:cubicBezTo>
                    <a:cubicBezTo>
                      <a:pt x="83" y="633"/>
                      <a:pt x="0" y="768"/>
                      <a:pt x="14" y="778"/>
                    </a:cubicBezTo>
                    <a:cubicBezTo>
                      <a:pt x="16" y="779"/>
                      <a:pt x="18" y="780"/>
                      <a:pt x="20" y="780"/>
                    </a:cubicBezTo>
                    <a:cubicBezTo>
                      <a:pt x="51" y="780"/>
                      <a:pt x="160" y="682"/>
                      <a:pt x="376" y="563"/>
                    </a:cubicBezTo>
                    <a:cubicBezTo>
                      <a:pt x="604" y="432"/>
                      <a:pt x="966" y="292"/>
                      <a:pt x="1434" y="253"/>
                    </a:cubicBezTo>
                    <a:cubicBezTo>
                      <a:pt x="1529" y="245"/>
                      <a:pt x="1627" y="241"/>
                      <a:pt x="1730" y="241"/>
                    </a:cubicBezTo>
                    <a:cubicBezTo>
                      <a:pt x="2134" y="241"/>
                      <a:pt x="2595" y="305"/>
                      <a:pt x="3077" y="445"/>
                    </a:cubicBezTo>
                    <a:cubicBezTo>
                      <a:pt x="3676" y="615"/>
                      <a:pt x="4318" y="921"/>
                      <a:pt x="5013" y="1192"/>
                    </a:cubicBezTo>
                    <a:cubicBezTo>
                      <a:pt x="5692" y="1462"/>
                      <a:pt x="6392" y="1660"/>
                      <a:pt x="7052" y="1660"/>
                    </a:cubicBezTo>
                    <a:cubicBezTo>
                      <a:pt x="7067" y="1660"/>
                      <a:pt x="7083" y="1660"/>
                      <a:pt x="7098" y="1660"/>
                    </a:cubicBezTo>
                    <a:cubicBezTo>
                      <a:pt x="7770" y="1656"/>
                      <a:pt x="8352" y="1450"/>
                      <a:pt x="8798" y="1228"/>
                    </a:cubicBezTo>
                    <a:cubicBezTo>
                      <a:pt x="9244" y="1000"/>
                      <a:pt x="9558" y="746"/>
                      <a:pt x="9759" y="563"/>
                    </a:cubicBezTo>
                    <a:cubicBezTo>
                      <a:pt x="9960" y="375"/>
                      <a:pt x="10057" y="253"/>
                      <a:pt x="10039" y="240"/>
                    </a:cubicBezTo>
                    <a:cubicBezTo>
                      <a:pt x="10037" y="238"/>
                      <a:pt x="10035" y="237"/>
                      <a:pt x="10031" y="237"/>
                    </a:cubicBezTo>
                    <a:cubicBezTo>
                      <a:pt x="9963" y="237"/>
                      <a:pt x="9530" y="652"/>
                      <a:pt x="8702" y="1030"/>
                    </a:cubicBezTo>
                    <a:cubicBezTo>
                      <a:pt x="8285" y="1211"/>
                      <a:pt x="7760" y="1372"/>
                      <a:pt x="7169" y="1372"/>
                    </a:cubicBezTo>
                    <a:cubicBezTo>
                      <a:pt x="7145" y="1372"/>
                      <a:pt x="7122" y="1372"/>
                      <a:pt x="7098" y="1371"/>
                    </a:cubicBezTo>
                    <a:cubicBezTo>
                      <a:pt x="6477" y="1367"/>
                      <a:pt x="5809" y="1175"/>
                      <a:pt x="5127" y="904"/>
                    </a:cubicBezTo>
                    <a:cubicBezTo>
                      <a:pt x="4440" y="637"/>
                      <a:pt x="3794" y="336"/>
                      <a:pt x="3151" y="169"/>
                    </a:cubicBezTo>
                    <a:cubicBezTo>
                      <a:pt x="2716" y="53"/>
                      <a:pt x="2295" y="1"/>
                      <a:pt x="19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69;p48">
                <a:extLst>
                  <a:ext uri="{FF2B5EF4-FFF2-40B4-BE49-F238E27FC236}">
                    <a16:creationId xmlns:a16="http://schemas.microsoft.com/office/drawing/2014/main" id="{1F4E5CA3-59D7-924A-4D0B-0E5143F5F69C}"/>
                  </a:ext>
                </a:extLst>
              </p:cNvPr>
              <p:cNvSpPr/>
              <p:nvPr/>
            </p:nvSpPr>
            <p:spPr>
              <a:xfrm>
                <a:off x="732815" y="4088280"/>
                <a:ext cx="36015" cy="178519"/>
              </a:xfrm>
              <a:custGeom>
                <a:avLst/>
                <a:gdLst/>
                <a:ahLst/>
                <a:cxnLst/>
                <a:rect l="l" t="t" r="r" b="b"/>
                <a:pathLst>
                  <a:path w="2474" h="12263" extrusionOk="0">
                    <a:moveTo>
                      <a:pt x="1" y="0"/>
                    </a:moveTo>
                    <a:lnTo>
                      <a:pt x="2094" y="12262"/>
                    </a:lnTo>
                    <a:lnTo>
                      <a:pt x="2316" y="12262"/>
                    </a:lnTo>
                    <a:lnTo>
                      <a:pt x="2474" y="245"/>
                    </a:lnTo>
                    <a:cubicBezTo>
                      <a:pt x="1643" y="236"/>
                      <a:pt x="818" y="170"/>
                      <a:pt x="1"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70;p48">
                <a:extLst>
                  <a:ext uri="{FF2B5EF4-FFF2-40B4-BE49-F238E27FC236}">
                    <a16:creationId xmlns:a16="http://schemas.microsoft.com/office/drawing/2014/main" id="{BDAD1E38-F6A8-54C0-93DA-DB9680A5A746}"/>
                  </a:ext>
                </a:extLst>
              </p:cNvPr>
              <p:cNvSpPr/>
              <p:nvPr/>
            </p:nvSpPr>
            <p:spPr>
              <a:xfrm>
                <a:off x="778481" y="4355789"/>
                <a:ext cx="201112" cy="8603"/>
              </a:xfrm>
              <a:custGeom>
                <a:avLst/>
                <a:gdLst/>
                <a:ahLst/>
                <a:cxnLst/>
                <a:rect l="l" t="t" r="r" b="b"/>
                <a:pathLst>
                  <a:path w="13815" h="591" extrusionOk="0">
                    <a:moveTo>
                      <a:pt x="1" y="1"/>
                    </a:moveTo>
                    <a:lnTo>
                      <a:pt x="49" y="294"/>
                    </a:lnTo>
                    <a:lnTo>
                      <a:pt x="13815" y="590"/>
                    </a:lnTo>
                    <a:cubicBezTo>
                      <a:pt x="13815" y="564"/>
                      <a:pt x="13815" y="538"/>
                      <a:pt x="13811" y="507"/>
                    </a:cubicBezTo>
                    <a:lnTo>
                      <a:pt x="1"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71;p48">
                <a:extLst>
                  <a:ext uri="{FF2B5EF4-FFF2-40B4-BE49-F238E27FC236}">
                    <a16:creationId xmlns:a16="http://schemas.microsoft.com/office/drawing/2014/main" id="{66A296F3-153C-5FDD-D95C-571C5EF543C4}"/>
                  </a:ext>
                </a:extLst>
              </p:cNvPr>
              <p:cNvSpPr/>
              <p:nvPr/>
            </p:nvSpPr>
            <p:spPr>
              <a:xfrm>
                <a:off x="763283" y="4266784"/>
                <a:ext cx="3261" cy="17513"/>
              </a:xfrm>
              <a:custGeom>
                <a:avLst/>
                <a:gdLst/>
                <a:ahLst/>
                <a:cxnLst/>
                <a:rect l="l" t="t" r="r" b="b"/>
                <a:pathLst>
                  <a:path w="224" h="1203" extrusionOk="0">
                    <a:moveTo>
                      <a:pt x="1" y="0"/>
                    </a:moveTo>
                    <a:lnTo>
                      <a:pt x="206" y="1202"/>
                    </a:lnTo>
                    <a:lnTo>
                      <a:pt x="223"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72;p48">
                <a:extLst>
                  <a:ext uri="{FF2B5EF4-FFF2-40B4-BE49-F238E27FC236}">
                    <a16:creationId xmlns:a16="http://schemas.microsoft.com/office/drawing/2014/main" id="{331BE939-F047-1E65-3A0F-D28A09C08BAB}"/>
                  </a:ext>
                </a:extLst>
              </p:cNvPr>
              <p:cNvSpPr/>
              <p:nvPr/>
            </p:nvSpPr>
            <p:spPr>
              <a:xfrm>
                <a:off x="766268" y="4084583"/>
                <a:ext cx="213267" cy="278601"/>
              </a:xfrm>
              <a:custGeom>
                <a:avLst/>
                <a:gdLst/>
                <a:ahLst/>
                <a:cxnLst/>
                <a:rect l="l" t="t" r="r" b="b"/>
                <a:pathLst>
                  <a:path w="14650" h="19138" extrusionOk="0">
                    <a:moveTo>
                      <a:pt x="8007" y="0"/>
                    </a:moveTo>
                    <a:cubicBezTo>
                      <a:pt x="7395" y="0"/>
                      <a:pt x="6775" y="49"/>
                      <a:pt x="6176" y="83"/>
                    </a:cubicBezTo>
                    <a:cubicBezTo>
                      <a:pt x="4240" y="198"/>
                      <a:pt x="2295" y="503"/>
                      <a:pt x="368" y="503"/>
                    </a:cubicBezTo>
                    <a:cubicBezTo>
                      <a:pt x="303" y="503"/>
                      <a:pt x="237" y="503"/>
                      <a:pt x="176" y="499"/>
                    </a:cubicBezTo>
                    <a:lnTo>
                      <a:pt x="18" y="12516"/>
                    </a:lnTo>
                    <a:lnTo>
                      <a:pt x="1" y="13718"/>
                    </a:lnTo>
                    <a:lnTo>
                      <a:pt x="840" y="18631"/>
                    </a:lnTo>
                    <a:lnTo>
                      <a:pt x="14650" y="19137"/>
                    </a:lnTo>
                    <a:cubicBezTo>
                      <a:pt x="14567" y="17516"/>
                      <a:pt x="14488" y="15965"/>
                      <a:pt x="14383" y="14436"/>
                    </a:cubicBezTo>
                    <a:cubicBezTo>
                      <a:pt x="14182" y="14357"/>
                      <a:pt x="13986" y="14291"/>
                      <a:pt x="13793" y="14234"/>
                    </a:cubicBezTo>
                    <a:cubicBezTo>
                      <a:pt x="13308" y="14095"/>
                      <a:pt x="12845" y="14029"/>
                      <a:pt x="12443" y="14029"/>
                    </a:cubicBezTo>
                    <a:cubicBezTo>
                      <a:pt x="12342" y="14029"/>
                      <a:pt x="12241" y="14033"/>
                      <a:pt x="12150" y="14042"/>
                    </a:cubicBezTo>
                    <a:cubicBezTo>
                      <a:pt x="11682" y="14081"/>
                      <a:pt x="11320" y="14221"/>
                      <a:pt x="11092" y="14352"/>
                    </a:cubicBezTo>
                    <a:cubicBezTo>
                      <a:pt x="10878" y="14470"/>
                      <a:pt x="10769" y="14571"/>
                      <a:pt x="10734" y="14571"/>
                    </a:cubicBezTo>
                    <a:lnTo>
                      <a:pt x="10730" y="14567"/>
                    </a:lnTo>
                    <a:cubicBezTo>
                      <a:pt x="10716" y="14557"/>
                      <a:pt x="10799" y="14422"/>
                      <a:pt x="11023" y="14252"/>
                    </a:cubicBezTo>
                    <a:cubicBezTo>
                      <a:pt x="11245" y="14081"/>
                      <a:pt x="11626" y="13893"/>
                      <a:pt x="12124" y="13823"/>
                    </a:cubicBezTo>
                    <a:cubicBezTo>
                      <a:pt x="12285" y="13801"/>
                      <a:pt x="12451" y="13788"/>
                      <a:pt x="12631" y="13788"/>
                    </a:cubicBezTo>
                    <a:cubicBezTo>
                      <a:pt x="13011" y="13788"/>
                      <a:pt x="13435" y="13841"/>
                      <a:pt x="13867" y="13958"/>
                    </a:cubicBezTo>
                    <a:cubicBezTo>
                      <a:pt x="14034" y="13998"/>
                      <a:pt x="14195" y="14051"/>
                      <a:pt x="14361" y="14107"/>
                    </a:cubicBezTo>
                    <a:cubicBezTo>
                      <a:pt x="14129" y="10886"/>
                      <a:pt x="13772" y="7775"/>
                      <a:pt x="12985" y="4428"/>
                    </a:cubicBezTo>
                    <a:cubicBezTo>
                      <a:pt x="12897" y="4047"/>
                      <a:pt x="12796" y="3659"/>
                      <a:pt x="12675" y="3278"/>
                    </a:cubicBezTo>
                    <a:cubicBezTo>
                      <a:pt x="12548" y="3256"/>
                      <a:pt x="12425" y="3230"/>
                      <a:pt x="12312" y="3204"/>
                    </a:cubicBezTo>
                    <a:cubicBezTo>
                      <a:pt x="11424" y="2994"/>
                      <a:pt x="10930" y="2710"/>
                      <a:pt x="10948" y="2679"/>
                    </a:cubicBezTo>
                    <a:cubicBezTo>
                      <a:pt x="10948" y="2675"/>
                      <a:pt x="10957" y="2671"/>
                      <a:pt x="10970" y="2671"/>
                    </a:cubicBezTo>
                    <a:cubicBezTo>
                      <a:pt x="11075" y="2671"/>
                      <a:pt x="11573" y="2854"/>
                      <a:pt x="12356" y="2985"/>
                    </a:cubicBezTo>
                    <a:cubicBezTo>
                      <a:pt x="12429" y="2998"/>
                      <a:pt x="12508" y="3012"/>
                      <a:pt x="12592" y="3024"/>
                    </a:cubicBezTo>
                    <a:cubicBezTo>
                      <a:pt x="12290" y="2177"/>
                      <a:pt x="11862" y="1394"/>
                      <a:pt x="11162" y="853"/>
                    </a:cubicBezTo>
                    <a:cubicBezTo>
                      <a:pt x="10275" y="162"/>
                      <a:pt x="9157" y="0"/>
                      <a:pt x="8007" y="0"/>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73;p48">
                <a:extLst>
                  <a:ext uri="{FF2B5EF4-FFF2-40B4-BE49-F238E27FC236}">
                    <a16:creationId xmlns:a16="http://schemas.microsoft.com/office/drawing/2014/main" id="{8F63AF42-2D83-7E50-C9CC-35080F2954AD}"/>
                  </a:ext>
                </a:extLst>
              </p:cNvPr>
              <p:cNvSpPr/>
              <p:nvPr/>
            </p:nvSpPr>
            <p:spPr>
              <a:xfrm>
                <a:off x="925381" y="4123451"/>
                <a:ext cx="25403" cy="8866"/>
              </a:xfrm>
              <a:custGeom>
                <a:avLst/>
                <a:gdLst/>
                <a:ahLst/>
                <a:cxnLst/>
                <a:rect l="l" t="t" r="r" b="b"/>
                <a:pathLst>
                  <a:path w="1745" h="609" extrusionOk="0">
                    <a:moveTo>
                      <a:pt x="40" y="1"/>
                    </a:moveTo>
                    <a:cubicBezTo>
                      <a:pt x="27" y="1"/>
                      <a:pt x="18" y="5"/>
                      <a:pt x="18" y="9"/>
                    </a:cubicBezTo>
                    <a:cubicBezTo>
                      <a:pt x="0" y="40"/>
                      <a:pt x="494" y="324"/>
                      <a:pt x="1382" y="534"/>
                    </a:cubicBezTo>
                    <a:cubicBezTo>
                      <a:pt x="1495" y="560"/>
                      <a:pt x="1618" y="586"/>
                      <a:pt x="1745" y="608"/>
                    </a:cubicBezTo>
                    <a:cubicBezTo>
                      <a:pt x="1718" y="521"/>
                      <a:pt x="1688" y="438"/>
                      <a:pt x="1662" y="354"/>
                    </a:cubicBezTo>
                    <a:cubicBezTo>
                      <a:pt x="1578" y="342"/>
                      <a:pt x="1499" y="328"/>
                      <a:pt x="1426" y="315"/>
                    </a:cubicBezTo>
                    <a:cubicBezTo>
                      <a:pt x="643" y="184"/>
                      <a:pt x="145" y="1"/>
                      <a:pt x="40"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74;p48">
                <a:extLst>
                  <a:ext uri="{FF2B5EF4-FFF2-40B4-BE49-F238E27FC236}">
                    <a16:creationId xmlns:a16="http://schemas.microsoft.com/office/drawing/2014/main" id="{32557C6D-7B7D-B8D1-1553-FE47DF253234}"/>
                  </a:ext>
                </a:extLst>
              </p:cNvPr>
              <p:cNvSpPr/>
              <p:nvPr/>
            </p:nvSpPr>
            <p:spPr>
              <a:xfrm>
                <a:off x="922266" y="4285301"/>
                <a:ext cx="53397" cy="11399"/>
              </a:xfrm>
              <a:custGeom>
                <a:avLst/>
                <a:gdLst/>
                <a:ahLst/>
                <a:cxnLst/>
                <a:rect l="l" t="t" r="r" b="b"/>
                <a:pathLst>
                  <a:path w="3668" h="783" extrusionOk="0">
                    <a:moveTo>
                      <a:pt x="1915" y="0"/>
                    </a:moveTo>
                    <a:cubicBezTo>
                      <a:pt x="1735" y="0"/>
                      <a:pt x="1569" y="13"/>
                      <a:pt x="1408" y="35"/>
                    </a:cubicBezTo>
                    <a:cubicBezTo>
                      <a:pt x="910" y="105"/>
                      <a:pt x="529" y="293"/>
                      <a:pt x="307" y="464"/>
                    </a:cubicBezTo>
                    <a:cubicBezTo>
                      <a:pt x="83" y="634"/>
                      <a:pt x="0" y="769"/>
                      <a:pt x="14" y="779"/>
                    </a:cubicBezTo>
                    <a:lnTo>
                      <a:pt x="18" y="783"/>
                    </a:lnTo>
                    <a:cubicBezTo>
                      <a:pt x="53" y="783"/>
                      <a:pt x="162" y="682"/>
                      <a:pt x="376" y="564"/>
                    </a:cubicBezTo>
                    <a:cubicBezTo>
                      <a:pt x="604" y="433"/>
                      <a:pt x="966" y="293"/>
                      <a:pt x="1434" y="254"/>
                    </a:cubicBezTo>
                    <a:cubicBezTo>
                      <a:pt x="1525" y="245"/>
                      <a:pt x="1626" y="241"/>
                      <a:pt x="1727" y="241"/>
                    </a:cubicBezTo>
                    <a:cubicBezTo>
                      <a:pt x="2129" y="241"/>
                      <a:pt x="2592" y="307"/>
                      <a:pt x="3077" y="446"/>
                    </a:cubicBezTo>
                    <a:cubicBezTo>
                      <a:pt x="3270" y="503"/>
                      <a:pt x="3466" y="569"/>
                      <a:pt x="3667" y="648"/>
                    </a:cubicBezTo>
                    <a:cubicBezTo>
                      <a:pt x="3659" y="537"/>
                      <a:pt x="3654" y="428"/>
                      <a:pt x="3645" y="319"/>
                    </a:cubicBezTo>
                    <a:cubicBezTo>
                      <a:pt x="3479" y="263"/>
                      <a:pt x="3318" y="210"/>
                      <a:pt x="3151" y="170"/>
                    </a:cubicBezTo>
                    <a:cubicBezTo>
                      <a:pt x="2719" y="53"/>
                      <a:pt x="2295" y="0"/>
                      <a:pt x="1915"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75;p48">
                <a:extLst>
                  <a:ext uri="{FF2B5EF4-FFF2-40B4-BE49-F238E27FC236}">
                    <a16:creationId xmlns:a16="http://schemas.microsoft.com/office/drawing/2014/main" id="{0448F2EE-64F3-BD9C-2F2C-494762D7572C}"/>
                  </a:ext>
                </a:extLst>
              </p:cNvPr>
              <p:cNvSpPr/>
              <p:nvPr/>
            </p:nvSpPr>
            <p:spPr>
              <a:xfrm>
                <a:off x="783329" y="3949329"/>
                <a:ext cx="11195" cy="124962"/>
              </a:xfrm>
              <a:custGeom>
                <a:avLst/>
                <a:gdLst/>
                <a:ahLst/>
                <a:cxnLst/>
                <a:rect l="l" t="t" r="r" b="b"/>
                <a:pathLst>
                  <a:path w="769" h="8584" extrusionOk="0">
                    <a:moveTo>
                      <a:pt x="171" y="1"/>
                    </a:moveTo>
                    <a:lnTo>
                      <a:pt x="97" y="525"/>
                    </a:lnTo>
                    <a:lnTo>
                      <a:pt x="0" y="8583"/>
                    </a:lnTo>
                    <a:lnTo>
                      <a:pt x="769" y="8583"/>
                    </a:lnTo>
                    <a:lnTo>
                      <a:pt x="171"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76;p48">
                <a:extLst>
                  <a:ext uri="{FF2B5EF4-FFF2-40B4-BE49-F238E27FC236}">
                    <a16:creationId xmlns:a16="http://schemas.microsoft.com/office/drawing/2014/main" id="{8B95E2E4-C2EF-F083-F7DF-CC5B5D9799C5}"/>
                  </a:ext>
                </a:extLst>
              </p:cNvPr>
              <p:cNvSpPr/>
              <p:nvPr/>
            </p:nvSpPr>
            <p:spPr>
              <a:xfrm>
                <a:off x="842112" y="4355279"/>
                <a:ext cx="513225" cy="360284"/>
              </a:xfrm>
              <a:custGeom>
                <a:avLst/>
                <a:gdLst/>
                <a:ahLst/>
                <a:cxnLst/>
                <a:rect l="l" t="t" r="r" b="b"/>
                <a:pathLst>
                  <a:path w="35255" h="24749" extrusionOk="0">
                    <a:moveTo>
                      <a:pt x="0" y="0"/>
                    </a:moveTo>
                    <a:lnTo>
                      <a:pt x="0" y="10738"/>
                    </a:lnTo>
                    <a:lnTo>
                      <a:pt x="24281" y="11376"/>
                    </a:lnTo>
                    <a:lnTo>
                      <a:pt x="24923" y="24749"/>
                    </a:lnTo>
                    <a:lnTo>
                      <a:pt x="34944" y="24749"/>
                    </a:lnTo>
                    <a:lnTo>
                      <a:pt x="35184" y="9239"/>
                    </a:lnTo>
                    <a:cubicBezTo>
                      <a:pt x="35254" y="4803"/>
                      <a:pt x="31758" y="1128"/>
                      <a:pt x="27322" y="970"/>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77;p48">
                <a:extLst>
                  <a:ext uri="{FF2B5EF4-FFF2-40B4-BE49-F238E27FC236}">
                    <a16:creationId xmlns:a16="http://schemas.microsoft.com/office/drawing/2014/main" id="{52C43572-59BC-9155-F0C3-CBD882D00A05}"/>
                  </a:ext>
                </a:extLst>
              </p:cNvPr>
              <p:cNvSpPr/>
              <p:nvPr/>
            </p:nvSpPr>
            <p:spPr>
              <a:xfrm>
                <a:off x="684717" y="4492891"/>
                <a:ext cx="235657" cy="42057"/>
              </a:xfrm>
              <a:custGeom>
                <a:avLst/>
                <a:gdLst/>
                <a:ahLst/>
                <a:cxnLst/>
                <a:rect l="l" t="t" r="r" b="b"/>
                <a:pathLst>
                  <a:path w="16188" h="2889" extrusionOk="0">
                    <a:moveTo>
                      <a:pt x="16149" y="0"/>
                    </a:moveTo>
                    <a:cubicBezTo>
                      <a:pt x="16131" y="0"/>
                      <a:pt x="16143" y="253"/>
                      <a:pt x="16030" y="682"/>
                    </a:cubicBezTo>
                    <a:cubicBezTo>
                      <a:pt x="15921" y="1106"/>
                      <a:pt x="15632" y="1722"/>
                      <a:pt x="14995" y="2199"/>
                    </a:cubicBezTo>
                    <a:cubicBezTo>
                      <a:pt x="14675" y="2430"/>
                      <a:pt x="14277" y="2627"/>
                      <a:pt x="13823" y="2697"/>
                    </a:cubicBezTo>
                    <a:cubicBezTo>
                      <a:pt x="13633" y="2733"/>
                      <a:pt x="13437" y="2736"/>
                      <a:pt x="13229" y="2736"/>
                    </a:cubicBezTo>
                    <a:cubicBezTo>
                      <a:pt x="13189" y="2736"/>
                      <a:pt x="13148" y="2736"/>
                      <a:pt x="13107" y="2736"/>
                    </a:cubicBezTo>
                    <a:lnTo>
                      <a:pt x="12329" y="2736"/>
                    </a:lnTo>
                    <a:cubicBezTo>
                      <a:pt x="11266" y="2732"/>
                      <a:pt x="10100" y="2732"/>
                      <a:pt x="8876" y="2732"/>
                    </a:cubicBezTo>
                    <a:cubicBezTo>
                      <a:pt x="6433" y="2744"/>
                      <a:pt x="4222" y="2754"/>
                      <a:pt x="2601" y="2762"/>
                    </a:cubicBezTo>
                    <a:cubicBezTo>
                      <a:pt x="1810" y="2770"/>
                      <a:pt x="1167" y="2780"/>
                      <a:pt x="699" y="2788"/>
                    </a:cubicBezTo>
                    <a:cubicBezTo>
                      <a:pt x="485" y="2792"/>
                      <a:pt x="315" y="2802"/>
                      <a:pt x="180" y="2802"/>
                    </a:cubicBezTo>
                    <a:cubicBezTo>
                      <a:pt x="62" y="2810"/>
                      <a:pt x="1" y="2814"/>
                      <a:pt x="1" y="2819"/>
                    </a:cubicBezTo>
                    <a:cubicBezTo>
                      <a:pt x="1" y="2823"/>
                      <a:pt x="62" y="2828"/>
                      <a:pt x="180" y="2836"/>
                    </a:cubicBezTo>
                    <a:cubicBezTo>
                      <a:pt x="315" y="2836"/>
                      <a:pt x="485" y="2845"/>
                      <a:pt x="699" y="2849"/>
                    </a:cubicBezTo>
                    <a:cubicBezTo>
                      <a:pt x="1167" y="2854"/>
                      <a:pt x="1814" y="2863"/>
                      <a:pt x="2601" y="2871"/>
                    </a:cubicBezTo>
                    <a:cubicBezTo>
                      <a:pt x="4222" y="2875"/>
                      <a:pt x="6433" y="2881"/>
                      <a:pt x="8876" y="2889"/>
                    </a:cubicBezTo>
                    <a:cubicBezTo>
                      <a:pt x="10100" y="2885"/>
                      <a:pt x="11266" y="2881"/>
                      <a:pt x="12329" y="2881"/>
                    </a:cubicBezTo>
                    <a:cubicBezTo>
                      <a:pt x="12595" y="2875"/>
                      <a:pt x="12853" y="2875"/>
                      <a:pt x="13107" y="2875"/>
                    </a:cubicBezTo>
                    <a:cubicBezTo>
                      <a:pt x="13351" y="2871"/>
                      <a:pt x="13609" y="2871"/>
                      <a:pt x="13845" y="2823"/>
                    </a:cubicBezTo>
                    <a:cubicBezTo>
                      <a:pt x="14321" y="2744"/>
                      <a:pt x="14737" y="2530"/>
                      <a:pt x="15060" y="2286"/>
                    </a:cubicBezTo>
                    <a:cubicBezTo>
                      <a:pt x="15715" y="1779"/>
                      <a:pt x="15995" y="1132"/>
                      <a:pt x="16091" y="699"/>
                    </a:cubicBezTo>
                    <a:cubicBezTo>
                      <a:pt x="16187" y="253"/>
                      <a:pt x="16149" y="0"/>
                      <a:pt x="161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78;p48">
                <a:extLst>
                  <a:ext uri="{FF2B5EF4-FFF2-40B4-BE49-F238E27FC236}">
                    <a16:creationId xmlns:a16="http://schemas.microsoft.com/office/drawing/2014/main" id="{B143B49E-4F82-CD45-3CE4-CCB593F591EA}"/>
                  </a:ext>
                </a:extLst>
              </p:cNvPr>
              <p:cNvSpPr/>
              <p:nvPr/>
            </p:nvSpPr>
            <p:spPr>
              <a:xfrm>
                <a:off x="921625" y="4561777"/>
                <a:ext cx="68653" cy="2242"/>
              </a:xfrm>
              <a:custGeom>
                <a:avLst/>
                <a:gdLst/>
                <a:ahLst/>
                <a:cxnLst/>
                <a:rect l="l" t="t" r="r" b="b"/>
                <a:pathLst>
                  <a:path w="4716" h="154" extrusionOk="0">
                    <a:moveTo>
                      <a:pt x="2356" y="1"/>
                    </a:moveTo>
                    <a:cubicBezTo>
                      <a:pt x="1054" y="1"/>
                      <a:pt x="0" y="36"/>
                      <a:pt x="0" y="75"/>
                    </a:cubicBezTo>
                    <a:cubicBezTo>
                      <a:pt x="0" y="119"/>
                      <a:pt x="1054" y="154"/>
                      <a:pt x="2356" y="154"/>
                    </a:cubicBezTo>
                    <a:cubicBezTo>
                      <a:pt x="3659" y="154"/>
                      <a:pt x="4716" y="119"/>
                      <a:pt x="4716" y="75"/>
                    </a:cubicBezTo>
                    <a:cubicBezTo>
                      <a:pt x="4716" y="36"/>
                      <a:pt x="3659" y="1"/>
                      <a:pt x="23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579;p48">
              <a:extLst>
                <a:ext uri="{FF2B5EF4-FFF2-40B4-BE49-F238E27FC236}">
                  <a16:creationId xmlns:a16="http://schemas.microsoft.com/office/drawing/2014/main" id="{51E739D4-4136-8B82-5426-CCE8C8F94211}"/>
                </a:ext>
              </a:extLst>
            </p:cNvPr>
            <p:cNvGrpSpPr/>
            <p:nvPr/>
          </p:nvGrpSpPr>
          <p:grpSpPr>
            <a:xfrm>
              <a:off x="608057" y="4070142"/>
              <a:ext cx="621052" cy="634794"/>
              <a:chOff x="608057" y="4070142"/>
              <a:chExt cx="621052" cy="634794"/>
            </a:xfrm>
          </p:grpSpPr>
          <p:sp>
            <p:nvSpPr>
              <p:cNvPr id="28" name="Google Shape;3580;p48">
                <a:extLst>
                  <a:ext uri="{FF2B5EF4-FFF2-40B4-BE49-F238E27FC236}">
                    <a16:creationId xmlns:a16="http://schemas.microsoft.com/office/drawing/2014/main" id="{E226FD64-0BD7-22DE-DFC7-1B76F34151C0}"/>
                  </a:ext>
                </a:extLst>
              </p:cNvPr>
              <p:cNvSpPr/>
              <p:nvPr/>
            </p:nvSpPr>
            <p:spPr>
              <a:xfrm>
                <a:off x="936387" y="4561719"/>
                <a:ext cx="39145" cy="143217"/>
              </a:xfrm>
              <a:custGeom>
                <a:avLst/>
                <a:gdLst/>
                <a:ahLst/>
                <a:cxnLst/>
                <a:rect l="l" t="t" r="r" b="b"/>
                <a:pathLst>
                  <a:path w="2689" h="9838" extrusionOk="0">
                    <a:moveTo>
                      <a:pt x="1" y="1"/>
                    </a:moveTo>
                    <a:lnTo>
                      <a:pt x="1" y="9838"/>
                    </a:lnTo>
                    <a:lnTo>
                      <a:pt x="2689" y="9838"/>
                    </a:lnTo>
                    <a:lnTo>
                      <a:pt x="268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81;p48">
                <a:extLst>
                  <a:ext uri="{FF2B5EF4-FFF2-40B4-BE49-F238E27FC236}">
                    <a16:creationId xmlns:a16="http://schemas.microsoft.com/office/drawing/2014/main" id="{115191DC-8234-50B6-16A0-462E8C928F9D}"/>
                  </a:ext>
                </a:extLst>
              </p:cNvPr>
              <p:cNvSpPr/>
              <p:nvPr/>
            </p:nvSpPr>
            <p:spPr>
              <a:xfrm>
                <a:off x="608057" y="4070142"/>
                <a:ext cx="311749" cy="463613"/>
              </a:xfrm>
              <a:custGeom>
                <a:avLst/>
                <a:gdLst/>
                <a:ahLst/>
                <a:cxnLst/>
                <a:rect l="l" t="t" r="r" b="b"/>
                <a:pathLst>
                  <a:path w="21415" h="31847" extrusionOk="0">
                    <a:moveTo>
                      <a:pt x="2514" y="0"/>
                    </a:moveTo>
                    <a:cubicBezTo>
                      <a:pt x="1124" y="0"/>
                      <a:pt x="1" y="1124"/>
                      <a:pt x="1" y="2509"/>
                    </a:cubicBezTo>
                    <a:lnTo>
                      <a:pt x="1" y="26217"/>
                    </a:lnTo>
                    <a:cubicBezTo>
                      <a:pt x="1" y="29325"/>
                      <a:pt x="2522" y="31846"/>
                      <a:pt x="5634" y="31846"/>
                    </a:cubicBezTo>
                    <a:lnTo>
                      <a:pt x="21415" y="31846"/>
                    </a:lnTo>
                    <a:lnTo>
                      <a:pt x="21415" y="2509"/>
                    </a:lnTo>
                    <a:cubicBezTo>
                      <a:pt x="21415" y="1124"/>
                      <a:pt x="20291" y="0"/>
                      <a:pt x="1890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82;p48">
                <a:extLst>
                  <a:ext uri="{FF2B5EF4-FFF2-40B4-BE49-F238E27FC236}">
                    <a16:creationId xmlns:a16="http://schemas.microsoft.com/office/drawing/2014/main" id="{F2769D2E-4458-2DB5-9224-6C35717DE4F4}"/>
                  </a:ext>
                </a:extLst>
              </p:cNvPr>
              <p:cNvSpPr/>
              <p:nvPr/>
            </p:nvSpPr>
            <p:spPr>
              <a:xfrm>
                <a:off x="669519" y="4500971"/>
                <a:ext cx="559590" cy="60763"/>
              </a:xfrm>
              <a:custGeom>
                <a:avLst/>
                <a:gdLst/>
                <a:ahLst/>
                <a:cxnLst/>
                <a:rect l="l" t="t" r="r" b="b"/>
                <a:pathLst>
                  <a:path w="38440" h="4174" extrusionOk="0">
                    <a:moveTo>
                      <a:pt x="4173" y="0"/>
                    </a:moveTo>
                    <a:cubicBezTo>
                      <a:pt x="1866" y="0"/>
                      <a:pt x="0" y="1866"/>
                      <a:pt x="0" y="4174"/>
                    </a:cubicBezTo>
                    <a:lnTo>
                      <a:pt x="38440" y="4174"/>
                    </a:lnTo>
                    <a:cubicBezTo>
                      <a:pt x="38440" y="1866"/>
                      <a:pt x="36570" y="0"/>
                      <a:pt x="3426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3;p48">
                <a:extLst>
                  <a:ext uri="{FF2B5EF4-FFF2-40B4-BE49-F238E27FC236}">
                    <a16:creationId xmlns:a16="http://schemas.microsoft.com/office/drawing/2014/main" id="{87DC3F19-D4AF-B215-7AE0-F4A8EABA8751}"/>
                  </a:ext>
                </a:extLst>
              </p:cNvPr>
              <p:cNvSpPr/>
              <p:nvPr/>
            </p:nvSpPr>
            <p:spPr>
              <a:xfrm>
                <a:off x="875638" y="4319162"/>
                <a:ext cx="285021" cy="217576"/>
              </a:xfrm>
              <a:custGeom>
                <a:avLst/>
                <a:gdLst/>
                <a:ahLst/>
                <a:cxnLst/>
                <a:rect l="l" t="t" r="r" b="b"/>
                <a:pathLst>
                  <a:path w="19579" h="14946" extrusionOk="0">
                    <a:moveTo>
                      <a:pt x="7730" y="1"/>
                    </a:moveTo>
                    <a:cubicBezTo>
                      <a:pt x="6457" y="1"/>
                      <a:pt x="5302" y="22"/>
                      <a:pt x="4292" y="26"/>
                    </a:cubicBezTo>
                    <a:cubicBezTo>
                      <a:pt x="2967" y="39"/>
                      <a:pt x="1892" y="56"/>
                      <a:pt x="1154" y="78"/>
                    </a:cubicBezTo>
                    <a:cubicBezTo>
                      <a:pt x="783" y="87"/>
                      <a:pt x="494" y="95"/>
                      <a:pt x="297" y="105"/>
                    </a:cubicBezTo>
                    <a:cubicBezTo>
                      <a:pt x="105" y="117"/>
                      <a:pt x="0" y="126"/>
                      <a:pt x="0" y="135"/>
                    </a:cubicBezTo>
                    <a:cubicBezTo>
                      <a:pt x="0" y="148"/>
                      <a:pt x="105" y="157"/>
                      <a:pt x="297" y="170"/>
                    </a:cubicBezTo>
                    <a:cubicBezTo>
                      <a:pt x="494" y="178"/>
                      <a:pt x="783" y="187"/>
                      <a:pt x="1154" y="196"/>
                    </a:cubicBezTo>
                    <a:cubicBezTo>
                      <a:pt x="1892" y="218"/>
                      <a:pt x="2967" y="230"/>
                      <a:pt x="4292" y="248"/>
                    </a:cubicBezTo>
                    <a:cubicBezTo>
                      <a:pt x="5616" y="266"/>
                      <a:pt x="7197" y="257"/>
                      <a:pt x="8942" y="297"/>
                    </a:cubicBezTo>
                    <a:cubicBezTo>
                      <a:pt x="9807" y="309"/>
                      <a:pt x="10707" y="480"/>
                      <a:pt x="11602" y="751"/>
                    </a:cubicBezTo>
                    <a:cubicBezTo>
                      <a:pt x="12503" y="1022"/>
                      <a:pt x="13385" y="1450"/>
                      <a:pt x="14212" y="2009"/>
                    </a:cubicBezTo>
                    <a:cubicBezTo>
                      <a:pt x="15033" y="2569"/>
                      <a:pt x="15763" y="3220"/>
                      <a:pt x="16362" y="3945"/>
                    </a:cubicBezTo>
                    <a:cubicBezTo>
                      <a:pt x="16957" y="4675"/>
                      <a:pt x="17433" y="5454"/>
                      <a:pt x="17796" y="6240"/>
                    </a:cubicBezTo>
                    <a:cubicBezTo>
                      <a:pt x="17883" y="6436"/>
                      <a:pt x="17953" y="6638"/>
                      <a:pt x="18032" y="6830"/>
                    </a:cubicBezTo>
                    <a:cubicBezTo>
                      <a:pt x="18071" y="6930"/>
                      <a:pt x="18110" y="7027"/>
                      <a:pt x="18145" y="7122"/>
                    </a:cubicBezTo>
                    <a:cubicBezTo>
                      <a:pt x="18176" y="7223"/>
                      <a:pt x="18206" y="7324"/>
                      <a:pt x="18232" y="7420"/>
                    </a:cubicBezTo>
                    <a:cubicBezTo>
                      <a:pt x="18289" y="7616"/>
                      <a:pt x="18346" y="7808"/>
                      <a:pt x="18403" y="8001"/>
                    </a:cubicBezTo>
                    <a:cubicBezTo>
                      <a:pt x="18442" y="8197"/>
                      <a:pt x="18482" y="8390"/>
                      <a:pt x="18516" y="8578"/>
                    </a:cubicBezTo>
                    <a:cubicBezTo>
                      <a:pt x="18661" y="9334"/>
                      <a:pt x="18748" y="10059"/>
                      <a:pt x="18857" y="10715"/>
                    </a:cubicBezTo>
                    <a:cubicBezTo>
                      <a:pt x="19059" y="12021"/>
                      <a:pt x="19224" y="13084"/>
                      <a:pt x="19347" y="13813"/>
                    </a:cubicBezTo>
                    <a:cubicBezTo>
                      <a:pt x="19408" y="14180"/>
                      <a:pt x="19460" y="14464"/>
                      <a:pt x="19495" y="14657"/>
                    </a:cubicBezTo>
                    <a:cubicBezTo>
                      <a:pt x="19535" y="14845"/>
                      <a:pt x="19557" y="14946"/>
                      <a:pt x="19569" y="14946"/>
                    </a:cubicBezTo>
                    <a:cubicBezTo>
                      <a:pt x="19579" y="14946"/>
                      <a:pt x="19574" y="14841"/>
                      <a:pt x="19557" y="14648"/>
                    </a:cubicBezTo>
                    <a:cubicBezTo>
                      <a:pt x="19539" y="14452"/>
                      <a:pt x="19509" y="14163"/>
                      <a:pt x="19465" y="13796"/>
                    </a:cubicBezTo>
                    <a:cubicBezTo>
                      <a:pt x="19382" y="13062"/>
                      <a:pt x="19246" y="11995"/>
                      <a:pt x="19075" y="10684"/>
                    </a:cubicBezTo>
                    <a:cubicBezTo>
                      <a:pt x="18980" y="10024"/>
                      <a:pt x="18910" y="9308"/>
                      <a:pt x="18770" y="8530"/>
                    </a:cubicBezTo>
                    <a:cubicBezTo>
                      <a:pt x="18735" y="8338"/>
                      <a:pt x="18700" y="8141"/>
                      <a:pt x="18665" y="7939"/>
                    </a:cubicBezTo>
                    <a:cubicBezTo>
                      <a:pt x="18609" y="7743"/>
                      <a:pt x="18551" y="7542"/>
                      <a:pt x="18494" y="7342"/>
                    </a:cubicBezTo>
                    <a:cubicBezTo>
                      <a:pt x="18468" y="7241"/>
                      <a:pt x="18438" y="7136"/>
                      <a:pt x="18411" y="7035"/>
                    </a:cubicBezTo>
                    <a:cubicBezTo>
                      <a:pt x="18373" y="6935"/>
                      <a:pt x="18333" y="6834"/>
                      <a:pt x="18294" y="6733"/>
                    </a:cubicBezTo>
                    <a:cubicBezTo>
                      <a:pt x="18215" y="6533"/>
                      <a:pt x="18145" y="6323"/>
                      <a:pt x="18058" y="6122"/>
                    </a:cubicBezTo>
                    <a:cubicBezTo>
                      <a:pt x="17691" y="5309"/>
                      <a:pt x="17205" y="4510"/>
                      <a:pt x="16598" y="3753"/>
                    </a:cubicBezTo>
                    <a:cubicBezTo>
                      <a:pt x="15987" y="3001"/>
                      <a:pt x="15235" y="2324"/>
                      <a:pt x="14387" y="1751"/>
                    </a:cubicBezTo>
                    <a:cubicBezTo>
                      <a:pt x="13534" y="1174"/>
                      <a:pt x="12621" y="734"/>
                      <a:pt x="11695" y="462"/>
                    </a:cubicBezTo>
                    <a:cubicBezTo>
                      <a:pt x="10769" y="183"/>
                      <a:pt x="9841" y="12"/>
                      <a:pt x="8950" y="8"/>
                    </a:cubicBezTo>
                    <a:cubicBezTo>
                      <a:pt x="8532" y="3"/>
                      <a:pt x="8125" y="1"/>
                      <a:pt x="77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3584;p48">
              <a:extLst>
                <a:ext uri="{FF2B5EF4-FFF2-40B4-BE49-F238E27FC236}">
                  <a16:creationId xmlns:a16="http://schemas.microsoft.com/office/drawing/2014/main" id="{302DE0A1-1A6F-7981-FA89-A9C56D0CA0DE}"/>
                </a:ext>
              </a:extLst>
            </p:cNvPr>
            <p:cNvGrpSpPr/>
            <p:nvPr/>
          </p:nvGrpSpPr>
          <p:grpSpPr>
            <a:xfrm>
              <a:off x="428010" y="4078498"/>
              <a:ext cx="147613" cy="188301"/>
              <a:chOff x="428010" y="4078498"/>
              <a:chExt cx="147613" cy="188301"/>
            </a:xfrm>
          </p:grpSpPr>
          <p:sp>
            <p:nvSpPr>
              <p:cNvPr id="18" name="Google Shape;3585;p48">
                <a:extLst>
                  <a:ext uri="{FF2B5EF4-FFF2-40B4-BE49-F238E27FC236}">
                    <a16:creationId xmlns:a16="http://schemas.microsoft.com/office/drawing/2014/main" id="{A2241817-E95B-01AA-7275-136F1A610DAB}"/>
                  </a:ext>
                </a:extLst>
              </p:cNvPr>
              <p:cNvSpPr/>
              <p:nvPr/>
            </p:nvSpPr>
            <p:spPr>
              <a:xfrm>
                <a:off x="447298" y="4119200"/>
                <a:ext cx="41736" cy="34050"/>
              </a:xfrm>
              <a:custGeom>
                <a:avLst/>
                <a:gdLst/>
                <a:ahLst/>
                <a:cxnLst/>
                <a:rect l="l" t="t" r="r" b="b"/>
                <a:pathLst>
                  <a:path w="2867" h="2339" extrusionOk="0">
                    <a:moveTo>
                      <a:pt x="481" y="0"/>
                    </a:moveTo>
                    <a:cubicBezTo>
                      <a:pt x="481" y="0"/>
                      <a:pt x="0" y="1354"/>
                      <a:pt x="926" y="2338"/>
                    </a:cubicBezTo>
                    <a:lnTo>
                      <a:pt x="2867" y="2338"/>
                    </a:lnTo>
                    <a:cubicBezTo>
                      <a:pt x="2867" y="2338"/>
                      <a:pt x="2687" y="144"/>
                      <a:pt x="481"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6;p48">
                <a:extLst>
                  <a:ext uri="{FF2B5EF4-FFF2-40B4-BE49-F238E27FC236}">
                    <a16:creationId xmlns:a16="http://schemas.microsoft.com/office/drawing/2014/main" id="{8DFF2F4F-4FFB-F881-1A68-A46FF8A9F186}"/>
                  </a:ext>
                </a:extLst>
              </p:cNvPr>
              <p:cNvSpPr/>
              <p:nvPr/>
            </p:nvSpPr>
            <p:spPr>
              <a:xfrm>
                <a:off x="452510" y="4119200"/>
                <a:ext cx="36525" cy="34050"/>
              </a:xfrm>
              <a:custGeom>
                <a:avLst/>
                <a:gdLst/>
                <a:ahLst/>
                <a:cxnLst/>
                <a:rect l="l" t="t" r="r" b="b"/>
                <a:pathLst>
                  <a:path w="2509" h="2339" extrusionOk="0">
                    <a:moveTo>
                      <a:pt x="123" y="0"/>
                    </a:moveTo>
                    <a:cubicBezTo>
                      <a:pt x="123" y="0"/>
                      <a:pt x="0" y="349"/>
                      <a:pt x="0" y="826"/>
                    </a:cubicBezTo>
                    <a:cubicBezTo>
                      <a:pt x="0" y="1285"/>
                      <a:pt x="114" y="1858"/>
                      <a:pt x="568" y="2338"/>
                    </a:cubicBezTo>
                    <a:lnTo>
                      <a:pt x="2509" y="2338"/>
                    </a:lnTo>
                    <a:cubicBezTo>
                      <a:pt x="2509" y="2338"/>
                      <a:pt x="2329" y="144"/>
                      <a:pt x="123" y="0"/>
                    </a:cubicBez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87;p48">
                <a:extLst>
                  <a:ext uri="{FF2B5EF4-FFF2-40B4-BE49-F238E27FC236}">
                    <a16:creationId xmlns:a16="http://schemas.microsoft.com/office/drawing/2014/main" id="{BF400C50-BFD9-06F8-DC87-7EAFC6397226}"/>
                  </a:ext>
                </a:extLst>
              </p:cNvPr>
              <p:cNvSpPr/>
              <p:nvPr/>
            </p:nvSpPr>
            <p:spPr>
              <a:xfrm>
                <a:off x="477258" y="4078498"/>
                <a:ext cx="50078" cy="74753"/>
              </a:xfrm>
              <a:custGeom>
                <a:avLst/>
                <a:gdLst/>
                <a:ahLst/>
                <a:cxnLst/>
                <a:rect l="l" t="t" r="r" b="b"/>
                <a:pathLst>
                  <a:path w="3440" h="5135" extrusionOk="0">
                    <a:moveTo>
                      <a:pt x="1708" y="1"/>
                    </a:moveTo>
                    <a:cubicBezTo>
                      <a:pt x="1577" y="1"/>
                      <a:pt x="0" y="2541"/>
                      <a:pt x="910" y="5134"/>
                    </a:cubicBezTo>
                    <a:lnTo>
                      <a:pt x="2727" y="5134"/>
                    </a:lnTo>
                    <a:cubicBezTo>
                      <a:pt x="2727" y="5134"/>
                      <a:pt x="3439" y="2062"/>
                      <a:pt x="1714" y="3"/>
                    </a:cubicBezTo>
                    <a:cubicBezTo>
                      <a:pt x="1713" y="1"/>
                      <a:pt x="1711" y="1"/>
                      <a:pt x="1708"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8;p48">
                <a:extLst>
                  <a:ext uri="{FF2B5EF4-FFF2-40B4-BE49-F238E27FC236}">
                    <a16:creationId xmlns:a16="http://schemas.microsoft.com/office/drawing/2014/main" id="{78BACBDA-299D-4094-96F6-782FCB7D8A96}"/>
                  </a:ext>
                </a:extLst>
              </p:cNvPr>
              <p:cNvSpPr/>
              <p:nvPr/>
            </p:nvSpPr>
            <p:spPr>
              <a:xfrm>
                <a:off x="516956" y="4119200"/>
                <a:ext cx="38053" cy="34050"/>
              </a:xfrm>
              <a:custGeom>
                <a:avLst/>
                <a:gdLst/>
                <a:ahLst/>
                <a:cxnLst/>
                <a:rect l="l" t="t" r="r" b="b"/>
                <a:pathLst>
                  <a:path w="2614" h="2339" extrusionOk="0">
                    <a:moveTo>
                      <a:pt x="2212" y="0"/>
                    </a:moveTo>
                    <a:cubicBezTo>
                      <a:pt x="2212" y="0"/>
                      <a:pt x="135" y="96"/>
                      <a:pt x="0" y="2338"/>
                    </a:cubicBezTo>
                    <a:lnTo>
                      <a:pt x="1823" y="2338"/>
                    </a:lnTo>
                    <a:cubicBezTo>
                      <a:pt x="1823" y="2338"/>
                      <a:pt x="2614" y="1219"/>
                      <a:pt x="2212"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9;p48">
                <a:extLst>
                  <a:ext uri="{FF2B5EF4-FFF2-40B4-BE49-F238E27FC236}">
                    <a16:creationId xmlns:a16="http://schemas.microsoft.com/office/drawing/2014/main" id="{CCA3160A-B4E7-1495-EA4B-FCA975B65ABA}"/>
                  </a:ext>
                </a:extLst>
              </p:cNvPr>
              <p:cNvSpPr/>
              <p:nvPr/>
            </p:nvSpPr>
            <p:spPr>
              <a:xfrm>
                <a:off x="428010" y="4151707"/>
                <a:ext cx="147613" cy="115092"/>
              </a:xfrm>
              <a:custGeom>
                <a:avLst/>
                <a:gdLst/>
                <a:ahLst/>
                <a:cxnLst/>
                <a:rect l="l" t="t" r="r" b="b"/>
                <a:pathLst>
                  <a:path w="10140" h="7906" extrusionOk="0">
                    <a:moveTo>
                      <a:pt x="2103" y="0"/>
                    </a:moveTo>
                    <a:cubicBezTo>
                      <a:pt x="2103" y="0"/>
                      <a:pt x="1" y="1364"/>
                      <a:pt x="468" y="4051"/>
                    </a:cubicBezTo>
                    <a:cubicBezTo>
                      <a:pt x="936" y="6735"/>
                      <a:pt x="3776" y="7905"/>
                      <a:pt x="3776" y="7905"/>
                    </a:cubicBezTo>
                    <a:lnTo>
                      <a:pt x="6932" y="7905"/>
                    </a:lnTo>
                    <a:cubicBezTo>
                      <a:pt x="6932" y="7905"/>
                      <a:pt x="10140" y="6495"/>
                      <a:pt x="10061" y="3575"/>
                    </a:cubicBezTo>
                    <a:cubicBezTo>
                      <a:pt x="9982" y="656"/>
                      <a:pt x="8073" y="44"/>
                      <a:pt x="8073" y="44"/>
                    </a:cubicBezTo>
                    <a:lnTo>
                      <a:pt x="210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90;p48">
                <a:extLst>
                  <a:ext uri="{FF2B5EF4-FFF2-40B4-BE49-F238E27FC236}">
                    <a16:creationId xmlns:a16="http://schemas.microsoft.com/office/drawing/2014/main" id="{21333185-5260-43FF-3B98-749CD314D988}"/>
                  </a:ext>
                </a:extLst>
              </p:cNvPr>
              <p:cNvSpPr/>
              <p:nvPr/>
            </p:nvSpPr>
            <p:spPr>
              <a:xfrm>
                <a:off x="433745" y="4188232"/>
                <a:ext cx="140611" cy="20308"/>
              </a:xfrm>
              <a:custGeom>
                <a:avLst/>
                <a:gdLst/>
                <a:ahLst/>
                <a:cxnLst/>
                <a:rect l="l" t="t" r="r" b="b"/>
                <a:pathLst>
                  <a:path w="9659" h="1395" extrusionOk="0">
                    <a:moveTo>
                      <a:pt x="8452" y="0"/>
                    </a:moveTo>
                    <a:cubicBezTo>
                      <a:pt x="8413" y="0"/>
                      <a:pt x="8374" y="1"/>
                      <a:pt x="8334" y="4"/>
                    </a:cubicBezTo>
                    <a:cubicBezTo>
                      <a:pt x="7818" y="35"/>
                      <a:pt x="7277" y="323"/>
                      <a:pt x="6730" y="660"/>
                    </a:cubicBezTo>
                    <a:cubicBezTo>
                      <a:pt x="6450" y="821"/>
                      <a:pt x="6158" y="996"/>
                      <a:pt x="5835" y="1110"/>
                    </a:cubicBezTo>
                    <a:cubicBezTo>
                      <a:pt x="5609" y="1191"/>
                      <a:pt x="5369" y="1238"/>
                      <a:pt x="5123" y="1238"/>
                    </a:cubicBezTo>
                    <a:cubicBezTo>
                      <a:pt x="5016" y="1238"/>
                      <a:pt x="4907" y="1229"/>
                      <a:pt x="4798" y="1210"/>
                    </a:cubicBezTo>
                    <a:cubicBezTo>
                      <a:pt x="4078" y="1092"/>
                      <a:pt x="3471" y="690"/>
                      <a:pt x="2880" y="414"/>
                    </a:cubicBezTo>
                    <a:cubicBezTo>
                      <a:pt x="2402" y="181"/>
                      <a:pt x="1909" y="24"/>
                      <a:pt x="1468" y="24"/>
                    </a:cubicBezTo>
                    <a:cubicBezTo>
                      <a:pt x="1372" y="24"/>
                      <a:pt x="1279" y="32"/>
                      <a:pt x="1189" y="47"/>
                    </a:cubicBezTo>
                    <a:cubicBezTo>
                      <a:pt x="686" y="126"/>
                      <a:pt x="332" y="388"/>
                      <a:pt x="171" y="616"/>
                    </a:cubicBezTo>
                    <a:cubicBezTo>
                      <a:pt x="88" y="729"/>
                      <a:pt x="48" y="834"/>
                      <a:pt x="26" y="904"/>
                    </a:cubicBezTo>
                    <a:cubicBezTo>
                      <a:pt x="9" y="974"/>
                      <a:pt x="0" y="1013"/>
                      <a:pt x="4" y="1013"/>
                    </a:cubicBezTo>
                    <a:cubicBezTo>
                      <a:pt x="5" y="1013"/>
                      <a:pt x="5" y="1014"/>
                      <a:pt x="6" y="1014"/>
                    </a:cubicBezTo>
                    <a:cubicBezTo>
                      <a:pt x="24" y="1014"/>
                      <a:pt x="53" y="854"/>
                      <a:pt x="219" y="655"/>
                    </a:cubicBezTo>
                    <a:cubicBezTo>
                      <a:pt x="389" y="450"/>
                      <a:pt x="726" y="218"/>
                      <a:pt x="1202" y="157"/>
                    </a:cubicBezTo>
                    <a:cubicBezTo>
                      <a:pt x="1274" y="147"/>
                      <a:pt x="1349" y="141"/>
                      <a:pt x="1425" y="141"/>
                    </a:cubicBezTo>
                    <a:cubicBezTo>
                      <a:pt x="1851" y="141"/>
                      <a:pt x="2334" y="301"/>
                      <a:pt x="2819" y="545"/>
                    </a:cubicBezTo>
                    <a:cubicBezTo>
                      <a:pt x="3392" y="821"/>
                      <a:pt x="4008" y="1237"/>
                      <a:pt x="4776" y="1363"/>
                    </a:cubicBezTo>
                    <a:cubicBezTo>
                      <a:pt x="4891" y="1384"/>
                      <a:pt x="5008" y="1394"/>
                      <a:pt x="5123" y="1394"/>
                    </a:cubicBezTo>
                    <a:cubicBezTo>
                      <a:pt x="5390" y="1394"/>
                      <a:pt x="5652" y="1342"/>
                      <a:pt x="5887" y="1253"/>
                    </a:cubicBezTo>
                    <a:cubicBezTo>
                      <a:pt x="6228" y="1127"/>
                      <a:pt x="6525" y="948"/>
                      <a:pt x="6801" y="781"/>
                    </a:cubicBezTo>
                    <a:cubicBezTo>
                      <a:pt x="7346" y="440"/>
                      <a:pt x="7862" y="157"/>
                      <a:pt x="8342" y="113"/>
                    </a:cubicBezTo>
                    <a:cubicBezTo>
                      <a:pt x="8397" y="108"/>
                      <a:pt x="8450" y="105"/>
                      <a:pt x="8502" y="105"/>
                    </a:cubicBezTo>
                    <a:cubicBezTo>
                      <a:pt x="8904" y="105"/>
                      <a:pt x="9222" y="260"/>
                      <a:pt x="9396" y="414"/>
                    </a:cubicBezTo>
                    <a:cubicBezTo>
                      <a:pt x="9592" y="589"/>
                      <a:pt x="9638" y="739"/>
                      <a:pt x="9652" y="739"/>
                    </a:cubicBezTo>
                    <a:cubicBezTo>
                      <a:pt x="9653" y="739"/>
                      <a:pt x="9653" y="739"/>
                      <a:pt x="9653" y="738"/>
                    </a:cubicBezTo>
                    <a:cubicBezTo>
                      <a:pt x="9659" y="738"/>
                      <a:pt x="9649" y="698"/>
                      <a:pt x="9623" y="633"/>
                    </a:cubicBezTo>
                    <a:cubicBezTo>
                      <a:pt x="9593" y="567"/>
                      <a:pt x="9536" y="467"/>
                      <a:pt x="9435" y="371"/>
                    </a:cubicBezTo>
                    <a:cubicBezTo>
                      <a:pt x="9255" y="186"/>
                      <a:pt x="8906" y="0"/>
                      <a:pt x="8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91;p48">
                <a:extLst>
                  <a:ext uri="{FF2B5EF4-FFF2-40B4-BE49-F238E27FC236}">
                    <a16:creationId xmlns:a16="http://schemas.microsoft.com/office/drawing/2014/main" id="{5C881575-EFF8-CB05-D98E-412161916796}"/>
                  </a:ext>
                </a:extLst>
              </p:cNvPr>
              <p:cNvSpPr/>
              <p:nvPr/>
            </p:nvSpPr>
            <p:spPr>
              <a:xfrm>
                <a:off x="435900" y="4198466"/>
                <a:ext cx="139082" cy="20308"/>
              </a:xfrm>
              <a:custGeom>
                <a:avLst/>
                <a:gdLst/>
                <a:ahLst/>
                <a:cxnLst/>
                <a:rect l="l" t="t" r="r" b="b"/>
                <a:pathLst>
                  <a:path w="9554" h="1395" extrusionOk="0">
                    <a:moveTo>
                      <a:pt x="8358" y="1"/>
                    </a:moveTo>
                    <a:cubicBezTo>
                      <a:pt x="8320" y="1"/>
                      <a:pt x="8282" y="2"/>
                      <a:pt x="8243" y="5"/>
                    </a:cubicBezTo>
                    <a:cubicBezTo>
                      <a:pt x="7736" y="35"/>
                      <a:pt x="7198" y="324"/>
                      <a:pt x="6657" y="660"/>
                    </a:cubicBezTo>
                    <a:cubicBezTo>
                      <a:pt x="6381" y="822"/>
                      <a:pt x="6093" y="992"/>
                      <a:pt x="5774" y="1110"/>
                    </a:cubicBezTo>
                    <a:cubicBezTo>
                      <a:pt x="5552" y="1192"/>
                      <a:pt x="5312" y="1238"/>
                      <a:pt x="5068" y="1238"/>
                    </a:cubicBezTo>
                    <a:cubicBezTo>
                      <a:pt x="4962" y="1238"/>
                      <a:pt x="4854" y="1230"/>
                      <a:pt x="4747" y="1211"/>
                    </a:cubicBezTo>
                    <a:cubicBezTo>
                      <a:pt x="4031" y="1093"/>
                      <a:pt x="3432" y="691"/>
                      <a:pt x="2851" y="415"/>
                    </a:cubicBezTo>
                    <a:cubicBezTo>
                      <a:pt x="2379" y="182"/>
                      <a:pt x="1892" y="24"/>
                      <a:pt x="1455" y="24"/>
                    </a:cubicBezTo>
                    <a:cubicBezTo>
                      <a:pt x="1358" y="24"/>
                      <a:pt x="1264" y="31"/>
                      <a:pt x="1172" y="48"/>
                    </a:cubicBezTo>
                    <a:cubicBezTo>
                      <a:pt x="674" y="127"/>
                      <a:pt x="328" y="393"/>
                      <a:pt x="171" y="621"/>
                    </a:cubicBezTo>
                    <a:cubicBezTo>
                      <a:pt x="88" y="734"/>
                      <a:pt x="49" y="835"/>
                      <a:pt x="27" y="905"/>
                    </a:cubicBezTo>
                    <a:cubicBezTo>
                      <a:pt x="9" y="975"/>
                      <a:pt x="1" y="1014"/>
                      <a:pt x="5" y="1014"/>
                    </a:cubicBezTo>
                    <a:cubicBezTo>
                      <a:pt x="6" y="1014"/>
                      <a:pt x="6" y="1014"/>
                      <a:pt x="7" y="1014"/>
                    </a:cubicBezTo>
                    <a:cubicBezTo>
                      <a:pt x="24" y="1014"/>
                      <a:pt x="49" y="860"/>
                      <a:pt x="219" y="660"/>
                    </a:cubicBezTo>
                    <a:cubicBezTo>
                      <a:pt x="381" y="455"/>
                      <a:pt x="717" y="219"/>
                      <a:pt x="1189" y="157"/>
                    </a:cubicBezTo>
                    <a:cubicBezTo>
                      <a:pt x="1260" y="147"/>
                      <a:pt x="1332" y="142"/>
                      <a:pt x="1407" y="142"/>
                    </a:cubicBezTo>
                    <a:cubicBezTo>
                      <a:pt x="1827" y="142"/>
                      <a:pt x="2306" y="301"/>
                      <a:pt x="2785" y="546"/>
                    </a:cubicBezTo>
                    <a:cubicBezTo>
                      <a:pt x="3353" y="822"/>
                      <a:pt x="3960" y="1237"/>
                      <a:pt x="4721" y="1363"/>
                    </a:cubicBezTo>
                    <a:cubicBezTo>
                      <a:pt x="4836" y="1385"/>
                      <a:pt x="4953" y="1395"/>
                      <a:pt x="5068" y="1395"/>
                    </a:cubicBezTo>
                    <a:cubicBezTo>
                      <a:pt x="5333" y="1395"/>
                      <a:pt x="5592" y="1342"/>
                      <a:pt x="5826" y="1254"/>
                    </a:cubicBezTo>
                    <a:cubicBezTo>
                      <a:pt x="6163" y="1127"/>
                      <a:pt x="6455" y="949"/>
                      <a:pt x="6731" y="782"/>
                    </a:cubicBezTo>
                    <a:cubicBezTo>
                      <a:pt x="7268" y="441"/>
                      <a:pt x="7780" y="157"/>
                      <a:pt x="8252" y="114"/>
                    </a:cubicBezTo>
                    <a:cubicBezTo>
                      <a:pt x="8305" y="109"/>
                      <a:pt x="8357" y="106"/>
                      <a:pt x="8408" y="106"/>
                    </a:cubicBezTo>
                    <a:cubicBezTo>
                      <a:pt x="8806" y="106"/>
                      <a:pt x="9122" y="264"/>
                      <a:pt x="9296" y="415"/>
                    </a:cubicBezTo>
                    <a:cubicBezTo>
                      <a:pt x="9488" y="590"/>
                      <a:pt x="9534" y="739"/>
                      <a:pt x="9548" y="739"/>
                    </a:cubicBezTo>
                    <a:cubicBezTo>
                      <a:pt x="9549" y="739"/>
                      <a:pt x="9549" y="739"/>
                      <a:pt x="9550" y="739"/>
                    </a:cubicBezTo>
                    <a:cubicBezTo>
                      <a:pt x="9554" y="739"/>
                      <a:pt x="9545" y="699"/>
                      <a:pt x="9519" y="634"/>
                    </a:cubicBezTo>
                    <a:cubicBezTo>
                      <a:pt x="9489" y="568"/>
                      <a:pt x="9436" y="472"/>
                      <a:pt x="9336" y="372"/>
                    </a:cubicBezTo>
                    <a:cubicBezTo>
                      <a:pt x="9158" y="190"/>
                      <a:pt x="8810" y="1"/>
                      <a:pt x="83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92;p48">
                <a:extLst>
                  <a:ext uri="{FF2B5EF4-FFF2-40B4-BE49-F238E27FC236}">
                    <a16:creationId xmlns:a16="http://schemas.microsoft.com/office/drawing/2014/main" id="{749B5990-CA3D-769C-B3AF-36915B74B9D8}"/>
                  </a:ext>
                </a:extLst>
              </p:cNvPr>
              <p:cNvSpPr/>
              <p:nvPr/>
            </p:nvSpPr>
            <p:spPr>
              <a:xfrm>
                <a:off x="452204" y="4208103"/>
                <a:ext cx="7948" cy="7046"/>
              </a:xfrm>
              <a:custGeom>
                <a:avLst/>
                <a:gdLst/>
                <a:ahLst/>
                <a:cxnLst/>
                <a:rect l="l" t="t" r="r" b="b"/>
                <a:pathLst>
                  <a:path w="546" h="484" extrusionOk="0">
                    <a:moveTo>
                      <a:pt x="253" y="59"/>
                    </a:moveTo>
                    <a:lnTo>
                      <a:pt x="253" y="59"/>
                    </a:lnTo>
                    <a:cubicBezTo>
                      <a:pt x="253" y="59"/>
                      <a:pt x="253" y="59"/>
                      <a:pt x="253" y="59"/>
                    </a:cubicBezTo>
                    <a:cubicBezTo>
                      <a:pt x="257" y="81"/>
                      <a:pt x="323" y="85"/>
                      <a:pt x="367" y="156"/>
                    </a:cubicBezTo>
                    <a:cubicBezTo>
                      <a:pt x="388" y="186"/>
                      <a:pt x="393" y="225"/>
                      <a:pt x="376" y="261"/>
                    </a:cubicBezTo>
                    <a:cubicBezTo>
                      <a:pt x="359" y="297"/>
                      <a:pt x="311" y="330"/>
                      <a:pt x="273" y="330"/>
                    </a:cubicBezTo>
                    <a:cubicBezTo>
                      <a:pt x="271" y="330"/>
                      <a:pt x="269" y="330"/>
                      <a:pt x="266" y="330"/>
                    </a:cubicBezTo>
                    <a:cubicBezTo>
                      <a:pt x="227" y="326"/>
                      <a:pt x="178" y="287"/>
                      <a:pt x="166" y="247"/>
                    </a:cubicBezTo>
                    <a:cubicBezTo>
                      <a:pt x="148" y="208"/>
                      <a:pt x="157" y="164"/>
                      <a:pt x="178" y="134"/>
                    </a:cubicBezTo>
                    <a:cubicBezTo>
                      <a:pt x="201" y="96"/>
                      <a:pt x="229" y="74"/>
                      <a:pt x="253" y="59"/>
                    </a:cubicBezTo>
                    <a:close/>
                    <a:moveTo>
                      <a:pt x="234" y="1"/>
                    </a:moveTo>
                    <a:cubicBezTo>
                      <a:pt x="198" y="1"/>
                      <a:pt x="149" y="14"/>
                      <a:pt x="95" y="59"/>
                    </a:cubicBezTo>
                    <a:cubicBezTo>
                      <a:pt x="47" y="98"/>
                      <a:pt x="0" y="190"/>
                      <a:pt x="26" y="287"/>
                    </a:cubicBezTo>
                    <a:cubicBezTo>
                      <a:pt x="52" y="382"/>
                      <a:pt x="131" y="475"/>
                      <a:pt x="257" y="483"/>
                    </a:cubicBezTo>
                    <a:cubicBezTo>
                      <a:pt x="263" y="483"/>
                      <a:pt x="268" y="484"/>
                      <a:pt x="274" y="484"/>
                    </a:cubicBezTo>
                    <a:cubicBezTo>
                      <a:pt x="389" y="484"/>
                      <a:pt x="478" y="404"/>
                      <a:pt x="507" y="317"/>
                    </a:cubicBezTo>
                    <a:cubicBezTo>
                      <a:pt x="545" y="221"/>
                      <a:pt x="498" y="120"/>
                      <a:pt x="446" y="77"/>
                    </a:cubicBezTo>
                    <a:cubicBezTo>
                      <a:pt x="399" y="38"/>
                      <a:pt x="355" y="26"/>
                      <a:pt x="321" y="26"/>
                    </a:cubicBezTo>
                    <a:cubicBezTo>
                      <a:pt x="310" y="26"/>
                      <a:pt x="300" y="27"/>
                      <a:pt x="292" y="29"/>
                    </a:cubicBezTo>
                    <a:lnTo>
                      <a:pt x="292" y="29"/>
                    </a:lnTo>
                    <a:cubicBezTo>
                      <a:pt x="292" y="28"/>
                      <a:pt x="293" y="26"/>
                      <a:pt x="293" y="25"/>
                    </a:cubicBezTo>
                    <a:cubicBezTo>
                      <a:pt x="295" y="16"/>
                      <a:pt x="272" y="1"/>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93;p48">
                <a:extLst>
                  <a:ext uri="{FF2B5EF4-FFF2-40B4-BE49-F238E27FC236}">
                    <a16:creationId xmlns:a16="http://schemas.microsoft.com/office/drawing/2014/main" id="{E67B4760-38B9-1443-004A-E278ED745F69}"/>
                  </a:ext>
                </a:extLst>
              </p:cNvPr>
              <p:cNvSpPr/>
              <p:nvPr/>
            </p:nvSpPr>
            <p:spPr>
              <a:xfrm>
                <a:off x="504174" y="4191551"/>
                <a:ext cx="7963" cy="7060"/>
              </a:xfrm>
              <a:custGeom>
                <a:avLst/>
                <a:gdLst/>
                <a:ahLst/>
                <a:cxnLst/>
                <a:rect l="l" t="t" r="r" b="b"/>
                <a:pathLst>
                  <a:path w="547" h="485" extrusionOk="0">
                    <a:moveTo>
                      <a:pt x="252" y="59"/>
                    </a:moveTo>
                    <a:lnTo>
                      <a:pt x="252" y="59"/>
                    </a:lnTo>
                    <a:cubicBezTo>
                      <a:pt x="253" y="60"/>
                      <a:pt x="253" y="60"/>
                      <a:pt x="253" y="60"/>
                    </a:cubicBezTo>
                    <a:cubicBezTo>
                      <a:pt x="258" y="81"/>
                      <a:pt x="323" y="87"/>
                      <a:pt x="367" y="152"/>
                    </a:cubicBezTo>
                    <a:cubicBezTo>
                      <a:pt x="389" y="186"/>
                      <a:pt x="398" y="226"/>
                      <a:pt x="376" y="261"/>
                    </a:cubicBezTo>
                    <a:cubicBezTo>
                      <a:pt x="359" y="298"/>
                      <a:pt x="316" y="327"/>
                      <a:pt x="275" y="327"/>
                    </a:cubicBezTo>
                    <a:cubicBezTo>
                      <a:pt x="272" y="327"/>
                      <a:pt x="269" y="327"/>
                      <a:pt x="267" y="327"/>
                    </a:cubicBezTo>
                    <a:cubicBezTo>
                      <a:pt x="227" y="327"/>
                      <a:pt x="184" y="287"/>
                      <a:pt x="166" y="248"/>
                    </a:cubicBezTo>
                    <a:cubicBezTo>
                      <a:pt x="148" y="208"/>
                      <a:pt x="158" y="165"/>
                      <a:pt x="180" y="130"/>
                    </a:cubicBezTo>
                    <a:cubicBezTo>
                      <a:pt x="201" y="95"/>
                      <a:pt x="230" y="74"/>
                      <a:pt x="252" y="59"/>
                    </a:cubicBezTo>
                    <a:close/>
                    <a:moveTo>
                      <a:pt x="233" y="1"/>
                    </a:moveTo>
                    <a:cubicBezTo>
                      <a:pt x="198" y="1"/>
                      <a:pt x="151" y="14"/>
                      <a:pt x="101" y="55"/>
                    </a:cubicBezTo>
                    <a:cubicBezTo>
                      <a:pt x="49" y="99"/>
                      <a:pt x="0" y="191"/>
                      <a:pt x="31" y="287"/>
                    </a:cubicBezTo>
                    <a:cubicBezTo>
                      <a:pt x="53" y="379"/>
                      <a:pt x="136" y="470"/>
                      <a:pt x="258" y="484"/>
                    </a:cubicBezTo>
                    <a:cubicBezTo>
                      <a:pt x="261" y="484"/>
                      <a:pt x="264" y="484"/>
                      <a:pt x="267" y="484"/>
                    </a:cubicBezTo>
                    <a:cubicBezTo>
                      <a:pt x="389" y="484"/>
                      <a:pt x="477" y="403"/>
                      <a:pt x="507" y="317"/>
                    </a:cubicBezTo>
                    <a:cubicBezTo>
                      <a:pt x="547" y="218"/>
                      <a:pt x="498" y="117"/>
                      <a:pt x="450" y="77"/>
                    </a:cubicBezTo>
                    <a:cubicBezTo>
                      <a:pt x="403" y="39"/>
                      <a:pt x="358" y="27"/>
                      <a:pt x="323" y="27"/>
                    </a:cubicBezTo>
                    <a:cubicBezTo>
                      <a:pt x="311" y="27"/>
                      <a:pt x="301" y="28"/>
                      <a:pt x="291" y="30"/>
                    </a:cubicBezTo>
                    <a:lnTo>
                      <a:pt x="291" y="30"/>
                    </a:lnTo>
                    <a:cubicBezTo>
                      <a:pt x="292" y="28"/>
                      <a:pt x="293" y="27"/>
                      <a:pt x="293" y="25"/>
                    </a:cubicBezTo>
                    <a:cubicBezTo>
                      <a:pt x="295" y="16"/>
                      <a:pt x="271" y="1"/>
                      <a:pt x="2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94;p48">
                <a:extLst>
                  <a:ext uri="{FF2B5EF4-FFF2-40B4-BE49-F238E27FC236}">
                    <a16:creationId xmlns:a16="http://schemas.microsoft.com/office/drawing/2014/main" id="{1847CEA7-61B1-9A17-8CD6-2327D2A18917}"/>
                  </a:ext>
                </a:extLst>
              </p:cNvPr>
              <p:cNvSpPr/>
              <p:nvPr/>
            </p:nvSpPr>
            <p:spPr>
              <a:xfrm>
                <a:off x="554616" y="4208860"/>
                <a:ext cx="7905" cy="7046"/>
              </a:xfrm>
              <a:custGeom>
                <a:avLst/>
                <a:gdLst/>
                <a:ahLst/>
                <a:cxnLst/>
                <a:rect l="l" t="t" r="r" b="b"/>
                <a:pathLst>
                  <a:path w="543" h="484" extrusionOk="0">
                    <a:moveTo>
                      <a:pt x="249" y="60"/>
                    </a:moveTo>
                    <a:cubicBezTo>
                      <a:pt x="255" y="82"/>
                      <a:pt x="320" y="86"/>
                      <a:pt x="364" y="151"/>
                    </a:cubicBezTo>
                    <a:cubicBezTo>
                      <a:pt x="386" y="187"/>
                      <a:pt x="394" y="225"/>
                      <a:pt x="372" y="261"/>
                    </a:cubicBezTo>
                    <a:cubicBezTo>
                      <a:pt x="355" y="297"/>
                      <a:pt x="313" y="326"/>
                      <a:pt x="275" y="326"/>
                    </a:cubicBezTo>
                    <a:cubicBezTo>
                      <a:pt x="272" y="326"/>
                      <a:pt x="269" y="326"/>
                      <a:pt x="267" y="326"/>
                    </a:cubicBezTo>
                    <a:cubicBezTo>
                      <a:pt x="223" y="326"/>
                      <a:pt x="180" y="287"/>
                      <a:pt x="162" y="247"/>
                    </a:cubicBezTo>
                    <a:cubicBezTo>
                      <a:pt x="150" y="209"/>
                      <a:pt x="158" y="165"/>
                      <a:pt x="180" y="130"/>
                    </a:cubicBezTo>
                    <a:cubicBezTo>
                      <a:pt x="201" y="96"/>
                      <a:pt x="228" y="75"/>
                      <a:pt x="249" y="60"/>
                    </a:cubicBezTo>
                    <a:close/>
                    <a:moveTo>
                      <a:pt x="232" y="0"/>
                    </a:moveTo>
                    <a:cubicBezTo>
                      <a:pt x="197" y="0"/>
                      <a:pt x="149" y="13"/>
                      <a:pt x="97" y="56"/>
                    </a:cubicBezTo>
                    <a:cubicBezTo>
                      <a:pt x="49" y="99"/>
                      <a:pt x="1" y="191"/>
                      <a:pt x="27" y="287"/>
                    </a:cubicBezTo>
                    <a:cubicBezTo>
                      <a:pt x="49" y="379"/>
                      <a:pt x="132" y="471"/>
                      <a:pt x="254" y="483"/>
                    </a:cubicBezTo>
                    <a:cubicBezTo>
                      <a:pt x="258" y="484"/>
                      <a:pt x="261" y="484"/>
                      <a:pt x="264" y="484"/>
                    </a:cubicBezTo>
                    <a:cubicBezTo>
                      <a:pt x="385" y="484"/>
                      <a:pt x="473" y="407"/>
                      <a:pt x="507" y="318"/>
                    </a:cubicBezTo>
                    <a:cubicBezTo>
                      <a:pt x="543" y="217"/>
                      <a:pt x="499" y="116"/>
                      <a:pt x="446" y="78"/>
                    </a:cubicBezTo>
                    <a:cubicBezTo>
                      <a:pt x="399" y="39"/>
                      <a:pt x="354" y="26"/>
                      <a:pt x="319" y="26"/>
                    </a:cubicBezTo>
                    <a:cubicBezTo>
                      <a:pt x="307" y="26"/>
                      <a:pt x="297" y="27"/>
                      <a:pt x="288" y="30"/>
                    </a:cubicBezTo>
                    <a:lnTo>
                      <a:pt x="288" y="30"/>
                    </a:lnTo>
                    <a:cubicBezTo>
                      <a:pt x="289" y="28"/>
                      <a:pt x="289" y="27"/>
                      <a:pt x="289" y="25"/>
                    </a:cubicBezTo>
                    <a:cubicBezTo>
                      <a:pt x="293" y="16"/>
                      <a:pt x="271" y="0"/>
                      <a:pt x="2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595;p48">
              <a:extLst>
                <a:ext uri="{FF2B5EF4-FFF2-40B4-BE49-F238E27FC236}">
                  <a16:creationId xmlns:a16="http://schemas.microsoft.com/office/drawing/2014/main" id="{2C08C168-466D-EF96-C7C6-336E98A685A1}"/>
                </a:ext>
              </a:extLst>
            </p:cNvPr>
            <p:cNvGrpSpPr/>
            <p:nvPr/>
          </p:nvGrpSpPr>
          <p:grpSpPr>
            <a:xfrm>
              <a:off x="1877369" y="4077333"/>
              <a:ext cx="125151" cy="189466"/>
              <a:chOff x="1877369" y="4077333"/>
              <a:chExt cx="125151" cy="189466"/>
            </a:xfrm>
          </p:grpSpPr>
          <p:sp>
            <p:nvSpPr>
              <p:cNvPr id="14" name="Google Shape;3596;p48">
                <a:extLst>
                  <a:ext uri="{FF2B5EF4-FFF2-40B4-BE49-F238E27FC236}">
                    <a16:creationId xmlns:a16="http://schemas.microsoft.com/office/drawing/2014/main" id="{F9631FD4-EF65-A5CC-374C-F38FE49989C3}"/>
                  </a:ext>
                </a:extLst>
              </p:cNvPr>
              <p:cNvSpPr/>
              <p:nvPr/>
            </p:nvSpPr>
            <p:spPr>
              <a:xfrm>
                <a:off x="1884487" y="4111747"/>
                <a:ext cx="108614" cy="155052"/>
              </a:xfrm>
              <a:custGeom>
                <a:avLst/>
                <a:gdLst/>
                <a:ahLst/>
                <a:cxnLst/>
                <a:rect l="l" t="t" r="r" b="b"/>
                <a:pathLst>
                  <a:path w="7461" h="10651" extrusionOk="0">
                    <a:moveTo>
                      <a:pt x="1" y="0"/>
                    </a:moveTo>
                    <a:lnTo>
                      <a:pt x="1028" y="10650"/>
                    </a:lnTo>
                    <a:lnTo>
                      <a:pt x="6215" y="10650"/>
                    </a:lnTo>
                    <a:lnTo>
                      <a:pt x="746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97;p48">
                <a:extLst>
                  <a:ext uri="{FF2B5EF4-FFF2-40B4-BE49-F238E27FC236}">
                    <a16:creationId xmlns:a16="http://schemas.microsoft.com/office/drawing/2014/main" id="{1E0F7432-B6A0-CC73-A877-7F7C1CAF680A}"/>
                  </a:ext>
                </a:extLst>
              </p:cNvPr>
              <p:cNvSpPr/>
              <p:nvPr/>
            </p:nvSpPr>
            <p:spPr>
              <a:xfrm>
                <a:off x="1877369" y="4091716"/>
                <a:ext cx="125151" cy="20424"/>
              </a:xfrm>
              <a:custGeom>
                <a:avLst/>
                <a:gdLst/>
                <a:ahLst/>
                <a:cxnLst/>
                <a:rect l="l" t="t" r="r" b="b"/>
                <a:pathLst>
                  <a:path w="8597" h="1403" extrusionOk="0">
                    <a:moveTo>
                      <a:pt x="490" y="0"/>
                    </a:moveTo>
                    <a:cubicBezTo>
                      <a:pt x="490" y="0"/>
                      <a:pt x="57" y="432"/>
                      <a:pt x="0" y="1403"/>
                    </a:cubicBezTo>
                    <a:lnTo>
                      <a:pt x="8435" y="1403"/>
                    </a:lnTo>
                    <a:cubicBezTo>
                      <a:pt x="8435" y="1403"/>
                      <a:pt x="8596" y="537"/>
                      <a:pt x="79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98;p48">
                <a:extLst>
                  <a:ext uri="{FF2B5EF4-FFF2-40B4-BE49-F238E27FC236}">
                    <a16:creationId xmlns:a16="http://schemas.microsoft.com/office/drawing/2014/main" id="{D5DBF7DA-560B-D562-75C5-3BE199FE2AC0}"/>
                  </a:ext>
                </a:extLst>
              </p:cNvPr>
              <p:cNvSpPr/>
              <p:nvPr/>
            </p:nvSpPr>
            <p:spPr>
              <a:xfrm>
                <a:off x="1894299" y="4077333"/>
                <a:ext cx="92688" cy="16246"/>
              </a:xfrm>
              <a:custGeom>
                <a:avLst/>
                <a:gdLst/>
                <a:ahLst/>
                <a:cxnLst/>
                <a:rect l="l" t="t" r="r" b="b"/>
                <a:pathLst>
                  <a:path w="6367" h="1116" extrusionOk="0">
                    <a:moveTo>
                      <a:pt x="5947" y="0"/>
                    </a:moveTo>
                    <a:lnTo>
                      <a:pt x="289" y="14"/>
                    </a:lnTo>
                    <a:lnTo>
                      <a:pt x="0" y="1067"/>
                    </a:lnTo>
                    <a:lnTo>
                      <a:pt x="6367" y="1115"/>
                    </a:lnTo>
                    <a:lnTo>
                      <a:pt x="59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99;p48">
                <a:extLst>
                  <a:ext uri="{FF2B5EF4-FFF2-40B4-BE49-F238E27FC236}">
                    <a16:creationId xmlns:a16="http://schemas.microsoft.com/office/drawing/2014/main" id="{30F10CF9-E8D5-516A-C8AA-6A2E9D82EADF}"/>
                  </a:ext>
                </a:extLst>
              </p:cNvPr>
              <p:cNvSpPr/>
              <p:nvPr/>
            </p:nvSpPr>
            <p:spPr>
              <a:xfrm>
                <a:off x="1882901" y="4150557"/>
                <a:ext cx="110200" cy="77999"/>
              </a:xfrm>
              <a:custGeom>
                <a:avLst/>
                <a:gdLst/>
                <a:ahLst/>
                <a:cxnLst/>
                <a:rect l="l" t="t" r="r" b="b"/>
                <a:pathLst>
                  <a:path w="7570" h="5358" extrusionOk="0">
                    <a:moveTo>
                      <a:pt x="1" y="0"/>
                    </a:moveTo>
                    <a:cubicBezTo>
                      <a:pt x="1" y="97"/>
                      <a:pt x="621" y="5358"/>
                      <a:pt x="621" y="5358"/>
                    </a:cubicBezTo>
                    <a:lnTo>
                      <a:pt x="6962" y="5358"/>
                    </a:lnTo>
                    <a:lnTo>
                      <a:pt x="7569" y="0"/>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199830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3626293" y="462699"/>
            <a:ext cx="352395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dirty="0"/>
              <a:t>V</a:t>
            </a:r>
            <a:r>
              <a:rPr lang="en" sz="2000" dirty="0"/>
              <a:t>arious AutoEDA Libraries</a:t>
            </a:r>
            <a:endParaRPr sz="2000" dirty="0"/>
          </a:p>
        </p:txBody>
      </p:sp>
      <p:sp>
        <p:nvSpPr>
          <p:cNvPr id="3" name="Rectangle: Rounded Corners 2">
            <a:extLst>
              <a:ext uri="{FF2B5EF4-FFF2-40B4-BE49-F238E27FC236}">
                <a16:creationId xmlns:a16="http://schemas.microsoft.com/office/drawing/2014/main" id="{94367ED8-3D80-1915-8CE0-19AB6C48F0E6}"/>
              </a:ext>
            </a:extLst>
          </p:cNvPr>
          <p:cNvSpPr/>
          <p:nvPr/>
        </p:nvSpPr>
        <p:spPr>
          <a:xfrm>
            <a:off x="1016626" y="1573038"/>
            <a:ext cx="7220802" cy="275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pic>
        <p:nvPicPr>
          <p:cNvPr id="5" name="Picture 4">
            <a:extLst>
              <a:ext uri="{FF2B5EF4-FFF2-40B4-BE49-F238E27FC236}">
                <a16:creationId xmlns:a16="http://schemas.microsoft.com/office/drawing/2014/main" id="{55BD3AEE-5274-C8E2-3B45-58C7C460ECB5}"/>
              </a:ext>
            </a:extLst>
          </p:cNvPr>
          <p:cNvPicPr>
            <a:picLocks noChangeAspect="1"/>
          </p:cNvPicPr>
          <p:nvPr/>
        </p:nvPicPr>
        <p:blipFill>
          <a:blip r:embed="rId3"/>
          <a:stretch>
            <a:fillRect/>
          </a:stretch>
        </p:blipFill>
        <p:spPr>
          <a:xfrm>
            <a:off x="1899851" y="1700691"/>
            <a:ext cx="5454351" cy="2498910"/>
          </a:xfrm>
          <a:prstGeom prst="rect">
            <a:avLst/>
          </a:prstGeom>
        </p:spPr>
      </p:pic>
      <p:pic>
        <p:nvPicPr>
          <p:cNvPr id="7" name="Picture 6">
            <a:extLst>
              <a:ext uri="{FF2B5EF4-FFF2-40B4-BE49-F238E27FC236}">
                <a16:creationId xmlns:a16="http://schemas.microsoft.com/office/drawing/2014/main" id="{8B8E2937-0D7B-A1A9-8FAC-CD3B10A65926}"/>
              </a:ext>
            </a:extLst>
          </p:cNvPr>
          <p:cNvPicPr>
            <a:picLocks noChangeAspect="1"/>
          </p:cNvPicPr>
          <p:nvPr/>
        </p:nvPicPr>
        <p:blipFill>
          <a:blip r:embed="rId4"/>
          <a:stretch>
            <a:fillRect/>
          </a:stretch>
        </p:blipFill>
        <p:spPr>
          <a:xfrm>
            <a:off x="3281583" y="3102381"/>
            <a:ext cx="2346917" cy="937992"/>
          </a:xfrm>
          <a:prstGeom prst="rect">
            <a:avLst/>
          </a:prstGeom>
        </p:spPr>
      </p:pic>
    </p:spTree>
    <p:extLst>
      <p:ext uri="{BB962C8B-B14F-4D97-AF65-F5344CB8AC3E}">
        <p14:creationId xmlns:p14="http://schemas.microsoft.com/office/powerpoint/2010/main" val="297786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12" name="Google Shape;649;p30">
            <a:extLst>
              <a:ext uri="{FF2B5EF4-FFF2-40B4-BE49-F238E27FC236}">
                <a16:creationId xmlns:a16="http://schemas.microsoft.com/office/drawing/2014/main" id="{34CEA9E8-353F-A567-FB3C-02D0BBA56174}"/>
              </a:ext>
            </a:extLst>
          </p:cNvPr>
          <p:cNvSpPr txBox="1">
            <a:spLocks/>
          </p:cNvSpPr>
          <p:nvPr/>
        </p:nvSpPr>
        <p:spPr>
          <a:xfrm flipH="1">
            <a:off x="3591039" y="0"/>
            <a:ext cx="5552961" cy="100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3F3F3"/>
              </a:buClr>
              <a:buSzPts val="1400"/>
              <a:buFont typeface="Abel"/>
              <a:buNone/>
              <a:defRPr sz="1600" b="0" i="0" u="none" strike="noStrike" cap="none">
                <a:solidFill>
                  <a:schemeClr val="accent3"/>
                </a:solidFill>
                <a:latin typeface="Anaheim"/>
                <a:ea typeface="Anaheim"/>
                <a:cs typeface="Anaheim"/>
                <a:sym typeface="Anaheim"/>
              </a:defRPr>
            </a:lvl1pPr>
            <a:lvl2pPr marL="914400" marR="0" lvl="1"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2pPr>
            <a:lvl3pPr marL="1371600" marR="0" lvl="2"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3pPr>
            <a:lvl4pPr marL="1828800" marR="0" lvl="3"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4pPr>
            <a:lvl5pPr marL="2286000" marR="0" lvl="4"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5pPr>
            <a:lvl6pPr marL="2743200" marR="0" lvl="5"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6pPr>
            <a:lvl7pPr marL="3200400" marR="0" lvl="6"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7pPr>
            <a:lvl8pPr marL="3657600" marR="0" lvl="7"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8pPr>
            <a:lvl9pPr marL="4114800" marR="0" lvl="8"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9pPr>
          </a:lstStyle>
          <a:p>
            <a:pPr marL="0" indent="0" algn="l"/>
            <a:r>
              <a:rPr lang="en-US" sz="2000" dirty="0"/>
              <a:t>INTRO TO EDA</a:t>
            </a:r>
          </a:p>
        </p:txBody>
      </p:sp>
      <p:pic>
        <p:nvPicPr>
          <p:cNvPr id="13" name="Picture 12">
            <a:extLst>
              <a:ext uri="{FF2B5EF4-FFF2-40B4-BE49-F238E27FC236}">
                <a16:creationId xmlns:a16="http://schemas.microsoft.com/office/drawing/2014/main" id="{E3C83C80-0D05-8D81-574B-BB518F1DC491}"/>
              </a:ext>
            </a:extLst>
          </p:cNvPr>
          <p:cNvPicPr>
            <a:picLocks noChangeAspect="1"/>
          </p:cNvPicPr>
          <p:nvPr/>
        </p:nvPicPr>
        <p:blipFill>
          <a:blip r:embed="rId3"/>
          <a:stretch>
            <a:fillRect/>
          </a:stretch>
        </p:blipFill>
        <p:spPr>
          <a:xfrm>
            <a:off x="2669883" y="1162938"/>
            <a:ext cx="3804234" cy="3523793"/>
          </a:xfrm>
          <a:prstGeom prst="rect">
            <a:avLst/>
          </a:prstGeom>
        </p:spPr>
      </p:pic>
    </p:spTree>
    <p:extLst>
      <p:ext uri="{BB962C8B-B14F-4D97-AF65-F5344CB8AC3E}">
        <p14:creationId xmlns:p14="http://schemas.microsoft.com/office/powerpoint/2010/main" val="3477038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3654753" y="425180"/>
            <a:ext cx="31947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PROS OF AUTOEDA</a:t>
            </a:r>
            <a:endParaRPr sz="2000" dirty="0"/>
          </a:p>
        </p:txBody>
      </p:sp>
      <p:sp>
        <p:nvSpPr>
          <p:cNvPr id="7" name="TextBox 6">
            <a:extLst>
              <a:ext uri="{FF2B5EF4-FFF2-40B4-BE49-F238E27FC236}">
                <a16:creationId xmlns:a16="http://schemas.microsoft.com/office/drawing/2014/main" id="{3B4E7C65-2FFF-0FFC-17C6-1C2F2F32EFEB}"/>
              </a:ext>
            </a:extLst>
          </p:cNvPr>
          <p:cNvSpPr txBox="1"/>
          <p:nvPr/>
        </p:nvSpPr>
        <p:spPr>
          <a:xfrm>
            <a:off x="370350" y="1431547"/>
            <a:ext cx="6188700" cy="3139321"/>
          </a:xfrm>
          <a:prstGeom prst="rect">
            <a:avLst/>
          </a:prstGeom>
          <a:noFill/>
        </p:spPr>
        <p:txBody>
          <a:bodyPr wrap="square">
            <a:spAutoFit/>
          </a:bodyPr>
          <a:lstStyle/>
          <a:p>
            <a:pPr marL="342900" indent="-342900">
              <a:buFont typeface="Wingdings" panose="05000000000000000000" pitchFamily="2" charset="2"/>
              <a:buChar char="q"/>
            </a:pPr>
            <a:r>
              <a:rPr lang="en-US" sz="1800" dirty="0" err="1">
                <a:solidFill>
                  <a:schemeClr val="bg2">
                    <a:lumMod val="75000"/>
                  </a:schemeClr>
                </a:solidFill>
                <a:latin typeface="Didact Gothic" panose="00000500000000000000" pitchFamily="2" charset="0"/>
              </a:rPr>
              <a:t>AutoEDA</a:t>
            </a:r>
            <a:r>
              <a:rPr lang="en-US" sz="1800" dirty="0">
                <a:solidFill>
                  <a:schemeClr val="bg2">
                    <a:lumMod val="75000"/>
                  </a:schemeClr>
                </a:solidFill>
                <a:latin typeface="Didact Gothic" panose="00000500000000000000" pitchFamily="2" charset="0"/>
              </a:rPr>
              <a:t> can perform various data analysis tasks much faster than humans, reducing the time required to clean, process and analyze data.</a:t>
            </a:r>
          </a:p>
          <a:p>
            <a:pPr marL="342900" indent="-342900">
              <a:buFont typeface="Wingdings" panose="05000000000000000000" pitchFamily="2" charset="2"/>
              <a:buChar char="q"/>
            </a:pPr>
            <a:endParaRPr lang="en-US" sz="1800" dirty="0">
              <a:solidFill>
                <a:schemeClr val="bg2">
                  <a:lumMod val="75000"/>
                </a:schemeClr>
              </a:solidFill>
              <a:latin typeface="Didact Gothic" panose="00000500000000000000" pitchFamily="2" charset="0"/>
            </a:endParaRPr>
          </a:p>
          <a:p>
            <a:pPr marL="342900" indent="-342900">
              <a:buFont typeface="Wingdings" panose="05000000000000000000" pitchFamily="2" charset="2"/>
              <a:buChar char="q"/>
            </a:pPr>
            <a:r>
              <a:rPr lang="en-US" sz="1800" dirty="0" err="1">
                <a:solidFill>
                  <a:schemeClr val="bg2">
                    <a:lumMod val="75000"/>
                  </a:schemeClr>
                </a:solidFill>
                <a:latin typeface="Didact Gothic" panose="00000500000000000000" pitchFamily="2" charset="0"/>
              </a:rPr>
              <a:t>AutoEDA</a:t>
            </a:r>
            <a:r>
              <a:rPr lang="en-US" sz="1800" dirty="0">
                <a:solidFill>
                  <a:schemeClr val="bg2">
                    <a:lumMod val="75000"/>
                  </a:schemeClr>
                </a:solidFill>
                <a:latin typeface="Didact Gothic" panose="00000500000000000000" pitchFamily="2" charset="0"/>
              </a:rPr>
              <a:t> automates several time-consuming and repetitive tasks.</a:t>
            </a:r>
          </a:p>
          <a:p>
            <a:pPr marL="342900" indent="-342900">
              <a:buFont typeface="Wingdings" panose="05000000000000000000" pitchFamily="2" charset="2"/>
              <a:buChar char="q"/>
            </a:pPr>
            <a:endParaRPr lang="en-US" sz="1800" dirty="0">
              <a:solidFill>
                <a:schemeClr val="bg2">
                  <a:lumMod val="75000"/>
                </a:schemeClr>
              </a:solidFill>
              <a:latin typeface="Didact Gothic" panose="00000500000000000000" pitchFamily="2" charset="0"/>
            </a:endParaRPr>
          </a:p>
          <a:p>
            <a:pPr marL="342900" indent="-342900">
              <a:buFont typeface="Wingdings" panose="05000000000000000000" pitchFamily="2" charset="2"/>
              <a:buChar char="q"/>
            </a:pPr>
            <a:r>
              <a:rPr lang="en-US" sz="1800" dirty="0" err="1">
                <a:solidFill>
                  <a:schemeClr val="bg2">
                    <a:lumMod val="75000"/>
                  </a:schemeClr>
                </a:solidFill>
                <a:latin typeface="Didact Gothic" panose="00000500000000000000" pitchFamily="2" charset="0"/>
              </a:rPr>
              <a:t>AutoEDA</a:t>
            </a:r>
            <a:r>
              <a:rPr lang="en-US" sz="1800" dirty="0">
                <a:solidFill>
                  <a:schemeClr val="bg2">
                    <a:lumMod val="75000"/>
                  </a:schemeClr>
                </a:solidFill>
                <a:latin typeface="Didact Gothic" panose="00000500000000000000" pitchFamily="2" charset="0"/>
              </a:rPr>
              <a:t> tools can be accessed easily and used by non-technical users as well.</a:t>
            </a:r>
          </a:p>
          <a:p>
            <a:pPr marL="342900" indent="-342900">
              <a:buFont typeface="Wingdings" panose="05000000000000000000" pitchFamily="2" charset="2"/>
              <a:buChar char="q"/>
            </a:pPr>
            <a:endParaRPr lang="en-US" sz="1800" dirty="0">
              <a:solidFill>
                <a:schemeClr val="bg2">
                  <a:lumMod val="75000"/>
                </a:schemeClr>
              </a:solidFill>
              <a:latin typeface="Didact Gothic" panose="00000500000000000000" pitchFamily="2" charset="0"/>
            </a:endParaRPr>
          </a:p>
          <a:p>
            <a:pPr marL="342900" indent="-342900">
              <a:buFont typeface="Wingdings" panose="05000000000000000000" pitchFamily="2" charset="2"/>
              <a:buChar char="q"/>
            </a:pPr>
            <a:r>
              <a:rPr lang="en-US" sz="1800" dirty="0" err="1">
                <a:solidFill>
                  <a:schemeClr val="bg2">
                    <a:lumMod val="75000"/>
                  </a:schemeClr>
                </a:solidFill>
                <a:latin typeface="Didact Gothic" panose="00000500000000000000" pitchFamily="2" charset="0"/>
              </a:rPr>
              <a:t>AutoEDA</a:t>
            </a:r>
            <a:r>
              <a:rPr lang="en-US" sz="1800" dirty="0">
                <a:solidFill>
                  <a:schemeClr val="bg2">
                    <a:lumMod val="75000"/>
                  </a:schemeClr>
                </a:solidFill>
                <a:latin typeface="Didact Gothic" panose="00000500000000000000" pitchFamily="2" charset="0"/>
              </a:rPr>
              <a:t> can handle large and complex datasets.</a:t>
            </a:r>
          </a:p>
        </p:txBody>
      </p:sp>
      <p:grpSp>
        <p:nvGrpSpPr>
          <p:cNvPr id="8" name="Google Shape;3743;p48">
            <a:extLst>
              <a:ext uri="{FF2B5EF4-FFF2-40B4-BE49-F238E27FC236}">
                <a16:creationId xmlns:a16="http://schemas.microsoft.com/office/drawing/2014/main" id="{FB51C8FF-1A55-FB8A-5EEC-B27CFFF64602}"/>
              </a:ext>
            </a:extLst>
          </p:cNvPr>
          <p:cNvGrpSpPr/>
          <p:nvPr/>
        </p:nvGrpSpPr>
        <p:grpSpPr>
          <a:xfrm>
            <a:off x="6110616" y="1962606"/>
            <a:ext cx="3171608" cy="2755714"/>
            <a:chOff x="2662433" y="1049418"/>
            <a:chExt cx="2214616" cy="1650460"/>
          </a:xfrm>
        </p:grpSpPr>
        <p:sp>
          <p:nvSpPr>
            <p:cNvPr id="9" name="Google Shape;3744;p48">
              <a:extLst>
                <a:ext uri="{FF2B5EF4-FFF2-40B4-BE49-F238E27FC236}">
                  <a16:creationId xmlns:a16="http://schemas.microsoft.com/office/drawing/2014/main" id="{3ED285FC-49FA-39D3-AC21-3ECBC21DD31F}"/>
                </a:ext>
              </a:extLst>
            </p:cNvPr>
            <p:cNvSpPr/>
            <p:nvPr/>
          </p:nvSpPr>
          <p:spPr>
            <a:xfrm>
              <a:off x="2662433" y="2499776"/>
              <a:ext cx="2214616" cy="1095"/>
            </a:xfrm>
            <a:custGeom>
              <a:avLst/>
              <a:gdLst/>
              <a:ahLst/>
              <a:cxnLst/>
              <a:rect l="l" t="t" r="r" b="b"/>
              <a:pathLst>
                <a:path w="121299" h="60" extrusionOk="0">
                  <a:moveTo>
                    <a:pt x="0" y="0"/>
                  </a:moveTo>
                  <a:lnTo>
                    <a:pt x="0" y="60"/>
                  </a:lnTo>
                  <a:lnTo>
                    <a:pt x="121299" y="60"/>
                  </a:lnTo>
                  <a:lnTo>
                    <a:pt x="121299"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45;p48">
              <a:extLst>
                <a:ext uri="{FF2B5EF4-FFF2-40B4-BE49-F238E27FC236}">
                  <a16:creationId xmlns:a16="http://schemas.microsoft.com/office/drawing/2014/main" id="{68B79369-DF0F-8628-D3E9-F37D50D6A711}"/>
                </a:ext>
              </a:extLst>
            </p:cNvPr>
            <p:cNvSpPr/>
            <p:nvPr/>
          </p:nvSpPr>
          <p:spPr>
            <a:xfrm>
              <a:off x="3034502" y="2550641"/>
              <a:ext cx="244139" cy="1187"/>
            </a:xfrm>
            <a:custGeom>
              <a:avLst/>
              <a:gdLst/>
              <a:ahLst/>
              <a:cxnLst/>
              <a:rect l="l" t="t" r="r" b="b"/>
              <a:pathLst>
                <a:path w="13372" h="65" extrusionOk="0">
                  <a:moveTo>
                    <a:pt x="1" y="0"/>
                  </a:moveTo>
                  <a:lnTo>
                    <a:pt x="1" y="64"/>
                  </a:lnTo>
                  <a:lnTo>
                    <a:pt x="13372" y="64"/>
                  </a:lnTo>
                  <a:lnTo>
                    <a:pt x="13372"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46;p48">
              <a:extLst>
                <a:ext uri="{FF2B5EF4-FFF2-40B4-BE49-F238E27FC236}">
                  <a16:creationId xmlns:a16="http://schemas.microsoft.com/office/drawing/2014/main" id="{AFF3ECF3-ADD3-A5DB-3BD9-841A3052994D}"/>
                </a:ext>
              </a:extLst>
            </p:cNvPr>
            <p:cNvSpPr/>
            <p:nvPr/>
          </p:nvSpPr>
          <p:spPr>
            <a:xfrm>
              <a:off x="2958661" y="2551244"/>
              <a:ext cx="27916" cy="1114"/>
            </a:xfrm>
            <a:custGeom>
              <a:avLst/>
              <a:gdLst/>
              <a:ahLst/>
              <a:cxnLst/>
              <a:rect l="l" t="t" r="r" b="b"/>
              <a:pathLst>
                <a:path w="1529" h="61" extrusionOk="0">
                  <a:moveTo>
                    <a:pt x="1" y="1"/>
                  </a:moveTo>
                  <a:lnTo>
                    <a:pt x="1" y="61"/>
                  </a:lnTo>
                  <a:lnTo>
                    <a:pt x="1528" y="61"/>
                  </a:lnTo>
                  <a:lnTo>
                    <a:pt x="1528"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47;p48">
              <a:extLst>
                <a:ext uri="{FF2B5EF4-FFF2-40B4-BE49-F238E27FC236}">
                  <a16:creationId xmlns:a16="http://schemas.microsoft.com/office/drawing/2014/main" id="{5C34416D-3C2F-06CC-3D7C-635C6778B763}"/>
                </a:ext>
              </a:extLst>
            </p:cNvPr>
            <p:cNvSpPr/>
            <p:nvPr/>
          </p:nvSpPr>
          <p:spPr>
            <a:xfrm>
              <a:off x="3697359" y="2531818"/>
              <a:ext cx="51979" cy="1114"/>
            </a:xfrm>
            <a:custGeom>
              <a:avLst/>
              <a:gdLst/>
              <a:ahLst/>
              <a:cxnLst/>
              <a:rect l="l" t="t" r="r" b="b"/>
              <a:pathLst>
                <a:path w="2847" h="61" extrusionOk="0">
                  <a:moveTo>
                    <a:pt x="0" y="1"/>
                  </a:moveTo>
                  <a:lnTo>
                    <a:pt x="0" y="61"/>
                  </a:lnTo>
                  <a:lnTo>
                    <a:pt x="2846" y="61"/>
                  </a:lnTo>
                  <a:lnTo>
                    <a:pt x="2846"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48;p48">
              <a:extLst>
                <a:ext uri="{FF2B5EF4-FFF2-40B4-BE49-F238E27FC236}">
                  <a16:creationId xmlns:a16="http://schemas.microsoft.com/office/drawing/2014/main" id="{377F5A11-F56E-9C92-2B41-36E168E532B9}"/>
                </a:ext>
              </a:extLst>
            </p:cNvPr>
            <p:cNvSpPr/>
            <p:nvPr/>
          </p:nvSpPr>
          <p:spPr>
            <a:xfrm>
              <a:off x="3774807" y="2531818"/>
              <a:ext cx="285493" cy="1114"/>
            </a:xfrm>
            <a:custGeom>
              <a:avLst/>
              <a:gdLst/>
              <a:ahLst/>
              <a:cxnLst/>
              <a:rect l="l" t="t" r="r" b="b"/>
              <a:pathLst>
                <a:path w="15637" h="61" extrusionOk="0">
                  <a:moveTo>
                    <a:pt x="1" y="1"/>
                  </a:moveTo>
                  <a:lnTo>
                    <a:pt x="1" y="61"/>
                  </a:lnTo>
                  <a:lnTo>
                    <a:pt x="15636" y="61"/>
                  </a:lnTo>
                  <a:lnTo>
                    <a:pt x="15636"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49;p48">
              <a:extLst>
                <a:ext uri="{FF2B5EF4-FFF2-40B4-BE49-F238E27FC236}">
                  <a16:creationId xmlns:a16="http://schemas.microsoft.com/office/drawing/2014/main" id="{C7AD6DCF-4A3F-9386-3EF0-8DA0EA088EB2}"/>
                </a:ext>
              </a:extLst>
            </p:cNvPr>
            <p:cNvSpPr/>
            <p:nvPr/>
          </p:nvSpPr>
          <p:spPr>
            <a:xfrm>
              <a:off x="4281636" y="2552339"/>
              <a:ext cx="186044" cy="1114"/>
            </a:xfrm>
            <a:custGeom>
              <a:avLst/>
              <a:gdLst/>
              <a:ahLst/>
              <a:cxnLst/>
              <a:rect l="l" t="t" r="r" b="b"/>
              <a:pathLst>
                <a:path w="10190" h="61" extrusionOk="0">
                  <a:moveTo>
                    <a:pt x="1" y="1"/>
                  </a:moveTo>
                  <a:lnTo>
                    <a:pt x="1" y="61"/>
                  </a:lnTo>
                  <a:lnTo>
                    <a:pt x="10189" y="61"/>
                  </a:lnTo>
                  <a:lnTo>
                    <a:pt x="10189"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50;p48">
              <a:extLst>
                <a:ext uri="{FF2B5EF4-FFF2-40B4-BE49-F238E27FC236}">
                  <a16:creationId xmlns:a16="http://schemas.microsoft.com/office/drawing/2014/main" id="{3276229B-64AE-0E67-51D7-BC8E26F92353}"/>
                </a:ext>
              </a:extLst>
            </p:cNvPr>
            <p:cNvSpPr/>
            <p:nvPr/>
          </p:nvSpPr>
          <p:spPr>
            <a:xfrm>
              <a:off x="4512319" y="2532366"/>
              <a:ext cx="157763" cy="1114"/>
            </a:xfrm>
            <a:custGeom>
              <a:avLst/>
              <a:gdLst/>
              <a:ahLst/>
              <a:cxnLst/>
              <a:rect l="l" t="t" r="r" b="b"/>
              <a:pathLst>
                <a:path w="8641" h="61" extrusionOk="0">
                  <a:moveTo>
                    <a:pt x="1" y="0"/>
                  </a:moveTo>
                  <a:lnTo>
                    <a:pt x="1" y="60"/>
                  </a:lnTo>
                  <a:lnTo>
                    <a:pt x="8640" y="60"/>
                  </a:lnTo>
                  <a:lnTo>
                    <a:pt x="8640"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51;p48">
              <a:extLst>
                <a:ext uri="{FF2B5EF4-FFF2-40B4-BE49-F238E27FC236}">
                  <a16:creationId xmlns:a16="http://schemas.microsoft.com/office/drawing/2014/main" id="{BFE44AF7-2EBD-12DE-ADA1-A8B5CE79AD74}"/>
                </a:ext>
              </a:extLst>
            </p:cNvPr>
            <p:cNvSpPr/>
            <p:nvPr/>
          </p:nvSpPr>
          <p:spPr>
            <a:xfrm>
              <a:off x="2831698" y="1049418"/>
              <a:ext cx="905828" cy="1252811"/>
            </a:xfrm>
            <a:custGeom>
              <a:avLst/>
              <a:gdLst/>
              <a:ahLst/>
              <a:cxnLst/>
              <a:rect l="l" t="t" r="r" b="b"/>
              <a:pathLst>
                <a:path w="49614" h="68619" extrusionOk="0">
                  <a:moveTo>
                    <a:pt x="48228" y="64"/>
                  </a:moveTo>
                  <a:cubicBezTo>
                    <a:pt x="48960" y="64"/>
                    <a:pt x="49554" y="658"/>
                    <a:pt x="49554" y="1386"/>
                  </a:cubicBezTo>
                  <a:lnTo>
                    <a:pt x="49554" y="67236"/>
                  </a:lnTo>
                  <a:cubicBezTo>
                    <a:pt x="49554" y="67965"/>
                    <a:pt x="48960" y="68559"/>
                    <a:pt x="48228" y="68559"/>
                  </a:cubicBezTo>
                  <a:lnTo>
                    <a:pt x="1382" y="68559"/>
                  </a:lnTo>
                  <a:cubicBezTo>
                    <a:pt x="654" y="68559"/>
                    <a:pt x="60" y="67965"/>
                    <a:pt x="60" y="67236"/>
                  </a:cubicBezTo>
                  <a:lnTo>
                    <a:pt x="60" y="1386"/>
                  </a:lnTo>
                  <a:cubicBezTo>
                    <a:pt x="60" y="658"/>
                    <a:pt x="654" y="64"/>
                    <a:pt x="1382" y="64"/>
                  </a:cubicBezTo>
                  <a:close/>
                  <a:moveTo>
                    <a:pt x="1382" y="1"/>
                  </a:moveTo>
                  <a:cubicBezTo>
                    <a:pt x="620" y="1"/>
                    <a:pt x="0" y="624"/>
                    <a:pt x="0" y="1386"/>
                  </a:cubicBezTo>
                  <a:lnTo>
                    <a:pt x="0" y="67236"/>
                  </a:lnTo>
                  <a:cubicBezTo>
                    <a:pt x="0" y="67998"/>
                    <a:pt x="620" y="68619"/>
                    <a:pt x="1382" y="68619"/>
                  </a:cubicBezTo>
                  <a:lnTo>
                    <a:pt x="48228" y="68619"/>
                  </a:lnTo>
                  <a:cubicBezTo>
                    <a:pt x="48994" y="68619"/>
                    <a:pt x="49614" y="67998"/>
                    <a:pt x="49614" y="67236"/>
                  </a:cubicBezTo>
                  <a:lnTo>
                    <a:pt x="49614" y="1386"/>
                  </a:lnTo>
                  <a:cubicBezTo>
                    <a:pt x="49614" y="624"/>
                    <a:pt x="48994" y="1"/>
                    <a:pt x="4822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52;p48">
              <a:extLst>
                <a:ext uri="{FF2B5EF4-FFF2-40B4-BE49-F238E27FC236}">
                  <a16:creationId xmlns:a16="http://schemas.microsoft.com/office/drawing/2014/main" id="{054A15C5-BD0F-14A1-DC4D-8841B03BB95C}"/>
                </a:ext>
              </a:extLst>
            </p:cNvPr>
            <p:cNvSpPr/>
            <p:nvPr/>
          </p:nvSpPr>
          <p:spPr>
            <a:xfrm>
              <a:off x="3789669" y="1049418"/>
              <a:ext cx="905919" cy="1252811"/>
            </a:xfrm>
            <a:custGeom>
              <a:avLst/>
              <a:gdLst/>
              <a:ahLst/>
              <a:cxnLst/>
              <a:rect l="l" t="t" r="r" b="b"/>
              <a:pathLst>
                <a:path w="49619" h="68619" extrusionOk="0">
                  <a:moveTo>
                    <a:pt x="48232" y="64"/>
                  </a:moveTo>
                  <a:cubicBezTo>
                    <a:pt x="48961" y="64"/>
                    <a:pt x="49554" y="658"/>
                    <a:pt x="49554" y="1386"/>
                  </a:cubicBezTo>
                  <a:lnTo>
                    <a:pt x="49554" y="67236"/>
                  </a:lnTo>
                  <a:cubicBezTo>
                    <a:pt x="49554" y="67965"/>
                    <a:pt x="48961" y="68559"/>
                    <a:pt x="48232" y="68559"/>
                  </a:cubicBezTo>
                  <a:lnTo>
                    <a:pt x="1387" y="68559"/>
                  </a:lnTo>
                  <a:cubicBezTo>
                    <a:pt x="659" y="68559"/>
                    <a:pt x="61" y="67965"/>
                    <a:pt x="61" y="67236"/>
                  </a:cubicBezTo>
                  <a:lnTo>
                    <a:pt x="61" y="1386"/>
                  </a:lnTo>
                  <a:cubicBezTo>
                    <a:pt x="61" y="658"/>
                    <a:pt x="659" y="64"/>
                    <a:pt x="1387" y="64"/>
                  </a:cubicBezTo>
                  <a:close/>
                  <a:moveTo>
                    <a:pt x="1387" y="1"/>
                  </a:moveTo>
                  <a:cubicBezTo>
                    <a:pt x="625" y="1"/>
                    <a:pt x="1" y="624"/>
                    <a:pt x="1" y="1386"/>
                  </a:cubicBezTo>
                  <a:lnTo>
                    <a:pt x="1" y="67236"/>
                  </a:lnTo>
                  <a:cubicBezTo>
                    <a:pt x="1" y="67998"/>
                    <a:pt x="625" y="68619"/>
                    <a:pt x="1387" y="68619"/>
                  </a:cubicBezTo>
                  <a:lnTo>
                    <a:pt x="48232" y="68619"/>
                  </a:lnTo>
                  <a:cubicBezTo>
                    <a:pt x="48994" y="68619"/>
                    <a:pt x="49618" y="67998"/>
                    <a:pt x="49618" y="67236"/>
                  </a:cubicBezTo>
                  <a:lnTo>
                    <a:pt x="49618" y="1386"/>
                  </a:lnTo>
                  <a:cubicBezTo>
                    <a:pt x="49618" y="624"/>
                    <a:pt x="48994" y="1"/>
                    <a:pt x="4823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53;p48">
              <a:extLst>
                <a:ext uri="{FF2B5EF4-FFF2-40B4-BE49-F238E27FC236}">
                  <a16:creationId xmlns:a16="http://schemas.microsoft.com/office/drawing/2014/main" id="{86B4723E-E2FF-8758-20EE-67A3EB8D9994}"/>
                </a:ext>
              </a:extLst>
            </p:cNvPr>
            <p:cNvSpPr/>
            <p:nvPr/>
          </p:nvSpPr>
          <p:spPr>
            <a:xfrm>
              <a:off x="3534429" y="1132198"/>
              <a:ext cx="1089279" cy="703315"/>
            </a:xfrm>
            <a:custGeom>
              <a:avLst/>
              <a:gdLst/>
              <a:ahLst/>
              <a:cxnLst/>
              <a:rect l="l" t="t" r="r" b="b"/>
              <a:pathLst>
                <a:path w="59662" h="38522" extrusionOk="0">
                  <a:moveTo>
                    <a:pt x="0" y="1"/>
                  </a:moveTo>
                  <a:lnTo>
                    <a:pt x="0" y="38521"/>
                  </a:lnTo>
                  <a:lnTo>
                    <a:pt x="59662" y="38521"/>
                  </a:lnTo>
                  <a:lnTo>
                    <a:pt x="5966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3754;p48">
              <a:extLst>
                <a:ext uri="{FF2B5EF4-FFF2-40B4-BE49-F238E27FC236}">
                  <a16:creationId xmlns:a16="http://schemas.microsoft.com/office/drawing/2014/main" id="{AEBE53F5-204A-7919-2DF7-C1F159D683B2}"/>
                </a:ext>
              </a:extLst>
            </p:cNvPr>
            <p:cNvGrpSpPr/>
            <p:nvPr/>
          </p:nvGrpSpPr>
          <p:grpSpPr>
            <a:xfrm>
              <a:off x="3517997" y="1132198"/>
              <a:ext cx="1105711" cy="719199"/>
              <a:chOff x="3517997" y="1132198"/>
              <a:chExt cx="1105711" cy="719199"/>
            </a:xfrm>
          </p:grpSpPr>
          <p:sp>
            <p:nvSpPr>
              <p:cNvPr id="802" name="Google Shape;3755;p48">
                <a:extLst>
                  <a:ext uri="{FF2B5EF4-FFF2-40B4-BE49-F238E27FC236}">
                    <a16:creationId xmlns:a16="http://schemas.microsoft.com/office/drawing/2014/main" id="{06A173DD-ABCD-1778-4240-C7846809B50F}"/>
                  </a:ext>
                </a:extLst>
              </p:cNvPr>
              <p:cNvSpPr/>
              <p:nvPr/>
            </p:nvSpPr>
            <p:spPr>
              <a:xfrm>
                <a:off x="3517997" y="1132198"/>
                <a:ext cx="1098006" cy="703315"/>
              </a:xfrm>
              <a:custGeom>
                <a:avLst/>
                <a:gdLst/>
                <a:ahLst/>
                <a:cxnLst/>
                <a:rect l="l" t="t" r="r" b="b"/>
                <a:pathLst>
                  <a:path w="60140" h="38522" extrusionOk="0">
                    <a:moveTo>
                      <a:pt x="0" y="1"/>
                    </a:moveTo>
                    <a:lnTo>
                      <a:pt x="0" y="38521"/>
                    </a:lnTo>
                    <a:lnTo>
                      <a:pt x="60140" y="38521"/>
                    </a:lnTo>
                    <a:lnTo>
                      <a:pt x="6014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756;p48">
                <a:extLst>
                  <a:ext uri="{FF2B5EF4-FFF2-40B4-BE49-F238E27FC236}">
                    <a16:creationId xmlns:a16="http://schemas.microsoft.com/office/drawing/2014/main" id="{5BDAD4F2-4947-59AD-3642-44A9AA26B7D7}"/>
                  </a:ext>
                </a:extLst>
              </p:cNvPr>
              <p:cNvSpPr/>
              <p:nvPr/>
            </p:nvSpPr>
            <p:spPr>
              <a:xfrm>
                <a:off x="3534429" y="1835495"/>
                <a:ext cx="1089279" cy="15902"/>
              </a:xfrm>
              <a:custGeom>
                <a:avLst/>
                <a:gdLst/>
                <a:ahLst/>
                <a:cxnLst/>
                <a:rect l="l" t="t" r="r" b="b"/>
                <a:pathLst>
                  <a:path w="59662" h="871" extrusionOk="0">
                    <a:moveTo>
                      <a:pt x="0" y="0"/>
                    </a:moveTo>
                    <a:lnTo>
                      <a:pt x="0" y="871"/>
                    </a:lnTo>
                    <a:lnTo>
                      <a:pt x="59662" y="871"/>
                    </a:lnTo>
                    <a:lnTo>
                      <a:pt x="5966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3757;p48">
              <a:extLst>
                <a:ext uri="{FF2B5EF4-FFF2-40B4-BE49-F238E27FC236}">
                  <a16:creationId xmlns:a16="http://schemas.microsoft.com/office/drawing/2014/main" id="{642D2B71-51C2-D7FE-1071-9A803158144D}"/>
                </a:ext>
              </a:extLst>
            </p:cNvPr>
            <p:cNvSpPr/>
            <p:nvPr/>
          </p:nvSpPr>
          <p:spPr>
            <a:xfrm>
              <a:off x="3540965" y="1162012"/>
              <a:ext cx="1052070" cy="643686"/>
            </a:xfrm>
            <a:custGeom>
              <a:avLst/>
              <a:gdLst/>
              <a:ahLst/>
              <a:cxnLst/>
              <a:rect l="l" t="t" r="r" b="b"/>
              <a:pathLst>
                <a:path w="57624" h="35256" extrusionOk="0">
                  <a:moveTo>
                    <a:pt x="1" y="0"/>
                  </a:moveTo>
                  <a:lnTo>
                    <a:pt x="1" y="35256"/>
                  </a:lnTo>
                  <a:lnTo>
                    <a:pt x="57623" y="35256"/>
                  </a:lnTo>
                  <a:lnTo>
                    <a:pt x="57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58;p48">
              <a:extLst>
                <a:ext uri="{FF2B5EF4-FFF2-40B4-BE49-F238E27FC236}">
                  <a16:creationId xmlns:a16="http://schemas.microsoft.com/office/drawing/2014/main" id="{F423A781-6D9C-AC8F-5303-08321D827EB6}"/>
                </a:ext>
              </a:extLst>
            </p:cNvPr>
            <p:cNvSpPr/>
            <p:nvPr/>
          </p:nvSpPr>
          <p:spPr>
            <a:xfrm>
              <a:off x="4029847" y="1162012"/>
              <a:ext cx="306836" cy="643686"/>
            </a:xfrm>
            <a:custGeom>
              <a:avLst/>
              <a:gdLst/>
              <a:ahLst/>
              <a:cxnLst/>
              <a:rect l="l" t="t" r="r" b="b"/>
              <a:pathLst>
                <a:path w="16806" h="35256" extrusionOk="0">
                  <a:moveTo>
                    <a:pt x="1" y="0"/>
                  </a:moveTo>
                  <a:lnTo>
                    <a:pt x="7386" y="35256"/>
                  </a:lnTo>
                  <a:lnTo>
                    <a:pt x="16805" y="35256"/>
                  </a:lnTo>
                  <a:lnTo>
                    <a:pt x="94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59;p48">
              <a:extLst>
                <a:ext uri="{FF2B5EF4-FFF2-40B4-BE49-F238E27FC236}">
                  <a16:creationId xmlns:a16="http://schemas.microsoft.com/office/drawing/2014/main" id="{797DAFAF-C818-0594-5997-1EF3E377311B}"/>
                </a:ext>
              </a:extLst>
            </p:cNvPr>
            <p:cNvSpPr/>
            <p:nvPr/>
          </p:nvSpPr>
          <p:spPr>
            <a:xfrm>
              <a:off x="3901368" y="1162012"/>
              <a:ext cx="214635" cy="643686"/>
            </a:xfrm>
            <a:custGeom>
              <a:avLst/>
              <a:gdLst/>
              <a:ahLst/>
              <a:cxnLst/>
              <a:rect l="l" t="t" r="r" b="b"/>
              <a:pathLst>
                <a:path w="11756" h="35256" extrusionOk="0">
                  <a:moveTo>
                    <a:pt x="1" y="0"/>
                  </a:moveTo>
                  <a:lnTo>
                    <a:pt x="7386" y="35256"/>
                  </a:lnTo>
                  <a:lnTo>
                    <a:pt x="11756" y="35256"/>
                  </a:lnTo>
                  <a:lnTo>
                    <a:pt x="43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60;p48">
              <a:extLst>
                <a:ext uri="{FF2B5EF4-FFF2-40B4-BE49-F238E27FC236}">
                  <a16:creationId xmlns:a16="http://schemas.microsoft.com/office/drawing/2014/main" id="{4B49E911-DC1E-9F59-EAF6-B77940D09589}"/>
                </a:ext>
              </a:extLst>
            </p:cNvPr>
            <p:cNvSpPr/>
            <p:nvPr/>
          </p:nvSpPr>
          <p:spPr>
            <a:xfrm>
              <a:off x="3540965" y="1157978"/>
              <a:ext cx="2958" cy="580369"/>
            </a:xfrm>
            <a:custGeom>
              <a:avLst/>
              <a:gdLst/>
              <a:ahLst/>
              <a:cxnLst/>
              <a:rect l="l" t="t" r="r" b="b"/>
              <a:pathLst>
                <a:path w="162" h="31788" extrusionOk="0">
                  <a:moveTo>
                    <a:pt x="1" y="1"/>
                  </a:moveTo>
                  <a:lnTo>
                    <a:pt x="1" y="31787"/>
                  </a:lnTo>
                  <a:lnTo>
                    <a:pt x="162" y="31787"/>
                  </a:lnTo>
                  <a:lnTo>
                    <a:pt x="162"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61;p48">
              <a:extLst>
                <a:ext uri="{FF2B5EF4-FFF2-40B4-BE49-F238E27FC236}">
                  <a16:creationId xmlns:a16="http://schemas.microsoft.com/office/drawing/2014/main" id="{E066186D-28B0-71C2-9818-11DBBD960F81}"/>
                </a:ext>
              </a:extLst>
            </p:cNvPr>
            <p:cNvSpPr/>
            <p:nvPr/>
          </p:nvSpPr>
          <p:spPr>
            <a:xfrm>
              <a:off x="3495084" y="1381595"/>
              <a:ext cx="75166" cy="20193"/>
            </a:xfrm>
            <a:custGeom>
              <a:avLst/>
              <a:gdLst/>
              <a:ahLst/>
              <a:cxnLst/>
              <a:rect l="l" t="t" r="r" b="b"/>
              <a:pathLst>
                <a:path w="4117" h="1106" extrusionOk="0">
                  <a:moveTo>
                    <a:pt x="22" y="0"/>
                  </a:moveTo>
                  <a:cubicBezTo>
                    <a:pt x="8" y="0"/>
                    <a:pt x="0" y="8"/>
                    <a:pt x="0" y="23"/>
                  </a:cubicBezTo>
                  <a:lnTo>
                    <a:pt x="0" y="1083"/>
                  </a:lnTo>
                  <a:cubicBezTo>
                    <a:pt x="0" y="1099"/>
                    <a:pt x="8" y="1106"/>
                    <a:pt x="22" y="1106"/>
                  </a:cubicBezTo>
                  <a:lnTo>
                    <a:pt x="4094" y="1106"/>
                  </a:lnTo>
                  <a:cubicBezTo>
                    <a:pt x="4105" y="1106"/>
                    <a:pt x="4116" y="1099"/>
                    <a:pt x="4116" y="1083"/>
                  </a:cubicBezTo>
                  <a:lnTo>
                    <a:pt x="4116" y="23"/>
                  </a:lnTo>
                  <a:cubicBezTo>
                    <a:pt x="4116" y="8"/>
                    <a:pt x="4105" y="0"/>
                    <a:pt x="4094" y="0"/>
                  </a:cubicBezTo>
                  <a:close/>
                </a:path>
              </a:pathLst>
            </a:custGeom>
            <a:solidFill>
              <a:srgbClr val="F3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62;p48">
              <a:extLst>
                <a:ext uri="{FF2B5EF4-FFF2-40B4-BE49-F238E27FC236}">
                  <a16:creationId xmlns:a16="http://schemas.microsoft.com/office/drawing/2014/main" id="{157B2CF6-6E74-0A6E-1D98-F75E581C0C19}"/>
                </a:ext>
              </a:extLst>
            </p:cNvPr>
            <p:cNvSpPr/>
            <p:nvPr/>
          </p:nvSpPr>
          <p:spPr>
            <a:xfrm>
              <a:off x="3505236" y="2049071"/>
              <a:ext cx="190079" cy="450723"/>
            </a:xfrm>
            <a:custGeom>
              <a:avLst/>
              <a:gdLst/>
              <a:ahLst/>
              <a:cxnLst/>
              <a:rect l="l" t="t" r="r" b="b"/>
              <a:pathLst>
                <a:path w="10411" h="24687" extrusionOk="0">
                  <a:moveTo>
                    <a:pt x="1" y="1"/>
                  </a:moveTo>
                  <a:lnTo>
                    <a:pt x="1" y="24686"/>
                  </a:lnTo>
                  <a:lnTo>
                    <a:pt x="10411" y="24686"/>
                  </a:lnTo>
                  <a:lnTo>
                    <a:pt x="1041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63;p48">
              <a:extLst>
                <a:ext uri="{FF2B5EF4-FFF2-40B4-BE49-F238E27FC236}">
                  <a16:creationId xmlns:a16="http://schemas.microsoft.com/office/drawing/2014/main" id="{D937CA2A-3965-4C18-B264-B4DF85A70D1B}"/>
                </a:ext>
              </a:extLst>
            </p:cNvPr>
            <p:cNvSpPr/>
            <p:nvPr/>
          </p:nvSpPr>
          <p:spPr>
            <a:xfrm>
              <a:off x="3505236" y="2414733"/>
              <a:ext cx="104013" cy="85062"/>
            </a:xfrm>
            <a:custGeom>
              <a:avLst/>
              <a:gdLst/>
              <a:ahLst/>
              <a:cxnLst/>
              <a:rect l="l" t="t" r="r" b="b"/>
              <a:pathLst>
                <a:path w="5697" h="4659" extrusionOk="0">
                  <a:moveTo>
                    <a:pt x="1" y="1"/>
                  </a:moveTo>
                  <a:lnTo>
                    <a:pt x="1" y="4658"/>
                  </a:lnTo>
                  <a:lnTo>
                    <a:pt x="2780" y="4658"/>
                  </a:lnTo>
                  <a:lnTo>
                    <a:pt x="5697" y="1"/>
                  </a:lnTo>
                  <a:close/>
                </a:path>
              </a:pathLst>
            </a:custGeom>
            <a:solidFill>
              <a:srgbClr val="F3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64;p48">
              <a:extLst>
                <a:ext uri="{FF2B5EF4-FFF2-40B4-BE49-F238E27FC236}">
                  <a16:creationId xmlns:a16="http://schemas.microsoft.com/office/drawing/2014/main" id="{36E0D31F-4EE0-DC6B-E952-8D1F6FA4A0FC}"/>
                </a:ext>
              </a:extLst>
            </p:cNvPr>
            <p:cNvSpPr/>
            <p:nvPr/>
          </p:nvSpPr>
          <p:spPr>
            <a:xfrm>
              <a:off x="4462750" y="2049071"/>
              <a:ext cx="190079" cy="450723"/>
            </a:xfrm>
            <a:custGeom>
              <a:avLst/>
              <a:gdLst/>
              <a:ahLst/>
              <a:cxnLst/>
              <a:rect l="l" t="t" r="r" b="b"/>
              <a:pathLst>
                <a:path w="10411" h="24687" extrusionOk="0">
                  <a:moveTo>
                    <a:pt x="0" y="1"/>
                  </a:moveTo>
                  <a:lnTo>
                    <a:pt x="0" y="24686"/>
                  </a:lnTo>
                  <a:lnTo>
                    <a:pt x="10411" y="24686"/>
                  </a:lnTo>
                  <a:lnTo>
                    <a:pt x="104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65;p48">
              <a:extLst>
                <a:ext uri="{FF2B5EF4-FFF2-40B4-BE49-F238E27FC236}">
                  <a16:creationId xmlns:a16="http://schemas.microsoft.com/office/drawing/2014/main" id="{73CFB96D-26E4-47EE-08A0-5B876FA4050F}"/>
                </a:ext>
              </a:extLst>
            </p:cNvPr>
            <p:cNvSpPr/>
            <p:nvPr/>
          </p:nvSpPr>
          <p:spPr>
            <a:xfrm>
              <a:off x="3505236" y="2049071"/>
              <a:ext cx="1001862" cy="421456"/>
            </a:xfrm>
            <a:custGeom>
              <a:avLst/>
              <a:gdLst/>
              <a:ahLst/>
              <a:cxnLst/>
              <a:rect l="l" t="t" r="r" b="b"/>
              <a:pathLst>
                <a:path w="54874" h="23084" extrusionOk="0">
                  <a:moveTo>
                    <a:pt x="1" y="1"/>
                  </a:moveTo>
                  <a:lnTo>
                    <a:pt x="1" y="23084"/>
                  </a:lnTo>
                  <a:lnTo>
                    <a:pt x="54874" y="23084"/>
                  </a:lnTo>
                  <a:lnTo>
                    <a:pt x="5487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66;p48">
              <a:extLst>
                <a:ext uri="{FF2B5EF4-FFF2-40B4-BE49-F238E27FC236}">
                  <a16:creationId xmlns:a16="http://schemas.microsoft.com/office/drawing/2014/main" id="{57C80E89-1060-3E7B-A7A4-49C3DCB3232B}"/>
                </a:ext>
              </a:extLst>
            </p:cNvPr>
            <p:cNvSpPr/>
            <p:nvPr/>
          </p:nvSpPr>
          <p:spPr>
            <a:xfrm>
              <a:off x="4403085" y="2414733"/>
              <a:ext cx="104013" cy="85062"/>
            </a:xfrm>
            <a:custGeom>
              <a:avLst/>
              <a:gdLst/>
              <a:ahLst/>
              <a:cxnLst/>
              <a:rect l="l" t="t" r="r" b="b"/>
              <a:pathLst>
                <a:path w="5697" h="4659" extrusionOk="0">
                  <a:moveTo>
                    <a:pt x="0" y="1"/>
                  </a:moveTo>
                  <a:lnTo>
                    <a:pt x="2918" y="4658"/>
                  </a:lnTo>
                  <a:lnTo>
                    <a:pt x="5697" y="4658"/>
                  </a:lnTo>
                  <a:lnTo>
                    <a:pt x="569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67;p48">
              <a:extLst>
                <a:ext uri="{FF2B5EF4-FFF2-40B4-BE49-F238E27FC236}">
                  <a16:creationId xmlns:a16="http://schemas.microsoft.com/office/drawing/2014/main" id="{8070A9D8-5640-317B-9E39-FB232E240F22}"/>
                </a:ext>
              </a:extLst>
            </p:cNvPr>
            <p:cNvSpPr/>
            <p:nvPr/>
          </p:nvSpPr>
          <p:spPr>
            <a:xfrm>
              <a:off x="3544580" y="2090680"/>
              <a:ext cx="923154" cy="146900"/>
            </a:xfrm>
            <a:custGeom>
              <a:avLst/>
              <a:gdLst/>
              <a:ahLst/>
              <a:cxnLst/>
              <a:rect l="l" t="t" r="r" b="b"/>
              <a:pathLst>
                <a:path w="50563" h="8046" extrusionOk="0">
                  <a:moveTo>
                    <a:pt x="1" y="0"/>
                  </a:moveTo>
                  <a:lnTo>
                    <a:pt x="1" y="8046"/>
                  </a:lnTo>
                  <a:lnTo>
                    <a:pt x="50563" y="8046"/>
                  </a:lnTo>
                  <a:lnTo>
                    <a:pt x="5056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68;p48">
              <a:extLst>
                <a:ext uri="{FF2B5EF4-FFF2-40B4-BE49-F238E27FC236}">
                  <a16:creationId xmlns:a16="http://schemas.microsoft.com/office/drawing/2014/main" id="{DBABC67D-E092-F953-3611-0EDFBE534DC0}"/>
                </a:ext>
              </a:extLst>
            </p:cNvPr>
            <p:cNvSpPr/>
            <p:nvPr/>
          </p:nvSpPr>
          <p:spPr>
            <a:xfrm>
              <a:off x="3544580" y="2280595"/>
              <a:ext cx="923154" cy="146845"/>
            </a:xfrm>
            <a:custGeom>
              <a:avLst/>
              <a:gdLst/>
              <a:ahLst/>
              <a:cxnLst/>
              <a:rect l="l" t="t" r="r" b="b"/>
              <a:pathLst>
                <a:path w="50563" h="8043" extrusionOk="0">
                  <a:moveTo>
                    <a:pt x="1" y="0"/>
                  </a:moveTo>
                  <a:lnTo>
                    <a:pt x="1" y="8042"/>
                  </a:lnTo>
                  <a:lnTo>
                    <a:pt x="50563" y="8042"/>
                  </a:lnTo>
                  <a:lnTo>
                    <a:pt x="5056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69;p48">
              <a:extLst>
                <a:ext uri="{FF2B5EF4-FFF2-40B4-BE49-F238E27FC236}">
                  <a16:creationId xmlns:a16="http://schemas.microsoft.com/office/drawing/2014/main" id="{F5C8F065-1813-D41C-A1CB-391C2FCC8780}"/>
                </a:ext>
              </a:extLst>
            </p:cNvPr>
            <p:cNvSpPr/>
            <p:nvPr/>
          </p:nvSpPr>
          <p:spPr>
            <a:xfrm>
              <a:off x="3706616" y="2090680"/>
              <a:ext cx="761119" cy="146900"/>
            </a:xfrm>
            <a:custGeom>
              <a:avLst/>
              <a:gdLst/>
              <a:ahLst/>
              <a:cxnLst/>
              <a:rect l="l" t="t" r="r" b="b"/>
              <a:pathLst>
                <a:path w="41688" h="8046" extrusionOk="0">
                  <a:moveTo>
                    <a:pt x="0" y="0"/>
                  </a:moveTo>
                  <a:lnTo>
                    <a:pt x="0" y="8046"/>
                  </a:lnTo>
                  <a:lnTo>
                    <a:pt x="41688" y="8046"/>
                  </a:lnTo>
                  <a:lnTo>
                    <a:pt x="416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70;p48">
              <a:extLst>
                <a:ext uri="{FF2B5EF4-FFF2-40B4-BE49-F238E27FC236}">
                  <a16:creationId xmlns:a16="http://schemas.microsoft.com/office/drawing/2014/main" id="{410E2FAA-0B02-7935-D7DD-B8A889A8BF6A}"/>
                </a:ext>
              </a:extLst>
            </p:cNvPr>
            <p:cNvSpPr/>
            <p:nvPr/>
          </p:nvSpPr>
          <p:spPr>
            <a:xfrm>
              <a:off x="3706616" y="2280595"/>
              <a:ext cx="761119" cy="146845"/>
            </a:xfrm>
            <a:custGeom>
              <a:avLst/>
              <a:gdLst/>
              <a:ahLst/>
              <a:cxnLst/>
              <a:rect l="l" t="t" r="r" b="b"/>
              <a:pathLst>
                <a:path w="41688" h="8043" extrusionOk="0">
                  <a:moveTo>
                    <a:pt x="0" y="0"/>
                  </a:moveTo>
                  <a:lnTo>
                    <a:pt x="0" y="8042"/>
                  </a:lnTo>
                  <a:lnTo>
                    <a:pt x="41688" y="8042"/>
                  </a:lnTo>
                  <a:lnTo>
                    <a:pt x="416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771;p48">
              <a:extLst>
                <a:ext uri="{FF2B5EF4-FFF2-40B4-BE49-F238E27FC236}">
                  <a16:creationId xmlns:a16="http://schemas.microsoft.com/office/drawing/2014/main" id="{816F787D-005C-0114-34D9-5761AE343FE2}"/>
                </a:ext>
              </a:extLst>
            </p:cNvPr>
            <p:cNvGrpSpPr/>
            <p:nvPr/>
          </p:nvGrpSpPr>
          <p:grpSpPr>
            <a:xfrm>
              <a:off x="2940312" y="1852548"/>
              <a:ext cx="421127" cy="567717"/>
              <a:chOff x="2940312" y="1852548"/>
              <a:chExt cx="421127" cy="567717"/>
            </a:xfrm>
          </p:grpSpPr>
          <p:sp>
            <p:nvSpPr>
              <p:cNvPr id="795" name="Google Shape;3772;p48">
                <a:extLst>
                  <a:ext uri="{FF2B5EF4-FFF2-40B4-BE49-F238E27FC236}">
                    <a16:creationId xmlns:a16="http://schemas.microsoft.com/office/drawing/2014/main" id="{3470F6D7-C6B5-1EBB-F48A-480106FA1AE7}"/>
                  </a:ext>
                </a:extLst>
              </p:cNvPr>
              <p:cNvSpPr/>
              <p:nvPr/>
            </p:nvSpPr>
            <p:spPr>
              <a:xfrm>
                <a:off x="3147973" y="1911318"/>
                <a:ext cx="30362" cy="508946"/>
              </a:xfrm>
              <a:custGeom>
                <a:avLst/>
                <a:gdLst/>
                <a:ahLst/>
                <a:cxnLst/>
                <a:rect l="l" t="t" r="r" b="b"/>
                <a:pathLst>
                  <a:path w="1663" h="27876" extrusionOk="0">
                    <a:moveTo>
                      <a:pt x="1211" y="0"/>
                    </a:moveTo>
                    <a:lnTo>
                      <a:pt x="359" y="621"/>
                    </a:lnTo>
                    <a:cubicBezTo>
                      <a:pt x="1" y="3803"/>
                      <a:pt x="549" y="21530"/>
                      <a:pt x="1162" y="27876"/>
                    </a:cubicBezTo>
                    <a:lnTo>
                      <a:pt x="1663" y="27876"/>
                    </a:lnTo>
                    <a:cubicBezTo>
                      <a:pt x="1651" y="27788"/>
                      <a:pt x="1642" y="27723"/>
                      <a:pt x="1634" y="27675"/>
                    </a:cubicBezTo>
                    <a:lnTo>
                      <a:pt x="1634" y="27675"/>
                    </a:lnTo>
                    <a:cubicBezTo>
                      <a:pt x="1650" y="27390"/>
                      <a:pt x="1629" y="26062"/>
                      <a:pt x="1405" y="21299"/>
                    </a:cubicBezTo>
                    <a:cubicBezTo>
                      <a:pt x="949" y="11576"/>
                      <a:pt x="1211" y="1"/>
                      <a:pt x="121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773;p48">
                <a:extLst>
                  <a:ext uri="{FF2B5EF4-FFF2-40B4-BE49-F238E27FC236}">
                    <a16:creationId xmlns:a16="http://schemas.microsoft.com/office/drawing/2014/main" id="{21F22386-519A-566D-9535-49310793DDEF}"/>
                  </a:ext>
                </a:extLst>
              </p:cNvPr>
              <p:cNvSpPr/>
              <p:nvPr/>
            </p:nvSpPr>
            <p:spPr>
              <a:xfrm>
                <a:off x="2940312" y="2147899"/>
                <a:ext cx="229898" cy="148397"/>
              </a:xfrm>
              <a:custGeom>
                <a:avLst/>
                <a:gdLst/>
                <a:ahLst/>
                <a:cxnLst/>
                <a:rect l="l" t="t" r="r" b="b"/>
                <a:pathLst>
                  <a:path w="12592" h="8128" extrusionOk="0">
                    <a:moveTo>
                      <a:pt x="1423" y="0"/>
                    </a:moveTo>
                    <a:cubicBezTo>
                      <a:pt x="1415" y="0"/>
                      <a:pt x="1407" y="0"/>
                      <a:pt x="1398" y="0"/>
                    </a:cubicBezTo>
                    <a:cubicBezTo>
                      <a:pt x="1" y="4"/>
                      <a:pt x="5653" y="1564"/>
                      <a:pt x="8006" y="3286"/>
                    </a:cubicBezTo>
                    <a:cubicBezTo>
                      <a:pt x="9832" y="4624"/>
                      <a:pt x="11890" y="6876"/>
                      <a:pt x="12592" y="8127"/>
                    </a:cubicBezTo>
                    <a:cubicBezTo>
                      <a:pt x="12140" y="5498"/>
                      <a:pt x="11878" y="3638"/>
                      <a:pt x="10168" y="2293"/>
                    </a:cubicBezTo>
                    <a:cubicBezTo>
                      <a:pt x="8462" y="955"/>
                      <a:pt x="4978" y="0"/>
                      <a:pt x="142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774;p48">
                <a:extLst>
                  <a:ext uri="{FF2B5EF4-FFF2-40B4-BE49-F238E27FC236}">
                    <a16:creationId xmlns:a16="http://schemas.microsoft.com/office/drawing/2014/main" id="{162EFF8C-F260-134C-39D8-F789640C1854}"/>
                  </a:ext>
                </a:extLst>
              </p:cNvPr>
              <p:cNvSpPr/>
              <p:nvPr/>
            </p:nvSpPr>
            <p:spPr>
              <a:xfrm>
                <a:off x="3161958" y="2178627"/>
                <a:ext cx="199481" cy="155116"/>
              </a:xfrm>
              <a:custGeom>
                <a:avLst/>
                <a:gdLst/>
                <a:ahLst/>
                <a:cxnLst/>
                <a:rect l="l" t="t" r="r" b="b"/>
                <a:pathLst>
                  <a:path w="10926" h="8496" extrusionOk="0">
                    <a:moveTo>
                      <a:pt x="9727" y="1"/>
                    </a:moveTo>
                    <a:cubicBezTo>
                      <a:pt x="9711" y="1"/>
                      <a:pt x="9693" y="1"/>
                      <a:pt x="9674" y="2"/>
                    </a:cubicBezTo>
                    <a:cubicBezTo>
                      <a:pt x="6125" y="124"/>
                      <a:pt x="2843" y="1200"/>
                      <a:pt x="1424" y="2601"/>
                    </a:cubicBezTo>
                    <a:cubicBezTo>
                      <a:pt x="0" y="3998"/>
                      <a:pt x="135" y="5862"/>
                      <a:pt x="240" y="8495"/>
                    </a:cubicBezTo>
                    <a:cubicBezTo>
                      <a:pt x="672" y="7225"/>
                      <a:pt x="2248" y="4909"/>
                      <a:pt x="3788" y="3512"/>
                    </a:cubicBezTo>
                    <a:cubicBezTo>
                      <a:pt x="5740" y="1736"/>
                      <a:pt x="10925" y="1"/>
                      <a:pt x="97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775;p48">
                <a:extLst>
                  <a:ext uri="{FF2B5EF4-FFF2-40B4-BE49-F238E27FC236}">
                    <a16:creationId xmlns:a16="http://schemas.microsoft.com/office/drawing/2014/main" id="{376587C5-F588-6EB5-556C-3C46DA22CA51}"/>
                  </a:ext>
                </a:extLst>
              </p:cNvPr>
              <p:cNvSpPr/>
              <p:nvPr/>
            </p:nvSpPr>
            <p:spPr>
              <a:xfrm>
                <a:off x="2967315" y="1981208"/>
                <a:ext cx="194716" cy="125703"/>
              </a:xfrm>
              <a:custGeom>
                <a:avLst/>
                <a:gdLst/>
                <a:ahLst/>
                <a:cxnLst/>
                <a:rect l="l" t="t" r="r" b="b"/>
                <a:pathLst>
                  <a:path w="10665" h="6885" extrusionOk="0">
                    <a:moveTo>
                      <a:pt x="1205" y="1"/>
                    </a:moveTo>
                    <a:cubicBezTo>
                      <a:pt x="1198" y="1"/>
                      <a:pt x="1192" y="1"/>
                      <a:pt x="1185" y="1"/>
                    </a:cubicBezTo>
                    <a:cubicBezTo>
                      <a:pt x="1" y="1"/>
                      <a:pt x="4790" y="1323"/>
                      <a:pt x="6781" y="2783"/>
                    </a:cubicBezTo>
                    <a:cubicBezTo>
                      <a:pt x="8327" y="3919"/>
                      <a:pt x="10071" y="5824"/>
                      <a:pt x="10665" y="6885"/>
                    </a:cubicBezTo>
                    <a:cubicBezTo>
                      <a:pt x="10280" y="4655"/>
                      <a:pt x="10063" y="3083"/>
                      <a:pt x="8615" y="1943"/>
                    </a:cubicBezTo>
                    <a:cubicBezTo>
                      <a:pt x="7168" y="810"/>
                      <a:pt x="4216" y="1"/>
                      <a:pt x="120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776;p48">
                <a:extLst>
                  <a:ext uri="{FF2B5EF4-FFF2-40B4-BE49-F238E27FC236}">
                    <a16:creationId xmlns:a16="http://schemas.microsoft.com/office/drawing/2014/main" id="{BF75E289-3784-0239-DD85-9886762F2ED7}"/>
                  </a:ext>
                </a:extLst>
              </p:cNvPr>
              <p:cNvSpPr/>
              <p:nvPr/>
            </p:nvSpPr>
            <p:spPr>
              <a:xfrm>
                <a:off x="3155057" y="2007262"/>
                <a:ext cx="168900" cy="131363"/>
              </a:xfrm>
              <a:custGeom>
                <a:avLst/>
                <a:gdLst/>
                <a:ahLst/>
                <a:cxnLst/>
                <a:rect l="l" t="t" r="r" b="b"/>
                <a:pathLst>
                  <a:path w="9251" h="7195" extrusionOk="0">
                    <a:moveTo>
                      <a:pt x="8237" y="0"/>
                    </a:moveTo>
                    <a:cubicBezTo>
                      <a:pt x="8223" y="0"/>
                      <a:pt x="8208" y="0"/>
                      <a:pt x="8192" y="1"/>
                    </a:cubicBezTo>
                    <a:cubicBezTo>
                      <a:pt x="5186" y="106"/>
                      <a:pt x="2407" y="1017"/>
                      <a:pt x="1204" y="2201"/>
                    </a:cubicBezTo>
                    <a:cubicBezTo>
                      <a:pt x="1" y="3385"/>
                      <a:pt x="113" y="4961"/>
                      <a:pt x="202" y="7195"/>
                    </a:cubicBezTo>
                    <a:cubicBezTo>
                      <a:pt x="569" y="6119"/>
                      <a:pt x="1906" y="4158"/>
                      <a:pt x="3206" y="2970"/>
                    </a:cubicBezTo>
                    <a:cubicBezTo>
                      <a:pt x="4860" y="1467"/>
                      <a:pt x="9251" y="0"/>
                      <a:pt x="823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777;p48">
                <a:extLst>
                  <a:ext uri="{FF2B5EF4-FFF2-40B4-BE49-F238E27FC236}">
                    <a16:creationId xmlns:a16="http://schemas.microsoft.com/office/drawing/2014/main" id="{CEDF87FD-245A-F54C-A9AE-6EBA3082D3AC}"/>
                  </a:ext>
                </a:extLst>
              </p:cNvPr>
              <p:cNvSpPr/>
              <p:nvPr/>
            </p:nvSpPr>
            <p:spPr>
              <a:xfrm>
                <a:off x="3148667" y="1852548"/>
                <a:ext cx="123822" cy="107482"/>
              </a:xfrm>
              <a:custGeom>
                <a:avLst/>
                <a:gdLst/>
                <a:ahLst/>
                <a:cxnLst/>
                <a:rect l="l" t="t" r="r" b="b"/>
                <a:pathLst>
                  <a:path w="6782" h="5887" extrusionOk="0">
                    <a:moveTo>
                      <a:pt x="6146" y="0"/>
                    </a:moveTo>
                    <a:cubicBezTo>
                      <a:pt x="6126" y="0"/>
                      <a:pt x="6104" y="1"/>
                      <a:pt x="6077" y="4"/>
                    </a:cubicBezTo>
                    <a:cubicBezTo>
                      <a:pt x="3788" y="216"/>
                      <a:pt x="1711" y="1038"/>
                      <a:pt x="855" y="2002"/>
                    </a:cubicBezTo>
                    <a:cubicBezTo>
                      <a:pt x="0" y="2969"/>
                      <a:pt x="171" y="4176"/>
                      <a:pt x="359" y="5886"/>
                    </a:cubicBezTo>
                    <a:cubicBezTo>
                      <a:pt x="583" y="5046"/>
                      <a:pt x="1497" y="3477"/>
                      <a:pt x="2428" y="2510"/>
                    </a:cubicBezTo>
                    <a:cubicBezTo>
                      <a:pt x="3591" y="1299"/>
                      <a:pt x="6782" y="0"/>
                      <a:pt x="614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778;p48">
                <a:extLst>
                  <a:ext uri="{FF2B5EF4-FFF2-40B4-BE49-F238E27FC236}">
                    <a16:creationId xmlns:a16="http://schemas.microsoft.com/office/drawing/2014/main" id="{E78F33A7-33AB-FD46-2D53-5307D2A35498}"/>
                  </a:ext>
                </a:extLst>
              </p:cNvPr>
              <p:cNvSpPr/>
              <p:nvPr/>
            </p:nvSpPr>
            <p:spPr>
              <a:xfrm>
                <a:off x="3077754" y="1868687"/>
                <a:ext cx="87618" cy="92839"/>
              </a:xfrm>
              <a:custGeom>
                <a:avLst/>
                <a:gdLst/>
                <a:ahLst/>
                <a:cxnLst/>
                <a:rect l="l" t="t" r="r" b="b"/>
                <a:pathLst>
                  <a:path w="4799" h="5085" extrusionOk="0">
                    <a:moveTo>
                      <a:pt x="425" y="1"/>
                    </a:moveTo>
                    <a:cubicBezTo>
                      <a:pt x="1" y="1"/>
                      <a:pt x="2250" y="1138"/>
                      <a:pt x="3085" y="2178"/>
                    </a:cubicBezTo>
                    <a:cubicBezTo>
                      <a:pt x="3757" y="3016"/>
                      <a:pt x="4429" y="4364"/>
                      <a:pt x="4601" y="5085"/>
                    </a:cubicBezTo>
                    <a:cubicBezTo>
                      <a:pt x="4698" y="3624"/>
                      <a:pt x="4799" y="2593"/>
                      <a:pt x="4179" y="1761"/>
                    </a:cubicBezTo>
                    <a:cubicBezTo>
                      <a:pt x="3559" y="928"/>
                      <a:pt x="2091" y="206"/>
                      <a:pt x="478" y="5"/>
                    </a:cubicBezTo>
                    <a:cubicBezTo>
                      <a:pt x="457" y="2"/>
                      <a:pt x="439" y="1"/>
                      <a:pt x="42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779;p48">
              <a:extLst>
                <a:ext uri="{FF2B5EF4-FFF2-40B4-BE49-F238E27FC236}">
                  <a16:creationId xmlns:a16="http://schemas.microsoft.com/office/drawing/2014/main" id="{7BD2F99B-8C01-19C7-C8CE-6506B47584FB}"/>
                </a:ext>
              </a:extLst>
            </p:cNvPr>
            <p:cNvSpPr/>
            <p:nvPr/>
          </p:nvSpPr>
          <p:spPr>
            <a:xfrm>
              <a:off x="3101051" y="2384516"/>
              <a:ext cx="140418" cy="115278"/>
            </a:xfrm>
            <a:custGeom>
              <a:avLst/>
              <a:gdLst/>
              <a:ahLst/>
              <a:cxnLst/>
              <a:rect l="l" t="t" r="r" b="b"/>
              <a:pathLst>
                <a:path w="7691" h="6314" extrusionOk="0">
                  <a:moveTo>
                    <a:pt x="1" y="1"/>
                  </a:moveTo>
                  <a:lnTo>
                    <a:pt x="314" y="2978"/>
                  </a:lnTo>
                  <a:cubicBezTo>
                    <a:pt x="423" y="4849"/>
                    <a:pt x="1973" y="6313"/>
                    <a:pt x="3848" y="6313"/>
                  </a:cubicBezTo>
                  <a:cubicBezTo>
                    <a:pt x="5723" y="6313"/>
                    <a:pt x="7273" y="4849"/>
                    <a:pt x="7382" y="2978"/>
                  </a:cubicBezTo>
                  <a:lnTo>
                    <a:pt x="769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80;p48">
              <a:extLst>
                <a:ext uri="{FF2B5EF4-FFF2-40B4-BE49-F238E27FC236}">
                  <a16:creationId xmlns:a16="http://schemas.microsoft.com/office/drawing/2014/main" id="{8D422248-A689-AEF1-615C-4B408141FF9E}"/>
                </a:ext>
              </a:extLst>
            </p:cNvPr>
            <p:cNvSpPr/>
            <p:nvPr/>
          </p:nvSpPr>
          <p:spPr>
            <a:xfrm>
              <a:off x="3087413" y="2365839"/>
              <a:ext cx="167713" cy="41134"/>
            </a:xfrm>
            <a:custGeom>
              <a:avLst/>
              <a:gdLst/>
              <a:ahLst/>
              <a:cxnLst/>
              <a:rect l="l" t="t" r="r" b="b"/>
              <a:pathLst>
                <a:path w="9186" h="2253" extrusionOk="0">
                  <a:moveTo>
                    <a:pt x="1" y="0"/>
                  </a:moveTo>
                  <a:lnTo>
                    <a:pt x="251" y="2253"/>
                  </a:lnTo>
                  <a:lnTo>
                    <a:pt x="8939" y="2253"/>
                  </a:lnTo>
                  <a:lnTo>
                    <a:pt x="918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81;p48">
              <a:extLst>
                <a:ext uri="{FF2B5EF4-FFF2-40B4-BE49-F238E27FC236}">
                  <a16:creationId xmlns:a16="http://schemas.microsoft.com/office/drawing/2014/main" id="{E52C41B7-6F28-D992-3206-41B195FEBECD}"/>
                </a:ext>
              </a:extLst>
            </p:cNvPr>
            <p:cNvSpPr/>
            <p:nvPr/>
          </p:nvSpPr>
          <p:spPr>
            <a:xfrm>
              <a:off x="2910936" y="2599535"/>
              <a:ext cx="1717611" cy="100343"/>
            </a:xfrm>
            <a:custGeom>
              <a:avLst/>
              <a:gdLst/>
              <a:ahLst/>
              <a:cxnLst/>
              <a:rect l="l" t="t" r="r" b="b"/>
              <a:pathLst>
                <a:path w="94077" h="5496" extrusionOk="0">
                  <a:moveTo>
                    <a:pt x="47041" y="0"/>
                  </a:moveTo>
                  <a:cubicBezTo>
                    <a:pt x="21062" y="0"/>
                    <a:pt x="1" y="1229"/>
                    <a:pt x="1" y="2746"/>
                  </a:cubicBezTo>
                  <a:cubicBezTo>
                    <a:pt x="1" y="4263"/>
                    <a:pt x="21062" y="5495"/>
                    <a:pt x="47041" y="5495"/>
                  </a:cubicBezTo>
                  <a:cubicBezTo>
                    <a:pt x="73018" y="5495"/>
                    <a:pt x="94076" y="4263"/>
                    <a:pt x="94076" y="2746"/>
                  </a:cubicBezTo>
                  <a:cubicBezTo>
                    <a:pt x="94076" y="1229"/>
                    <a:pt x="73018" y="0"/>
                    <a:pt x="4704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82;p48">
              <a:extLst>
                <a:ext uri="{FF2B5EF4-FFF2-40B4-BE49-F238E27FC236}">
                  <a16:creationId xmlns:a16="http://schemas.microsoft.com/office/drawing/2014/main" id="{6A98794B-48A5-F889-8653-F7E2F0A43B77}"/>
                </a:ext>
              </a:extLst>
            </p:cNvPr>
            <p:cNvSpPr/>
            <p:nvPr/>
          </p:nvSpPr>
          <p:spPr>
            <a:xfrm>
              <a:off x="3026396" y="1770151"/>
              <a:ext cx="10991" cy="57986"/>
            </a:xfrm>
            <a:custGeom>
              <a:avLst/>
              <a:gdLst/>
              <a:ahLst/>
              <a:cxnLst/>
              <a:rect l="l" t="t" r="r" b="b"/>
              <a:pathLst>
                <a:path w="602" h="3176" extrusionOk="0">
                  <a:moveTo>
                    <a:pt x="243" y="1"/>
                  </a:moveTo>
                  <a:lnTo>
                    <a:pt x="0" y="12"/>
                  </a:lnTo>
                  <a:cubicBezTo>
                    <a:pt x="56" y="1069"/>
                    <a:pt x="179" y="2134"/>
                    <a:pt x="362" y="3176"/>
                  </a:cubicBezTo>
                  <a:lnTo>
                    <a:pt x="602" y="3135"/>
                  </a:lnTo>
                  <a:cubicBezTo>
                    <a:pt x="418" y="2100"/>
                    <a:pt x="299" y="1047"/>
                    <a:pt x="2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83;p48">
              <a:extLst>
                <a:ext uri="{FF2B5EF4-FFF2-40B4-BE49-F238E27FC236}">
                  <a16:creationId xmlns:a16="http://schemas.microsoft.com/office/drawing/2014/main" id="{BF8AAC58-05C4-1354-3351-E6DF74ABEA2F}"/>
                </a:ext>
              </a:extLst>
            </p:cNvPr>
            <p:cNvSpPr/>
            <p:nvPr/>
          </p:nvSpPr>
          <p:spPr>
            <a:xfrm>
              <a:off x="3036474" y="1845299"/>
              <a:ext cx="10991" cy="28317"/>
            </a:xfrm>
            <a:custGeom>
              <a:avLst/>
              <a:gdLst/>
              <a:ahLst/>
              <a:cxnLst/>
              <a:rect l="l" t="t" r="r" b="b"/>
              <a:pathLst>
                <a:path w="602" h="1551" extrusionOk="0">
                  <a:moveTo>
                    <a:pt x="240" y="1"/>
                  </a:moveTo>
                  <a:lnTo>
                    <a:pt x="0" y="53"/>
                  </a:lnTo>
                  <a:cubicBezTo>
                    <a:pt x="109" y="551"/>
                    <a:pt x="232" y="1054"/>
                    <a:pt x="367" y="1551"/>
                  </a:cubicBezTo>
                  <a:lnTo>
                    <a:pt x="602" y="1484"/>
                  </a:lnTo>
                  <a:cubicBezTo>
                    <a:pt x="467" y="994"/>
                    <a:pt x="344" y="494"/>
                    <a:pt x="24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84;p48">
              <a:extLst>
                <a:ext uri="{FF2B5EF4-FFF2-40B4-BE49-F238E27FC236}">
                  <a16:creationId xmlns:a16="http://schemas.microsoft.com/office/drawing/2014/main" id="{D6C3F33A-C71D-0797-FD5D-B6050167CD93}"/>
                </a:ext>
              </a:extLst>
            </p:cNvPr>
            <p:cNvSpPr/>
            <p:nvPr/>
          </p:nvSpPr>
          <p:spPr>
            <a:xfrm>
              <a:off x="4197889" y="2552339"/>
              <a:ext cx="59136" cy="1114"/>
            </a:xfrm>
            <a:custGeom>
              <a:avLst/>
              <a:gdLst/>
              <a:ahLst/>
              <a:cxnLst/>
              <a:rect l="l" t="t" r="r" b="b"/>
              <a:pathLst>
                <a:path w="3239" h="61" extrusionOk="0">
                  <a:moveTo>
                    <a:pt x="0" y="1"/>
                  </a:moveTo>
                  <a:lnTo>
                    <a:pt x="0" y="61"/>
                  </a:lnTo>
                  <a:lnTo>
                    <a:pt x="3238" y="61"/>
                  </a:lnTo>
                  <a:lnTo>
                    <a:pt x="3238"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85;p48">
              <a:extLst>
                <a:ext uri="{FF2B5EF4-FFF2-40B4-BE49-F238E27FC236}">
                  <a16:creationId xmlns:a16="http://schemas.microsoft.com/office/drawing/2014/main" id="{24721EAE-6CC4-A266-105A-ECB31F57A516}"/>
                </a:ext>
              </a:extLst>
            </p:cNvPr>
            <p:cNvSpPr/>
            <p:nvPr/>
          </p:nvSpPr>
          <p:spPr>
            <a:xfrm>
              <a:off x="3938614" y="2508357"/>
              <a:ext cx="46812" cy="83966"/>
            </a:xfrm>
            <a:custGeom>
              <a:avLst/>
              <a:gdLst/>
              <a:ahLst/>
              <a:cxnLst/>
              <a:rect l="l" t="t" r="r" b="b"/>
              <a:pathLst>
                <a:path w="2564" h="4599" extrusionOk="0">
                  <a:moveTo>
                    <a:pt x="893" y="1"/>
                  </a:moveTo>
                  <a:lnTo>
                    <a:pt x="0" y="4023"/>
                  </a:lnTo>
                  <a:lnTo>
                    <a:pt x="1670" y="4599"/>
                  </a:lnTo>
                  <a:lnTo>
                    <a:pt x="2563" y="579"/>
                  </a:lnTo>
                  <a:lnTo>
                    <a:pt x="89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86;p48">
              <a:extLst>
                <a:ext uri="{FF2B5EF4-FFF2-40B4-BE49-F238E27FC236}">
                  <a16:creationId xmlns:a16="http://schemas.microsoft.com/office/drawing/2014/main" id="{D1AD0AE9-D1D9-1DC9-4A0E-5799E1463C86}"/>
                </a:ext>
              </a:extLst>
            </p:cNvPr>
            <p:cNvSpPr/>
            <p:nvPr/>
          </p:nvSpPr>
          <p:spPr>
            <a:xfrm>
              <a:off x="4204845" y="2534958"/>
              <a:ext cx="57438" cy="74691"/>
            </a:xfrm>
            <a:custGeom>
              <a:avLst/>
              <a:gdLst/>
              <a:ahLst/>
              <a:cxnLst/>
              <a:rect l="l" t="t" r="r" b="b"/>
              <a:pathLst>
                <a:path w="3146" h="4091" extrusionOk="0">
                  <a:moveTo>
                    <a:pt x="0" y="1"/>
                  </a:moveTo>
                  <a:lnTo>
                    <a:pt x="1378" y="4090"/>
                  </a:lnTo>
                  <a:lnTo>
                    <a:pt x="3145" y="4090"/>
                  </a:lnTo>
                  <a:lnTo>
                    <a:pt x="1771"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87;p48">
              <a:extLst>
                <a:ext uri="{FF2B5EF4-FFF2-40B4-BE49-F238E27FC236}">
                  <a16:creationId xmlns:a16="http://schemas.microsoft.com/office/drawing/2014/main" id="{4B243BA1-FB34-345D-54FC-4DCCC55945C0}"/>
                </a:ext>
              </a:extLst>
            </p:cNvPr>
            <p:cNvSpPr/>
            <p:nvPr/>
          </p:nvSpPr>
          <p:spPr>
            <a:xfrm>
              <a:off x="4163382" y="2605943"/>
              <a:ext cx="111444" cy="36716"/>
            </a:xfrm>
            <a:custGeom>
              <a:avLst/>
              <a:gdLst/>
              <a:ahLst/>
              <a:cxnLst/>
              <a:rect l="l" t="t" r="r" b="b"/>
              <a:pathLst>
                <a:path w="6104" h="2011" extrusionOk="0">
                  <a:moveTo>
                    <a:pt x="3414" y="1"/>
                  </a:moveTo>
                  <a:cubicBezTo>
                    <a:pt x="3310" y="1"/>
                    <a:pt x="3206" y="38"/>
                    <a:pt x="3127" y="109"/>
                  </a:cubicBezTo>
                  <a:cubicBezTo>
                    <a:pt x="2690" y="501"/>
                    <a:pt x="1666" y="912"/>
                    <a:pt x="303" y="1207"/>
                  </a:cubicBezTo>
                  <a:cubicBezTo>
                    <a:pt x="1" y="1274"/>
                    <a:pt x="113" y="2010"/>
                    <a:pt x="837" y="2010"/>
                  </a:cubicBezTo>
                  <a:cubicBezTo>
                    <a:pt x="1580" y="2010"/>
                    <a:pt x="3201" y="1954"/>
                    <a:pt x="3739" y="1954"/>
                  </a:cubicBezTo>
                  <a:cubicBezTo>
                    <a:pt x="4609" y="1954"/>
                    <a:pt x="5118" y="1995"/>
                    <a:pt x="5809" y="2007"/>
                  </a:cubicBezTo>
                  <a:cubicBezTo>
                    <a:pt x="5811" y="2007"/>
                    <a:pt x="5813" y="2007"/>
                    <a:pt x="5814" y="2007"/>
                  </a:cubicBezTo>
                  <a:cubicBezTo>
                    <a:pt x="5979" y="2007"/>
                    <a:pt x="6103" y="1852"/>
                    <a:pt x="6070" y="1693"/>
                  </a:cubicBezTo>
                  <a:lnTo>
                    <a:pt x="5719" y="120"/>
                  </a:lnTo>
                  <a:cubicBezTo>
                    <a:pt x="5704" y="49"/>
                    <a:pt x="5640" y="1"/>
                    <a:pt x="5569"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88;p48">
              <a:extLst>
                <a:ext uri="{FF2B5EF4-FFF2-40B4-BE49-F238E27FC236}">
                  <a16:creationId xmlns:a16="http://schemas.microsoft.com/office/drawing/2014/main" id="{0ACBDA7E-EFFD-2DDA-430F-0194E66D5B3E}"/>
                </a:ext>
              </a:extLst>
            </p:cNvPr>
            <p:cNvSpPr/>
            <p:nvPr/>
          </p:nvSpPr>
          <p:spPr>
            <a:xfrm>
              <a:off x="3855232" y="2574486"/>
              <a:ext cx="120153" cy="51742"/>
            </a:xfrm>
            <a:custGeom>
              <a:avLst/>
              <a:gdLst/>
              <a:ahLst/>
              <a:cxnLst/>
              <a:rect l="l" t="t" r="r" b="b"/>
              <a:pathLst>
                <a:path w="6581" h="2834" extrusionOk="0">
                  <a:moveTo>
                    <a:pt x="322" y="0"/>
                  </a:moveTo>
                  <a:cubicBezTo>
                    <a:pt x="31" y="0"/>
                    <a:pt x="1" y="728"/>
                    <a:pt x="671" y="962"/>
                  </a:cubicBezTo>
                  <a:cubicBezTo>
                    <a:pt x="1804" y="1354"/>
                    <a:pt x="2659" y="1589"/>
                    <a:pt x="3626" y="1925"/>
                  </a:cubicBezTo>
                  <a:cubicBezTo>
                    <a:pt x="4452" y="2213"/>
                    <a:pt x="5389" y="2579"/>
                    <a:pt x="6043" y="2818"/>
                  </a:cubicBezTo>
                  <a:cubicBezTo>
                    <a:pt x="6072" y="2828"/>
                    <a:pt x="6101" y="2833"/>
                    <a:pt x="6130" y="2833"/>
                  </a:cubicBezTo>
                  <a:cubicBezTo>
                    <a:pt x="6257" y="2833"/>
                    <a:pt x="6372" y="2739"/>
                    <a:pt x="6386" y="2605"/>
                  </a:cubicBezTo>
                  <a:lnTo>
                    <a:pt x="6570" y="1006"/>
                  </a:lnTo>
                  <a:cubicBezTo>
                    <a:pt x="6581" y="932"/>
                    <a:pt x="6536" y="865"/>
                    <a:pt x="6469" y="842"/>
                  </a:cubicBezTo>
                  <a:lnTo>
                    <a:pt x="4646" y="211"/>
                  </a:lnTo>
                  <a:cubicBezTo>
                    <a:pt x="4573" y="187"/>
                    <a:pt x="4498" y="176"/>
                    <a:pt x="4423" y="176"/>
                  </a:cubicBezTo>
                  <a:cubicBezTo>
                    <a:pt x="4348" y="176"/>
                    <a:pt x="4272" y="187"/>
                    <a:pt x="4198" y="203"/>
                  </a:cubicBezTo>
                  <a:cubicBezTo>
                    <a:pt x="3800" y="291"/>
                    <a:pt x="3427" y="325"/>
                    <a:pt x="3063" y="325"/>
                  </a:cubicBezTo>
                  <a:cubicBezTo>
                    <a:pt x="2173" y="325"/>
                    <a:pt x="1340" y="121"/>
                    <a:pt x="343" y="1"/>
                  </a:cubicBezTo>
                  <a:cubicBezTo>
                    <a:pt x="336" y="1"/>
                    <a:pt x="329" y="0"/>
                    <a:pt x="322"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89;p48">
              <a:extLst>
                <a:ext uri="{FF2B5EF4-FFF2-40B4-BE49-F238E27FC236}">
                  <a16:creationId xmlns:a16="http://schemas.microsoft.com/office/drawing/2014/main" id="{FA39B741-E605-BA6B-4E08-92CFA75C7A30}"/>
                </a:ext>
              </a:extLst>
            </p:cNvPr>
            <p:cNvSpPr/>
            <p:nvPr/>
          </p:nvSpPr>
          <p:spPr>
            <a:xfrm>
              <a:off x="3893755" y="1623672"/>
              <a:ext cx="221628" cy="172771"/>
            </a:xfrm>
            <a:custGeom>
              <a:avLst/>
              <a:gdLst/>
              <a:ahLst/>
              <a:cxnLst/>
              <a:rect l="l" t="t" r="r" b="b"/>
              <a:pathLst>
                <a:path w="12139" h="9463" extrusionOk="0">
                  <a:moveTo>
                    <a:pt x="9606" y="1"/>
                  </a:moveTo>
                  <a:cubicBezTo>
                    <a:pt x="9506" y="269"/>
                    <a:pt x="9379" y="583"/>
                    <a:pt x="9263" y="879"/>
                  </a:cubicBezTo>
                  <a:cubicBezTo>
                    <a:pt x="9144" y="1178"/>
                    <a:pt x="9016" y="1476"/>
                    <a:pt x="8886" y="1771"/>
                  </a:cubicBezTo>
                  <a:cubicBezTo>
                    <a:pt x="8624" y="2358"/>
                    <a:pt x="8359" y="2944"/>
                    <a:pt x="8064" y="3508"/>
                  </a:cubicBezTo>
                  <a:cubicBezTo>
                    <a:pt x="7489" y="4636"/>
                    <a:pt x="6827" y="5731"/>
                    <a:pt x="6062" y="6534"/>
                  </a:cubicBezTo>
                  <a:cubicBezTo>
                    <a:pt x="5965" y="6631"/>
                    <a:pt x="5872" y="6728"/>
                    <a:pt x="5770" y="6810"/>
                  </a:cubicBezTo>
                  <a:cubicBezTo>
                    <a:pt x="5726" y="6847"/>
                    <a:pt x="5666" y="6903"/>
                    <a:pt x="5636" y="6925"/>
                  </a:cubicBezTo>
                  <a:cubicBezTo>
                    <a:pt x="5603" y="6956"/>
                    <a:pt x="5569" y="6982"/>
                    <a:pt x="5536" y="7004"/>
                  </a:cubicBezTo>
                  <a:cubicBezTo>
                    <a:pt x="5397" y="7094"/>
                    <a:pt x="5281" y="7142"/>
                    <a:pt x="5128" y="7165"/>
                  </a:cubicBezTo>
                  <a:cubicBezTo>
                    <a:pt x="5088" y="7171"/>
                    <a:pt x="5045" y="7174"/>
                    <a:pt x="4999" y="7174"/>
                  </a:cubicBezTo>
                  <a:cubicBezTo>
                    <a:pt x="4699" y="7174"/>
                    <a:pt x="4280" y="7038"/>
                    <a:pt x="3866" y="6791"/>
                  </a:cubicBezTo>
                  <a:cubicBezTo>
                    <a:pt x="3380" y="6511"/>
                    <a:pt x="2898" y="6123"/>
                    <a:pt x="2438" y="5697"/>
                  </a:cubicBezTo>
                  <a:cubicBezTo>
                    <a:pt x="2211" y="5480"/>
                    <a:pt x="1979" y="5260"/>
                    <a:pt x="1759" y="5025"/>
                  </a:cubicBezTo>
                  <a:cubicBezTo>
                    <a:pt x="1542" y="4796"/>
                    <a:pt x="1322" y="4543"/>
                    <a:pt x="1124" y="4315"/>
                  </a:cubicBezTo>
                  <a:lnTo>
                    <a:pt x="0" y="5017"/>
                  </a:lnTo>
                  <a:cubicBezTo>
                    <a:pt x="164" y="5361"/>
                    <a:pt x="336" y="5656"/>
                    <a:pt x="526" y="5966"/>
                  </a:cubicBezTo>
                  <a:cubicBezTo>
                    <a:pt x="713" y="6268"/>
                    <a:pt x="911" y="6571"/>
                    <a:pt x="1131" y="6858"/>
                  </a:cubicBezTo>
                  <a:cubicBezTo>
                    <a:pt x="1569" y="7437"/>
                    <a:pt x="2066" y="7994"/>
                    <a:pt x="2689" y="8487"/>
                  </a:cubicBezTo>
                  <a:cubicBezTo>
                    <a:pt x="3007" y="8730"/>
                    <a:pt x="3354" y="8958"/>
                    <a:pt x="3765" y="9144"/>
                  </a:cubicBezTo>
                  <a:cubicBezTo>
                    <a:pt x="4172" y="9323"/>
                    <a:pt x="4650" y="9454"/>
                    <a:pt x="5173" y="9462"/>
                  </a:cubicBezTo>
                  <a:cubicBezTo>
                    <a:pt x="5192" y="9463"/>
                    <a:pt x="5212" y="9463"/>
                    <a:pt x="5231" y="9463"/>
                  </a:cubicBezTo>
                  <a:cubicBezTo>
                    <a:pt x="5737" y="9463"/>
                    <a:pt x="6265" y="9330"/>
                    <a:pt x="6701" y="9096"/>
                  </a:cubicBezTo>
                  <a:cubicBezTo>
                    <a:pt x="6813" y="9037"/>
                    <a:pt x="6925" y="8969"/>
                    <a:pt x="7025" y="8902"/>
                  </a:cubicBezTo>
                  <a:cubicBezTo>
                    <a:pt x="7134" y="8830"/>
                    <a:pt x="7201" y="8775"/>
                    <a:pt x="7291" y="8711"/>
                  </a:cubicBezTo>
                  <a:cubicBezTo>
                    <a:pt x="7458" y="8588"/>
                    <a:pt x="7612" y="8454"/>
                    <a:pt x="7761" y="8319"/>
                  </a:cubicBezTo>
                  <a:cubicBezTo>
                    <a:pt x="8359" y="7785"/>
                    <a:pt x="8834" y="7199"/>
                    <a:pt x="9267" y="6601"/>
                  </a:cubicBezTo>
                  <a:cubicBezTo>
                    <a:pt x="9700" y="6003"/>
                    <a:pt x="10073" y="5387"/>
                    <a:pt x="10417" y="4763"/>
                  </a:cubicBezTo>
                  <a:cubicBezTo>
                    <a:pt x="10761" y="4136"/>
                    <a:pt x="11078" y="3505"/>
                    <a:pt x="11358" y="2858"/>
                  </a:cubicBezTo>
                  <a:cubicBezTo>
                    <a:pt x="11500" y="2533"/>
                    <a:pt x="11635" y="2208"/>
                    <a:pt x="11766" y="1883"/>
                  </a:cubicBezTo>
                  <a:cubicBezTo>
                    <a:pt x="11900" y="1551"/>
                    <a:pt x="12016" y="1233"/>
                    <a:pt x="12139" y="867"/>
                  </a:cubicBezTo>
                  <a:lnTo>
                    <a:pt x="9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90;p48">
              <a:extLst>
                <a:ext uri="{FF2B5EF4-FFF2-40B4-BE49-F238E27FC236}">
                  <a16:creationId xmlns:a16="http://schemas.microsoft.com/office/drawing/2014/main" id="{72209F54-5C0B-D687-E774-81BEDBDFF9BE}"/>
                </a:ext>
              </a:extLst>
            </p:cNvPr>
            <p:cNvSpPr/>
            <p:nvPr/>
          </p:nvSpPr>
          <p:spPr>
            <a:xfrm>
              <a:off x="4010147" y="1596486"/>
              <a:ext cx="125283" cy="134138"/>
            </a:xfrm>
            <a:custGeom>
              <a:avLst/>
              <a:gdLst/>
              <a:ahLst/>
              <a:cxnLst/>
              <a:rect l="l" t="t" r="r" b="b"/>
              <a:pathLst>
                <a:path w="6862" h="7347" extrusionOk="0">
                  <a:moveTo>
                    <a:pt x="4752" y="1"/>
                  </a:moveTo>
                  <a:cubicBezTo>
                    <a:pt x="4056" y="1"/>
                    <a:pt x="3263" y="372"/>
                    <a:pt x="2578" y="1143"/>
                  </a:cubicBezTo>
                  <a:cubicBezTo>
                    <a:pt x="1128" y="2779"/>
                    <a:pt x="1" y="4971"/>
                    <a:pt x="1" y="4971"/>
                  </a:cubicBezTo>
                  <a:lnTo>
                    <a:pt x="3247" y="7347"/>
                  </a:lnTo>
                  <a:cubicBezTo>
                    <a:pt x="3247" y="7347"/>
                    <a:pt x="6862" y="3134"/>
                    <a:pt x="6481" y="1490"/>
                  </a:cubicBezTo>
                  <a:cubicBezTo>
                    <a:pt x="6257" y="513"/>
                    <a:pt x="5571" y="1"/>
                    <a:pt x="475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91;p48">
              <a:extLst>
                <a:ext uri="{FF2B5EF4-FFF2-40B4-BE49-F238E27FC236}">
                  <a16:creationId xmlns:a16="http://schemas.microsoft.com/office/drawing/2014/main" id="{2736ECB2-2144-ACC8-9B17-42C016110FFF}"/>
                </a:ext>
              </a:extLst>
            </p:cNvPr>
            <p:cNvSpPr/>
            <p:nvPr/>
          </p:nvSpPr>
          <p:spPr>
            <a:xfrm>
              <a:off x="3876356" y="1681110"/>
              <a:ext cx="50957" cy="35876"/>
            </a:xfrm>
            <a:custGeom>
              <a:avLst/>
              <a:gdLst/>
              <a:ahLst/>
              <a:cxnLst/>
              <a:rect l="l" t="t" r="r" b="b"/>
              <a:pathLst>
                <a:path w="2791" h="1965" extrusionOk="0">
                  <a:moveTo>
                    <a:pt x="531" y="0"/>
                  </a:moveTo>
                  <a:lnTo>
                    <a:pt x="531" y="0"/>
                  </a:lnTo>
                  <a:cubicBezTo>
                    <a:pt x="531" y="0"/>
                    <a:pt x="0" y="1117"/>
                    <a:pt x="968" y="1964"/>
                  </a:cubicBezTo>
                  <a:lnTo>
                    <a:pt x="2074" y="1871"/>
                  </a:lnTo>
                  <a:lnTo>
                    <a:pt x="2791" y="75"/>
                  </a:lnTo>
                  <a:lnTo>
                    <a:pt x="531"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92;p48">
              <a:extLst>
                <a:ext uri="{FF2B5EF4-FFF2-40B4-BE49-F238E27FC236}">
                  <a16:creationId xmlns:a16="http://schemas.microsoft.com/office/drawing/2014/main" id="{C121714B-2BA0-D32C-54CF-1D53158F025E}"/>
                </a:ext>
              </a:extLst>
            </p:cNvPr>
            <p:cNvSpPr/>
            <p:nvPr/>
          </p:nvSpPr>
          <p:spPr>
            <a:xfrm>
              <a:off x="3886032" y="1660424"/>
              <a:ext cx="45699" cy="22055"/>
            </a:xfrm>
            <a:custGeom>
              <a:avLst/>
              <a:gdLst/>
              <a:ahLst/>
              <a:cxnLst/>
              <a:rect l="l" t="t" r="r" b="b"/>
              <a:pathLst>
                <a:path w="2503" h="1208" extrusionOk="0">
                  <a:moveTo>
                    <a:pt x="2503" y="1"/>
                  </a:moveTo>
                  <a:lnTo>
                    <a:pt x="732" y="341"/>
                  </a:lnTo>
                  <a:lnTo>
                    <a:pt x="1" y="1133"/>
                  </a:lnTo>
                  <a:lnTo>
                    <a:pt x="2261" y="1208"/>
                  </a:lnTo>
                  <a:lnTo>
                    <a:pt x="250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93;p48">
              <a:extLst>
                <a:ext uri="{FF2B5EF4-FFF2-40B4-BE49-F238E27FC236}">
                  <a16:creationId xmlns:a16="http://schemas.microsoft.com/office/drawing/2014/main" id="{2870E74F-E250-EF2D-E3BB-D022A74C2A5A}"/>
                </a:ext>
              </a:extLst>
            </p:cNvPr>
            <p:cNvSpPr/>
            <p:nvPr/>
          </p:nvSpPr>
          <p:spPr>
            <a:xfrm>
              <a:off x="3946446" y="2508357"/>
              <a:ext cx="38980" cy="48437"/>
            </a:xfrm>
            <a:custGeom>
              <a:avLst/>
              <a:gdLst/>
              <a:ahLst/>
              <a:cxnLst/>
              <a:rect l="l" t="t" r="r" b="b"/>
              <a:pathLst>
                <a:path w="2135" h="2653" extrusionOk="0">
                  <a:moveTo>
                    <a:pt x="464" y="1"/>
                  </a:moveTo>
                  <a:lnTo>
                    <a:pt x="1" y="2074"/>
                  </a:lnTo>
                  <a:lnTo>
                    <a:pt x="1674" y="2653"/>
                  </a:lnTo>
                  <a:lnTo>
                    <a:pt x="2134" y="579"/>
                  </a:lnTo>
                  <a:lnTo>
                    <a:pt x="464" y="1"/>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94;p48">
              <a:extLst>
                <a:ext uri="{FF2B5EF4-FFF2-40B4-BE49-F238E27FC236}">
                  <a16:creationId xmlns:a16="http://schemas.microsoft.com/office/drawing/2014/main" id="{3B2E35F3-0D9F-4E75-836F-2B8A033D00AA}"/>
                </a:ext>
              </a:extLst>
            </p:cNvPr>
            <p:cNvSpPr/>
            <p:nvPr/>
          </p:nvSpPr>
          <p:spPr>
            <a:xfrm>
              <a:off x="4204845" y="2534958"/>
              <a:ext cx="45297" cy="38542"/>
            </a:xfrm>
            <a:custGeom>
              <a:avLst/>
              <a:gdLst/>
              <a:ahLst/>
              <a:cxnLst/>
              <a:rect l="l" t="t" r="r" b="b"/>
              <a:pathLst>
                <a:path w="2481" h="2111" extrusionOk="0">
                  <a:moveTo>
                    <a:pt x="0" y="1"/>
                  </a:moveTo>
                  <a:lnTo>
                    <a:pt x="714" y="2111"/>
                  </a:lnTo>
                  <a:lnTo>
                    <a:pt x="2481" y="2111"/>
                  </a:lnTo>
                  <a:lnTo>
                    <a:pt x="1771" y="1"/>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95;p48">
              <a:extLst>
                <a:ext uri="{FF2B5EF4-FFF2-40B4-BE49-F238E27FC236}">
                  <a16:creationId xmlns:a16="http://schemas.microsoft.com/office/drawing/2014/main" id="{3DB3B33D-0F7A-2D3F-9958-8F21440E751B}"/>
                </a:ext>
              </a:extLst>
            </p:cNvPr>
            <p:cNvSpPr/>
            <p:nvPr/>
          </p:nvSpPr>
          <p:spPr>
            <a:xfrm>
              <a:off x="4036705" y="1594149"/>
              <a:ext cx="230099" cy="301723"/>
            </a:xfrm>
            <a:custGeom>
              <a:avLst/>
              <a:gdLst/>
              <a:ahLst/>
              <a:cxnLst/>
              <a:rect l="l" t="t" r="r" b="b"/>
              <a:pathLst>
                <a:path w="12603" h="16526" extrusionOk="0">
                  <a:moveTo>
                    <a:pt x="5003" y="0"/>
                  </a:moveTo>
                  <a:cubicBezTo>
                    <a:pt x="3806" y="0"/>
                    <a:pt x="2779" y="135"/>
                    <a:pt x="2779" y="135"/>
                  </a:cubicBezTo>
                  <a:cubicBezTo>
                    <a:pt x="2779" y="135"/>
                    <a:pt x="0" y="5148"/>
                    <a:pt x="635" y="15266"/>
                  </a:cubicBezTo>
                  <a:cubicBezTo>
                    <a:pt x="3455" y="15643"/>
                    <a:pt x="8632" y="16341"/>
                    <a:pt x="10003" y="16525"/>
                  </a:cubicBezTo>
                  <a:cubicBezTo>
                    <a:pt x="10133" y="15815"/>
                    <a:pt x="10208" y="13697"/>
                    <a:pt x="10533" y="10933"/>
                  </a:cubicBezTo>
                  <a:cubicBezTo>
                    <a:pt x="10671" y="9757"/>
                    <a:pt x="10854" y="8457"/>
                    <a:pt x="11108" y="7101"/>
                  </a:cubicBezTo>
                  <a:cubicBezTo>
                    <a:pt x="11459" y="5248"/>
                    <a:pt x="11933" y="3284"/>
                    <a:pt x="12602" y="1371"/>
                  </a:cubicBezTo>
                  <a:cubicBezTo>
                    <a:pt x="12602" y="1371"/>
                    <a:pt x="11516" y="990"/>
                    <a:pt x="10268" y="707"/>
                  </a:cubicBezTo>
                  <a:cubicBezTo>
                    <a:pt x="10021" y="650"/>
                    <a:pt x="9771" y="598"/>
                    <a:pt x="9521" y="550"/>
                  </a:cubicBezTo>
                  <a:cubicBezTo>
                    <a:pt x="8333" y="333"/>
                    <a:pt x="6603" y="60"/>
                    <a:pt x="5536" y="16"/>
                  </a:cubicBezTo>
                  <a:cubicBezTo>
                    <a:pt x="5371" y="8"/>
                    <a:pt x="5210" y="0"/>
                    <a:pt x="5050" y="0"/>
                  </a:cubicBezTo>
                  <a:cubicBezTo>
                    <a:pt x="5034" y="0"/>
                    <a:pt x="5019" y="0"/>
                    <a:pt x="500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96;p48">
              <a:extLst>
                <a:ext uri="{FF2B5EF4-FFF2-40B4-BE49-F238E27FC236}">
                  <a16:creationId xmlns:a16="http://schemas.microsoft.com/office/drawing/2014/main" id="{51BF5040-EC6C-BB9C-F8EE-A9728DF4774B}"/>
                </a:ext>
              </a:extLst>
            </p:cNvPr>
            <p:cNvSpPr/>
            <p:nvPr/>
          </p:nvSpPr>
          <p:spPr>
            <a:xfrm>
              <a:off x="4211929" y="1723796"/>
              <a:ext cx="33630" cy="69981"/>
            </a:xfrm>
            <a:custGeom>
              <a:avLst/>
              <a:gdLst/>
              <a:ahLst/>
              <a:cxnLst/>
              <a:rect l="l" t="t" r="r" b="b"/>
              <a:pathLst>
                <a:path w="1842" h="3833" extrusionOk="0">
                  <a:moveTo>
                    <a:pt x="1842" y="0"/>
                  </a:moveTo>
                  <a:lnTo>
                    <a:pt x="1" y="908"/>
                  </a:lnTo>
                  <a:lnTo>
                    <a:pt x="1267" y="3832"/>
                  </a:lnTo>
                  <a:cubicBezTo>
                    <a:pt x="1405" y="2652"/>
                    <a:pt x="1588" y="1356"/>
                    <a:pt x="184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97;p48">
              <a:extLst>
                <a:ext uri="{FF2B5EF4-FFF2-40B4-BE49-F238E27FC236}">
                  <a16:creationId xmlns:a16="http://schemas.microsoft.com/office/drawing/2014/main" id="{09DC2CB7-FCB6-53BA-AF72-0581C884A87A}"/>
                </a:ext>
              </a:extLst>
            </p:cNvPr>
            <p:cNvSpPr/>
            <p:nvPr/>
          </p:nvSpPr>
          <p:spPr>
            <a:xfrm>
              <a:off x="4107404" y="1652208"/>
              <a:ext cx="66074" cy="76572"/>
            </a:xfrm>
            <a:custGeom>
              <a:avLst/>
              <a:gdLst/>
              <a:ahLst/>
              <a:cxnLst/>
              <a:rect l="l" t="t" r="r" b="b"/>
              <a:pathLst>
                <a:path w="3619" h="4194" extrusionOk="0">
                  <a:moveTo>
                    <a:pt x="2050" y="242"/>
                  </a:moveTo>
                  <a:cubicBezTo>
                    <a:pt x="2357" y="242"/>
                    <a:pt x="2645" y="354"/>
                    <a:pt x="2869" y="567"/>
                  </a:cubicBezTo>
                  <a:cubicBezTo>
                    <a:pt x="3197" y="877"/>
                    <a:pt x="3372" y="1363"/>
                    <a:pt x="3346" y="1908"/>
                  </a:cubicBezTo>
                  <a:cubicBezTo>
                    <a:pt x="3302" y="2935"/>
                    <a:pt x="2566" y="3847"/>
                    <a:pt x="1707" y="3940"/>
                  </a:cubicBezTo>
                  <a:cubicBezTo>
                    <a:pt x="1658" y="3945"/>
                    <a:pt x="1610" y="3948"/>
                    <a:pt x="1562" y="3948"/>
                  </a:cubicBezTo>
                  <a:cubicBezTo>
                    <a:pt x="1258" y="3948"/>
                    <a:pt x="974" y="3836"/>
                    <a:pt x="750" y="3626"/>
                  </a:cubicBezTo>
                  <a:cubicBezTo>
                    <a:pt x="418" y="3316"/>
                    <a:pt x="247" y="2826"/>
                    <a:pt x="269" y="2285"/>
                  </a:cubicBezTo>
                  <a:cubicBezTo>
                    <a:pt x="317" y="1258"/>
                    <a:pt x="1053" y="347"/>
                    <a:pt x="1912" y="249"/>
                  </a:cubicBezTo>
                  <a:cubicBezTo>
                    <a:pt x="1961" y="246"/>
                    <a:pt x="2005" y="242"/>
                    <a:pt x="2050" y="242"/>
                  </a:cubicBezTo>
                  <a:close/>
                  <a:moveTo>
                    <a:pt x="2059" y="1"/>
                  </a:moveTo>
                  <a:cubicBezTo>
                    <a:pt x="2002" y="1"/>
                    <a:pt x="1944" y="4"/>
                    <a:pt x="1886" y="11"/>
                  </a:cubicBezTo>
                  <a:cubicBezTo>
                    <a:pt x="911" y="118"/>
                    <a:pt x="78" y="1135"/>
                    <a:pt x="26" y="2274"/>
                  </a:cubicBezTo>
                  <a:cubicBezTo>
                    <a:pt x="0" y="2887"/>
                    <a:pt x="202" y="3447"/>
                    <a:pt x="583" y="3802"/>
                  </a:cubicBezTo>
                  <a:cubicBezTo>
                    <a:pt x="855" y="4055"/>
                    <a:pt x="1199" y="4194"/>
                    <a:pt x="1565" y="4194"/>
                  </a:cubicBezTo>
                  <a:cubicBezTo>
                    <a:pt x="1621" y="4194"/>
                    <a:pt x="1677" y="4190"/>
                    <a:pt x="1733" y="4183"/>
                  </a:cubicBezTo>
                  <a:cubicBezTo>
                    <a:pt x="2704" y="4074"/>
                    <a:pt x="3537" y="3059"/>
                    <a:pt x="3589" y="1919"/>
                  </a:cubicBezTo>
                  <a:cubicBezTo>
                    <a:pt x="3619" y="1303"/>
                    <a:pt x="3417" y="746"/>
                    <a:pt x="3033" y="387"/>
                  </a:cubicBezTo>
                  <a:cubicBezTo>
                    <a:pt x="2765" y="135"/>
                    <a:pt x="242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98;p48">
              <a:extLst>
                <a:ext uri="{FF2B5EF4-FFF2-40B4-BE49-F238E27FC236}">
                  <a16:creationId xmlns:a16="http://schemas.microsoft.com/office/drawing/2014/main" id="{ECFABEE1-585C-6915-D646-9D26371F6A0D}"/>
                </a:ext>
              </a:extLst>
            </p:cNvPr>
            <p:cNvSpPr/>
            <p:nvPr/>
          </p:nvSpPr>
          <p:spPr>
            <a:xfrm>
              <a:off x="4137401" y="1521320"/>
              <a:ext cx="83017" cy="98755"/>
            </a:xfrm>
            <a:custGeom>
              <a:avLst/>
              <a:gdLst/>
              <a:ahLst/>
              <a:cxnLst/>
              <a:rect l="l" t="t" r="r" b="b"/>
              <a:pathLst>
                <a:path w="4547" h="5409" extrusionOk="0">
                  <a:moveTo>
                    <a:pt x="4546" y="0"/>
                  </a:moveTo>
                  <a:lnTo>
                    <a:pt x="1819" y="1760"/>
                  </a:lnTo>
                  <a:cubicBezTo>
                    <a:pt x="1935" y="2791"/>
                    <a:pt x="1827" y="3855"/>
                    <a:pt x="352" y="4005"/>
                  </a:cubicBezTo>
                  <a:cubicBezTo>
                    <a:pt x="49" y="4396"/>
                    <a:pt x="0" y="5174"/>
                    <a:pt x="1102" y="5349"/>
                  </a:cubicBezTo>
                  <a:cubicBezTo>
                    <a:pt x="1361" y="5390"/>
                    <a:pt x="1607" y="5408"/>
                    <a:pt x="1841" y="5408"/>
                  </a:cubicBezTo>
                  <a:cubicBezTo>
                    <a:pt x="2905" y="5408"/>
                    <a:pt x="3721" y="5022"/>
                    <a:pt x="4337" y="4539"/>
                  </a:cubicBezTo>
                  <a:cubicBezTo>
                    <a:pt x="3556" y="3564"/>
                    <a:pt x="4120" y="1248"/>
                    <a:pt x="454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99;p48">
              <a:extLst>
                <a:ext uri="{FF2B5EF4-FFF2-40B4-BE49-F238E27FC236}">
                  <a16:creationId xmlns:a16="http://schemas.microsoft.com/office/drawing/2014/main" id="{53D52FBE-ED86-0C24-92E7-CA0DA0207303}"/>
                </a:ext>
              </a:extLst>
            </p:cNvPr>
            <p:cNvSpPr/>
            <p:nvPr/>
          </p:nvSpPr>
          <p:spPr>
            <a:xfrm>
              <a:off x="4170612" y="1534411"/>
              <a:ext cx="30034" cy="32206"/>
            </a:xfrm>
            <a:custGeom>
              <a:avLst/>
              <a:gdLst/>
              <a:ahLst/>
              <a:cxnLst/>
              <a:rect l="l" t="t" r="r" b="b"/>
              <a:pathLst>
                <a:path w="1645" h="1764" extrusionOk="0">
                  <a:moveTo>
                    <a:pt x="1614" y="0"/>
                  </a:moveTo>
                  <a:lnTo>
                    <a:pt x="0" y="1043"/>
                  </a:lnTo>
                  <a:cubicBezTo>
                    <a:pt x="31" y="1286"/>
                    <a:pt x="45" y="1532"/>
                    <a:pt x="31" y="1764"/>
                  </a:cubicBezTo>
                  <a:cubicBezTo>
                    <a:pt x="586" y="1760"/>
                    <a:pt x="1416" y="1264"/>
                    <a:pt x="1550" y="699"/>
                  </a:cubicBezTo>
                  <a:cubicBezTo>
                    <a:pt x="1617" y="415"/>
                    <a:pt x="1644" y="143"/>
                    <a:pt x="1614" y="0"/>
                  </a:cubicBez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00;p48">
              <a:extLst>
                <a:ext uri="{FF2B5EF4-FFF2-40B4-BE49-F238E27FC236}">
                  <a16:creationId xmlns:a16="http://schemas.microsoft.com/office/drawing/2014/main" id="{5A2D45FF-5942-112F-130A-A7DBF76B4710}"/>
                </a:ext>
              </a:extLst>
            </p:cNvPr>
            <p:cNvSpPr/>
            <p:nvPr/>
          </p:nvSpPr>
          <p:spPr>
            <a:xfrm>
              <a:off x="4127761" y="1429832"/>
              <a:ext cx="77010" cy="70985"/>
            </a:xfrm>
            <a:custGeom>
              <a:avLst/>
              <a:gdLst/>
              <a:ahLst/>
              <a:cxnLst/>
              <a:rect l="l" t="t" r="r" b="b"/>
              <a:pathLst>
                <a:path w="4218" h="3888" extrusionOk="0">
                  <a:moveTo>
                    <a:pt x="1762" y="0"/>
                  </a:moveTo>
                  <a:cubicBezTo>
                    <a:pt x="446" y="0"/>
                    <a:pt x="1" y="3199"/>
                    <a:pt x="838" y="3824"/>
                  </a:cubicBezTo>
                  <a:cubicBezTo>
                    <a:pt x="898" y="3867"/>
                    <a:pt x="965" y="3887"/>
                    <a:pt x="1040" y="3887"/>
                  </a:cubicBezTo>
                  <a:cubicBezTo>
                    <a:pt x="2042" y="3887"/>
                    <a:pt x="4217" y="197"/>
                    <a:pt x="1828" y="3"/>
                  </a:cubicBezTo>
                  <a:cubicBezTo>
                    <a:pt x="1806" y="1"/>
                    <a:pt x="1784" y="0"/>
                    <a:pt x="1762" y="0"/>
                  </a:cubicBezTo>
                  <a:close/>
                </a:path>
              </a:pathLst>
            </a:custGeom>
            <a:solidFill>
              <a:srgbClr val="1E2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01;p48">
              <a:extLst>
                <a:ext uri="{FF2B5EF4-FFF2-40B4-BE49-F238E27FC236}">
                  <a16:creationId xmlns:a16="http://schemas.microsoft.com/office/drawing/2014/main" id="{B28015B8-C010-6A24-364D-2CF096422D26}"/>
                </a:ext>
              </a:extLst>
            </p:cNvPr>
            <p:cNvSpPr/>
            <p:nvPr/>
          </p:nvSpPr>
          <p:spPr>
            <a:xfrm>
              <a:off x="4130719" y="1433794"/>
              <a:ext cx="102644" cy="125739"/>
            </a:xfrm>
            <a:custGeom>
              <a:avLst/>
              <a:gdLst/>
              <a:ahLst/>
              <a:cxnLst/>
              <a:rect l="l" t="t" r="r" b="b"/>
              <a:pathLst>
                <a:path w="5622" h="6887" extrusionOk="0">
                  <a:moveTo>
                    <a:pt x="3001" y="0"/>
                  </a:moveTo>
                  <a:cubicBezTo>
                    <a:pt x="2798" y="0"/>
                    <a:pt x="2589" y="26"/>
                    <a:pt x="2376" y="81"/>
                  </a:cubicBezTo>
                  <a:cubicBezTo>
                    <a:pt x="583" y="544"/>
                    <a:pt x="1" y="3087"/>
                    <a:pt x="161" y="4697"/>
                  </a:cubicBezTo>
                  <a:cubicBezTo>
                    <a:pt x="289" y="5971"/>
                    <a:pt x="1360" y="6886"/>
                    <a:pt x="2508" y="6886"/>
                  </a:cubicBezTo>
                  <a:cubicBezTo>
                    <a:pt x="2970" y="6886"/>
                    <a:pt x="3444" y="6738"/>
                    <a:pt x="3874" y="6404"/>
                  </a:cubicBezTo>
                  <a:cubicBezTo>
                    <a:pt x="4871" y="5635"/>
                    <a:pt x="4983" y="4608"/>
                    <a:pt x="5323" y="2889"/>
                  </a:cubicBezTo>
                  <a:cubicBezTo>
                    <a:pt x="5621" y="1375"/>
                    <a:pt x="4479" y="0"/>
                    <a:pt x="3001"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02;p48">
              <a:extLst>
                <a:ext uri="{FF2B5EF4-FFF2-40B4-BE49-F238E27FC236}">
                  <a16:creationId xmlns:a16="http://schemas.microsoft.com/office/drawing/2014/main" id="{3D997C29-4BD9-E95F-C4AF-B4F07CA48D1F}"/>
                </a:ext>
              </a:extLst>
            </p:cNvPr>
            <p:cNvSpPr/>
            <p:nvPr/>
          </p:nvSpPr>
          <p:spPr>
            <a:xfrm>
              <a:off x="4193689" y="1443068"/>
              <a:ext cx="93077" cy="74929"/>
            </a:xfrm>
            <a:custGeom>
              <a:avLst/>
              <a:gdLst/>
              <a:ahLst/>
              <a:cxnLst/>
              <a:rect l="l" t="t" r="r" b="b"/>
              <a:pathLst>
                <a:path w="5098" h="4104" extrusionOk="0">
                  <a:moveTo>
                    <a:pt x="2134" y="0"/>
                  </a:moveTo>
                  <a:cubicBezTo>
                    <a:pt x="1" y="0"/>
                    <a:pt x="607" y="4104"/>
                    <a:pt x="1391" y="4104"/>
                  </a:cubicBezTo>
                  <a:cubicBezTo>
                    <a:pt x="1436" y="4104"/>
                    <a:pt x="1481" y="4091"/>
                    <a:pt x="1527" y="4062"/>
                  </a:cubicBezTo>
                  <a:cubicBezTo>
                    <a:pt x="3327" y="2942"/>
                    <a:pt x="5097" y="140"/>
                    <a:pt x="2213" y="2"/>
                  </a:cubicBezTo>
                  <a:cubicBezTo>
                    <a:pt x="2187" y="1"/>
                    <a:pt x="2160" y="0"/>
                    <a:pt x="21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03;p48">
              <a:extLst>
                <a:ext uri="{FF2B5EF4-FFF2-40B4-BE49-F238E27FC236}">
                  <a16:creationId xmlns:a16="http://schemas.microsoft.com/office/drawing/2014/main" id="{8F2F1557-E0C3-96C3-594C-810A922ECC60}"/>
                </a:ext>
              </a:extLst>
            </p:cNvPr>
            <p:cNvSpPr/>
            <p:nvPr/>
          </p:nvSpPr>
          <p:spPr>
            <a:xfrm>
              <a:off x="4102895" y="1404801"/>
              <a:ext cx="161378" cy="57639"/>
            </a:xfrm>
            <a:custGeom>
              <a:avLst/>
              <a:gdLst/>
              <a:ahLst/>
              <a:cxnLst/>
              <a:rect l="l" t="t" r="r" b="b"/>
              <a:pathLst>
                <a:path w="8839" h="3157" extrusionOk="0">
                  <a:moveTo>
                    <a:pt x="4199" y="0"/>
                  </a:moveTo>
                  <a:cubicBezTo>
                    <a:pt x="3816" y="0"/>
                    <a:pt x="3402" y="232"/>
                    <a:pt x="3052" y="616"/>
                  </a:cubicBezTo>
                  <a:cubicBezTo>
                    <a:pt x="2716" y="981"/>
                    <a:pt x="2218" y="1145"/>
                    <a:pt x="1782" y="1145"/>
                  </a:cubicBezTo>
                  <a:cubicBezTo>
                    <a:pt x="1398" y="1145"/>
                    <a:pt x="1063" y="1018"/>
                    <a:pt x="930" y="791"/>
                  </a:cubicBezTo>
                  <a:lnTo>
                    <a:pt x="930" y="791"/>
                  </a:lnTo>
                  <a:cubicBezTo>
                    <a:pt x="1" y="2476"/>
                    <a:pt x="1984" y="1990"/>
                    <a:pt x="3142" y="2543"/>
                  </a:cubicBezTo>
                  <a:cubicBezTo>
                    <a:pt x="3485" y="2707"/>
                    <a:pt x="3875" y="2753"/>
                    <a:pt x="4283" y="2753"/>
                  </a:cubicBezTo>
                  <a:cubicBezTo>
                    <a:pt x="4806" y="2753"/>
                    <a:pt x="5360" y="2677"/>
                    <a:pt x="5884" y="2677"/>
                  </a:cubicBezTo>
                  <a:cubicBezTo>
                    <a:pt x="6329" y="2677"/>
                    <a:pt x="6753" y="2732"/>
                    <a:pt x="7119" y="2935"/>
                  </a:cubicBezTo>
                  <a:cubicBezTo>
                    <a:pt x="7397" y="3090"/>
                    <a:pt x="7633" y="3157"/>
                    <a:pt x="7830" y="3157"/>
                  </a:cubicBezTo>
                  <a:cubicBezTo>
                    <a:pt x="8839" y="3157"/>
                    <a:pt x="8805" y="1395"/>
                    <a:pt x="7982" y="698"/>
                  </a:cubicBezTo>
                  <a:cubicBezTo>
                    <a:pt x="7682" y="445"/>
                    <a:pt x="7369" y="360"/>
                    <a:pt x="7061" y="360"/>
                  </a:cubicBezTo>
                  <a:cubicBezTo>
                    <a:pt x="6443" y="360"/>
                    <a:pt x="5847" y="701"/>
                    <a:pt x="5424" y="701"/>
                  </a:cubicBezTo>
                  <a:cubicBezTo>
                    <a:pt x="5251" y="701"/>
                    <a:pt x="5106" y="644"/>
                    <a:pt x="5002" y="481"/>
                  </a:cubicBezTo>
                  <a:cubicBezTo>
                    <a:pt x="4787" y="147"/>
                    <a:pt x="4503" y="0"/>
                    <a:pt x="419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04;p48">
              <a:extLst>
                <a:ext uri="{FF2B5EF4-FFF2-40B4-BE49-F238E27FC236}">
                  <a16:creationId xmlns:a16="http://schemas.microsoft.com/office/drawing/2014/main" id="{D9D3A626-AAD8-7ABF-0F42-2562416651DD}"/>
                </a:ext>
              </a:extLst>
            </p:cNvPr>
            <p:cNvSpPr/>
            <p:nvPr/>
          </p:nvSpPr>
          <p:spPr>
            <a:xfrm>
              <a:off x="4249849" y="1440768"/>
              <a:ext cx="22329" cy="12470"/>
            </a:xfrm>
            <a:custGeom>
              <a:avLst/>
              <a:gdLst/>
              <a:ahLst/>
              <a:cxnLst/>
              <a:rect l="l" t="t" r="r" b="b"/>
              <a:pathLst>
                <a:path w="1223" h="683" extrusionOk="0">
                  <a:moveTo>
                    <a:pt x="1211" y="1"/>
                  </a:moveTo>
                  <a:cubicBezTo>
                    <a:pt x="1024" y="532"/>
                    <a:pt x="1" y="569"/>
                    <a:pt x="1" y="569"/>
                  </a:cubicBezTo>
                  <a:cubicBezTo>
                    <a:pt x="250" y="647"/>
                    <a:pt x="452" y="682"/>
                    <a:pt x="615" y="682"/>
                  </a:cubicBezTo>
                  <a:cubicBezTo>
                    <a:pt x="1083" y="682"/>
                    <a:pt x="1222" y="392"/>
                    <a:pt x="121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05;p48">
              <a:extLst>
                <a:ext uri="{FF2B5EF4-FFF2-40B4-BE49-F238E27FC236}">
                  <a16:creationId xmlns:a16="http://schemas.microsoft.com/office/drawing/2014/main" id="{6D85AF2C-1708-826D-EE85-4F8DFA51E483}"/>
                </a:ext>
              </a:extLst>
            </p:cNvPr>
            <p:cNvSpPr/>
            <p:nvPr/>
          </p:nvSpPr>
          <p:spPr>
            <a:xfrm>
              <a:off x="4203183" y="1500415"/>
              <a:ext cx="40623" cy="33813"/>
            </a:xfrm>
            <a:custGeom>
              <a:avLst/>
              <a:gdLst/>
              <a:ahLst/>
              <a:cxnLst/>
              <a:rect l="l" t="t" r="r" b="b"/>
              <a:pathLst>
                <a:path w="2225" h="1852" extrusionOk="0">
                  <a:moveTo>
                    <a:pt x="1373" y="1"/>
                  </a:moveTo>
                  <a:cubicBezTo>
                    <a:pt x="903" y="1"/>
                    <a:pt x="442" y="473"/>
                    <a:pt x="245" y="858"/>
                  </a:cubicBezTo>
                  <a:cubicBezTo>
                    <a:pt x="1" y="1327"/>
                    <a:pt x="155" y="1851"/>
                    <a:pt x="682" y="1851"/>
                  </a:cubicBezTo>
                  <a:cubicBezTo>
                    <a:pt x="705" y="1851"/>
                    <a:pt x="728" y="1850"/>
                    <a:pt x="752" y="1848"/>
                  </a:cubicBezTo>
                  <a:cubicBezTo>
                    <a:pt x="1141" y="1818"/>
                    <a:pt x="1581" y="1624"/>
                    <a:pt x="1881" y="1257"/>
                  </a:cubicBezTo>
                  <a:cubicBezTo>
                    <a:pt x="2224" y="840"/>
                    <a:pt x="2124" y="216"/>
                    <a:pt x="1589" y="36"/>
                  </a:cubicBezTo>
                  <a:cubicBezTo>
                    <a:pt x="1518" y="12"/>
                    <a:pt x="1445" y="1"/>
                    <a:pt x="1373"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06;p48">
              <a:extLst>
                <a:ext uri="{FF2B5EF4-FFF2-40B4-BE49-F238E27FC236}">
                  <a16:creationId xmlns:a16="http://schemas.microsoft.com/office/drawing/2014/main" id="{0362CA40-9957-0C6A-C30C-B10E1A4EBF86}"/>
                </a:ext>
              </a:extLst>
            </p:cNvPr>
            <p:cNvSpPr/>
            <p:nvPr/>
          </p:nvSpPr>
          <p:spPr>
            <a:xfrm>
              <a:off x="3937537" y="1872850"/>
              <a:ext cx="229278" cy="680256"/>
            </a:xfrm>
            <a:custGeom>
              <a:avLst/>
              <a:gdLst/>
              <a:ahLst/>
              <a:cxnLst/>
              <a:rect l="l" t="t" r="r" b="b"/>
              <a:pathLst>
                <a:path w="12558" h="37259" extrusionOk="0">
                  <a:moveTo>
                    <a:pt x="6394" y="1"/>
                  </a:moveTo>
                  <a:cubicBezTo>
                    <a:pt x="6394" y="1"/>
                    <a:pt x="1703" y="14385"/>
                    <a:pt x="1176" y="19753"/>
                  </a:cubicBezTo>
                  <a:cubicBezTo>
                    <a:pt x="623" y="25336"/>
                    <a:pt x="0" y="36280"/>
                    <a:pt x="0" y="36280"/>
                  </a:cubicBezTo>
                  <a:lnTo>
                    <a:pt x="2827" y="37259"/>
                  </a:lnTo>
                  <a:cubicBezTo>
                    <a:pt x="2827" y="37259"/>
                    <a:pt x="5598" y="26338"/>
                    <a:pt x="6465" y="20899"/>
                  </a:cubicBezTo>
                  <a:cubicBezTo>
                    <a:pt x="6730" y="19244"/>
                    <a:pt x="7320" y="16955"/>
                    <a:pt x="8034" y="14508"/>
                  </a:cubicBezTo>
                  <a:cubicBezTo>
                    <a:pt x="8934" y="11427"/>
                    <a:pt x="10028" y="8106"/>
                    <a:pt x="10914" y="5503"/>
                  </a:cubicBezTo>
                  <a:cubicBezTo>
                    <a:pt x="11851" y="2765"/>
                    <a:pt x="12557" y="830"/>
                    <a:pt x="12557" y="830"/>
                  </a:cubicBezTo>
                  <a:lnTo>
                    <a:pt x="639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07;p48">
              <a:extLst>
                <a:ext uri="{FF2B5EF4-FFF2-40B4-BE49-F238E27FC236}">
                  <a16:creationId xmlns:a16="http://schemas.microsoft.com/office/drawing/2014/main" id="{C42F928D-7AB4-91BE-4AE4-2826155087B1}"/>
                </a:ext>
              </a:extLst>
            </p:cNvPr>
            <p:cNvSpPr/>
            <p:nvPr/>
          </p:nvSpPr>
          <p:spPr>
            <a:xfrm>
              <a:off x="4082373" y="1947322"/>
              <a:ext cx="54444" cy="190426"/>
            </a:xfrm>
            <a:custGeom>
              <a:avLst/>
              <a:gdLst/>
              <a:ahLst/>
              <a:cxnLst/>
              <a:rect l="l" t="t" r="r" b="b"/>
              <a:pathLst>
                <a:path w="2982" h="10430" extrusionOk="0">
                  <a:moveTo>
                    <a:pt x="2428" y="0"/>
                  </a:moveTo>
                  <a:cubicBezTo>
                    <a:pt x="777" y="1726"/>
                    <a:pt x="0" y="7344"/>
                    <a:pt x="101" y="10429"/>
                  </a:cubicBezTo>
                  <a:cubicBezTo>
                    <a:pt x="1001" y="7348"/>
                    <a:pt x="2095" y="4027"/>
                    <a:pt x="2981" y="1424"/>
                  </a:cubicBezTo>
                  <a:lnTo>
                    <a:pt x="24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808;p48">
              <a:extLst>
                <a:ext uri="{FF2B5EF4-FFF2-40B4-BE49-F238E27FC236}">
                  <a16:creationId xmlns:a16="http://schemas.microsoft.com/office/drawing/2014/main" id="{44EA4AED-E024-F5E8-CC26-C5E20F8C1E4C}"/>
                </a:ext>
              </a:extLst>
            </p:cNvPr>
            <p:cNvSpPr/>
            <p:nvPr/>
          </p:nvSpPr>
          <p:spPr>
            <a:xfrm>
              <a:off x="4109449" y="1880975"/>
              <a:ext cx="152359" cy="685021"/>
            </a:xfrm>
            <a:custGeom>
              <a:avLst/>
              <a:gdLst/>
              <a:ahLst/>
              <a:cxnLst/>
              <a:rect l="l" t="t" r="r" b="b"/>
              <a:pathLst>
                <a:path w="8345" h="37520" extrusionOk="0">
                  <a:moveTo>
                    <a:pt x="302" y="0"/>
                  </a:moveTo>
                  <a:lnTo>
                    <a:pt x="302" y="0"/>
                  </a:lnTo>
                  <a:cubicBezTo>
                    <a:pt x="302" y="1"/>
                    <a:pt x="0" y="15146"/>
                    <a:pt x="414" y="20308"/>
                  </a:cubicBezTo>
                  <a:cubicBezTo>
                    <a:pt x="871" y="25964"/>
                    <a:pt x="5106" y="37519"/>
                    <a:pt x="5106" y="37519"/>
                  </a:cubicBezTo>
                  <a:lnTo>
                    <a:pt x="8344" y="37519"/>
                  </a:lnTo>
                  <a:cubicBezTo>
                    <a:pt x="8344" y="37519"/>
                    <a:pt x="6186" y="26942"/>
                    <a:pt x="5520" y="21451"/>
                  </a:cubicBezTo>
                  <a:cubicBezTo>
                    <a:pt x="4766" y="15198"/>
                    <a:pt x="6350" y="819"/>
                    <a:pt x="6350" y="819"/>
                  </a:cubicBezTo>
                  <a:lnTo>
                    <a:pt x="30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809;p48">
              <a:extLst>
                <a:ext uri="{FF2B5EF4-FFF2-40B4-BE49-F238E27FC236}">
                  <a16:creationId xmlns:a16="http://schemas.microsoft.com/office/drawing/2014/main" id="{6A772F59-44F4-2F3A-B451-DA944D0E9D75}"/>
                </a:ext>
              </a:extLst>
            </p:cNvPr>
            <p:cNvSpPr/>
            <p:nvPr/>
          </p:nvSpPr>
          <p:spPr>
            <a:xfrm>
              <a:off x="4187372" y="2545109"/>
              <a:ext cx="77832" cy="22201"/>
            </a:xfrm>
            <a:custGeom>
              <a:avLst/>
              <a:gdLst/>
              <a:ahLst/>
              <a:cxnLst/>
              <a:rect l="l" t="t" r="r" b="b"/>
              <a:pathLst>
                <a:path w="4263" h="1216" extrusionOk="0">
                  <a:moveTo>
                    <a:pt x="1" y="0"/>
                  </a:moveTo>
                  <a:lnTo>
                    <a:pt x="449" y="1215"/>
                  </a:lnTo>
                  <a:lnTo>
                    <a:pt x="4263" y="1215"/>
                  </a:lnTo>
                  <a:lnTo>
                    <a:pt x="4263" y="76"/>
                  </a:lnTo>
                  <a:lnTo>
                    <a:pt x="1" y="0"/>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810;p48">
              <a:extLst>
                <a:ext uri="{FF2B5EF4-FFF2-40B4-BE49-F238E27FC236}">
                  <a16:creationId xmlns:a16="http://schemas.microsoft.com/office/drawing/2014/main" id="{15BE66DD-D8C9-795A-1350-B5D862DF0BE8}"/>
                </a:ext>
              </a:extLst>
            </p:cNvPr>
            <p:cNvSpPr/>
            <p:nvPr/>
          </p:nvSpPr>
          <p:spPr>
            <a:xfrm>
              <a:off x="3930580" y="2510730"/>
              <a:ext cx="68466" cy="44767"/>
            </a:xfrm>
            <a:custGeom>
              <a:avLst/>
              <a:gdLst/>
              <a:ahLst/>
              <a:cxnLst/>
              <a:rect l="l" t="t" r="r" b="b"/>
              <a:pathLst>
                <a:path w="3750" h="2452" extrusionOk="0">
                  <a:moveTo>
                    <a:pt x="0" y="1"/>
                  </a:moveTo>
                  <a:lnTo>
                    <a:pt x="0" y="1286"/>
                  </a:lnTo>
                  <a:lnTo>
                    <a:pt x="3372" y="2452"/>
                  </a:lnTo>
                  <a:lnTo>
                    <a:pt x="3750" y="1361"/>
                  </a:lnTo>
                  <a:lnTo>
                    <a:pt x="0"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811;p48">
              <a:extLst>
                <a:ext uri="{FF2B5EF4-FFF2-40B4-BE49-F238E27FC236}">
                  <a16:creationId xmlns:a16="http://schemas.microsoft.com/office/drawing/2014/main" id="{B403AE09-62D0-71A0-BB90-66DADC438831}"/>
                </a:ext>
              </a:extLst>
            </p:cNvPr>
            <p:cNvSpPr/>
            <p:nvPr/>
          </p:nvSpPr>
          <p:spPr>
            <a:xfrm>
              <a:off x="4172182" y="1483801"/>
              <a:ext cx="6828" cy="9384"/>
            </a:xfrm>
            <a:custGeom>
              <a:avLst/>
              <a:gdLst/>
              <a:ahLst/>
              <a:cxnLst/>
              <a:rect l="l" t="t" r="r" b="b"/>
              <a:pathLst>
                <a:path w="374" h="514" extrusionOk="0">
                  <a:moveTo>
                    <a:pt x="210" y="1"/>
                  </a:moveTo>
                  <a:cubicBezTo>
                    <a:pt x="122" y="1"/>
                    <a:pt x="40" y="99"/>
                    <a:pt x="23" y="233"/>
                  </a:cubicBezTo>
                  <a:cubicBezTo>
                    <a:pt x="0" y="374"/>
                    <a:pt x="60" y="502"/>
                    <a:pt x="153" y="513"/>
                  </a:cubicBezTo>
                  <a:cubicBezTo>
                    <a:pt x="158" y="513"/>
                    <a:pt x="163" y="513"/>
                    <a:pt x="168" y="513"/>
                  </a:cubicBezTo>
                  <a:cubicBezTo>
                    <a:pt x="256" y="513"/>
                    <a:pt x="337" y="412"/>
                    <a:pt x="355" y="278"/>
                  </a:cubicBezTo>
                  <a:cubicBezTo>
                    <a:pt x="374" y="140"/>
                    <a:pt x="314" y="12"/>
                    <a:pt x="224" y="2"/>
                  </a:cubicBezTo>
                  <a:cubicBezTo>
                    <a:pt x="219" y="1"/>
                    <a:pt x="215" y="1"/>
                    <a:pt x="2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812;p48">
              <a:extLst>
                <a:ext uri="{FF2B5EF4-FFF2-40B4-BE49-F238E27FC236}">
                  <a16:creationId xmlns:a16="http://schemas.microsoft.com/office/drawing/2014/main" id="{F7CE0621-D7F2-5711-98EF-6335F0B50A4A}"/>
                </a:ext>
              </a:extLst>
            </p:cNvPr>
            <p:cNvSpPr/>
            <p:nvPr/>
          </p:nvSpPr>
          <p:spPr>
            <a:xfrm>
              <a:off x="4143061" y="1479839"/>
              <a:ext cx="6847" cy="9403"/>
            </a:xfrm>
            <a:custGeom>
              <a:avLst/>
              <a:gdLst/>
              <a:ahLst/>
              <a:cxnLst/>
              <a:rect l="l" t="t" r="r" b="b"/>
              <a:pathLst>
                <a:path w="375" h="515" extrusionOk="0">
                  <a:moveTo>
                    <a:pt x="207" y="1"/>
                  </a:moveTo>
                  <a:cubicBezTo>
                    <a:pt x="119" y="1"/>
                    <a:pt x="37" y="102"/>
                    <a:pt x="19" y="237"/>
                  </a:cubicBezTo>
                  <a:cubicBezTo>
                    <a:pt x="0" y="379"/>
                    <a:pt x="61" y="502"/>
                    <a:pt x="154" y="514"/>
                  </a:cubicBezTo>
                  <a:cubicBezTo>
                    <a:pt x="159" y="514"/>
                    <a:pt x="165" y="515"/>
                    <a:pt x="170" y="515"/>
                  </a:cubicBezTo>
                  <a:cubicBezTo>
                    <a:pt x="254" y="515"/>
                    <a:pt x="334" y="415"/>
                    <a:pt x="355" y="281"/>
                  </a:cubicBezTo>
                  <a:cubicBezTo>
                    <a:pt x="374" y="140"/>
                    <a:pt x="314" y="17"/>
                    <a:pt x="221" y="2"/>
                  </a:cubicBezTo>
                  <a:cubicBezTo>
                    <a:pt x="216" y="1"/>
                    <a:pt x="211" y="1"/>
                    <a:pt x="20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813;p48">
              <a:extLst>
                <a:ext uri="{FF2B5EF4-FFF2-40B4-BE49-F238E27FC236}">
                  <a16:creationId xmlns:a16="http://schemas.microsoft.com/office/drawing/2014/main" id="{46603BDF-EA4F-EF44-23AE-D6313597F893}"/>
                </a:ext>
              </a:extLst>
            </p:cNvPr>
            <p:cNvSpPr/>
            <p:nvPr/>
          </p:nvSpPr>
          <p:spPr>
            <a:xfrm>
              <a:off x="4143335" y="1487507"/>
              <a:ext cx="15300" cy="24429"/>
            </a:xfrm>
            <a:custGeom>
              <a:avLst/>
              <a:gdLst/>
              <a:ahLst/>
              <a:cxnLst/>
              <a:rect l="l" t="t" r="r" b="b"/>
              <a:pathLst>
                <a:path w="838" h="1338" extrusionOk="0">
                  <a:moveTo>
                    <a:pt x="837" y="0"/>
                  </a:moveTo>
                  <a:cubicBezTo>
                    <a:pt x="837" y="1"/>
                    <a:pt x="408" y="773"/>
                    <a:pt x="1" y="1116"/>
                  </a:cubicBezTo>
                  <a:cubicBezTo>
                    <a:pt x="156" y="1310"/>
                    <a:pt x="429" y="1337"/>
                    <a:pt x="569" y="1337"/>
                  </a:cubicBezTo>
                  <a:cubicBezTo>
                    <a:pt x="623" y="1337"/>
                    <a:pt x="658" y="1333"/>
                    <a:pt x="658" y="1333"/>
                  </a:cubicBezTo>
                  <a:lnTo>
                    <a:pt x="837" y="0"/>
                  </a:ln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814;p48">
              <a:extLst>
                <a:ext uri="{FF2B5EF4-FFF2-40B4-BE49-F238E27FC236}">
                  <a16:creationId xmlns:a16="http://schemas.microsoft.com/office/drawing/2014/main" id="{63693F91-265D-DCC6-6F8B-799881F934F9}"/>
                </a:ext>
              </a:extLst>
            </p:cNvPr>
            <p:cNvSpPr/>
            <p:nvPr/>
          </p:nvSpPr>
          <p:spPr>
            <a:xfrm>
              <a:off x="4161136" y="1512483"/>
              <a:ext cx="20120" cy="7778"/>
            </a:xfrm>
            <a:custGeom>
              <a:avLst/>
              <a:gdLst/>
              <a:ahLst/>
              <a:cxnLst/>
              <a:rect l="l" t="t" r="r" b="b"/>
              <a:pathLst>
                <a:path w="1102" h="426" extrusionOk="0">
                  <a:moveTo>
                    <a:pt x="1056" y="1"/>
                  </a:moveTo>
                  <a:cubicBezTo>
                    <a:pt x="1044" y="1"/>
                    <a:pt x="1032" y="6"/>
                    <a:pt x="1024" y="14"/>
                  </a:cubicBezTo>
                  <a:cubicBezTo>
                    <a:pt x="1021" y="17"/>
                    <a:pt x="734" y="340"/>
                    <a:pt x="226" y="340"/>
                  </a:cubicBezTo>
                  <a:cubicBezTo>
                    <a:pt x="170" y="340"/>
                    <a:pt x="112" y="336"/>
                    <a:pt x="52" y="327"/>
                  </a:cubicBezTo>
                  <a:cubicBezTo>
                    <a:pt x="50" y="327"/>
                    <a:pt x="48" y="327"/>
                    <a:pt x="47" y="327"/>
                  </a:cubicBezTo>
                  <a:cubicBezTo>
                    <a:pt x="26" y="327"/>
                    <a:pt x="7" y="345"/>
                    <a:pt x="4" y="365"/>
                  </a:cubicBezTo>
                  <a:cubicBezTo>
                    <a:pt x="0" y="387"/>
                    <a:pt x="19" y="410"/>
                    <a:pt x="41" y="413"/>
                  </a:cubicBezTo>
                  <a:cubicBezTo>
                    <a:pt x="105" y="421"/>
                    <a:pt x="169" y="425"/>
                    <a:pt x="228" y="425"/>
                  </a:cubicBezTo>
                  <a:cubicBezTo>
                    <a:pt x="774" y="425"/>
                    <a:pt x="1072" y="84"/>
                    <a:pt x="1087" y="70"/>
                  </a:cubicBezTo>
                  <a:cubicBezTo>
                    <a:pt x="1102" y="51"/>
                    <a:pt x="1102" y="25"/>
                    <a:pt x="1083" y="10"/>
                  </a:cubicBezTo>
                  <a:cubicBezTo>
                    <a:pt x="1075" y="3"/>
                    <a:pt x="1066" y="1"/>
                    <a:pt x="105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815;p48">
              <a:extLst>
                <a:ext uri="{FF2B5EF4-FFF2-40B4-BE49-F238E27FC236}">
                  <a16:creationId xmlns:a16="http://schemas.microsoft.com/office/drawing/2014/main" id="{30964E07-5E34-6393-F825-DC0382BEDB44}"/>
                </a:ext>
              </a:extLst>
            </p:cNvPr>
            <p:cNvSpPr/>
            <p:nvPr/>
          </p:nvSpPr>
          <p:spPr>
            <a:xfrm>
              <a:off x="4177093" y="1470509"/>
              <a:ext cx="13584" cy="10188"/>
            </a:xfrm>
            <a:custGeom>
              <a:avLst/>
              <a:gdLst/>
              <a:ahLst/>
              <a:cxnLst/>
              <a:rect l="l" t="t" r="r" b="b"/>
              <a:pathLst>
                <a:path w="744" h="558" extrusionOk="0">
                  <a:moveTo>
                    <a:pt x="86" y="1"/>
                  </a:moveTo>
                  <a:cubicBezTo>
                    <a:pt x="41" y="1"/>
                    <a:pt x="7" y="33"/>
                    <a:pt x="4" y="75"/>
                  </a:cubicBezTo>
                  <a:cubicBezTo>
                    <a:pt x="0" y="124"/>
                    <a:pt x="34" y="161"/>
                    <a:pt x="83" y="165"/>
                  </a:cubicBezTo>
                  <a:cubicBezTo>
                    <a:pt x="93" y="169"/>
                    <a:pt x="393" y="192"/>
                    <a:pt x="576" y="516"/>
                  </a:cubicBezTo>
                  <a:cubicBezTo>
                    <a:pt x="590" y="542"/>
                    <a:pt x="620" y="557"/>
                    <a:pt x="650" y="557"/>
                  </a:cubicBezTo>
                  <a:cubicBezTo>
                    <a:pt x="662" y="557"/>
                    <a:pt x="676" y="554"/>
                    <a:pt x="691" y="546"/>
                  </a:cubicBezTo>
                  <a:cubicBezTo>
                    <a:pt x="729" y="523"/>
                    <a:pt x="743" y="471"/>
                    <a:pt x="721" y="434"/>
                  </a:cubicBezTo>
                  <a:cubicBezTo>
                    <a:pt x="493" y="30"/>
                    <a:pt x="109" y="1"/>
                    <a:pt x="93" y="1"/>
                  </a:cubicBezTo>
                  <a:cubicBezTo>
                    <a:pt x="91" y="1"/>
                    <a:pt x="89" y="1"/>
                    <a:pt x="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816;p48">
              <a:extLst>
                <a:ext uri="{FF2B5EF4-FFF2-40B4-BE49-F238E27FC236}">
                  <a16:creationId xmlns:a16="http://schemas.microsoft.com/office/drawing/2014/main" id="{14F0A2BD-E95D-72B3-F74C-AEEFA3591C84}"/>
                </a:ext>
              </a:extLst>
            </p:cNvPr>
            <p:cNvSpPr/>
            <p:nvPr/>
          </p:nvSpPr>
          <p:spPr>
            <a:xfrm>
              <a:off x="4136580" y="1463772"/>
              <a:ext cx="13985" cy="9494"/>
            </a:xfrm>
            <a:custGeom>
              <a:avLst/>
              <a:gdLst/>
              <a:ahLst/>
              <a:cxnLst/>
              <a:rect l="l" t="t" r="r" b="b"/>
              <a:pathLst>
                <a:path w="766" h="520" extrusionOk="0">
                  <a:moveTo>
                    <a:pt x="684" y="0"/>
                  </a:moveTo>
                  <a:cubicBezTo>
                    <a:pt x="669" y="0"/>
                    <a:pt x="281" y="4"/>
                    <a:pt x="26" y="389"/>
                  </a:cubicBezTo>
                  <a:cubicBezTo>
                    <a:pt x="0" y="426"/>
                    <a:pt x="8" y="478"/>
                    <a:pt x="49" y="504"/>
                  </a:cubicBezTo>
                  <a:cubicBezTo>
                    <a:pt x="64" y="516"/>
                    <a:pt x="79" y="519"/>
                    <a:pt x="94" y="519"/>
                  </a:cubicBezTo>
                  <a:cubicBezTo>
                    <a:pt x="120" y="519"/>
                    <a:pt x="150" y="504"/>
                    <a:pt x="165" y="482"/>
                  </a:cubicBezTo>
                  <a:cubicBezTo>
                    <a:pt x="371" y="172"/>
                    <a:pt x="669" y="168"/>
                    <a:pt x="684" y="168"/>
                  </a:cubicBezTo>
                  <a:cubicBezTo>
                    <a:pt x="729" y="168"/>
                    <a:pt x="766" y="130"/>
                    <a:pt x="766" y="86"/>
                  </a:cubicBezTo>
                  <a:cubicBezTo>
                    <a:pt x="766" y="41"/>
                    <a:pt x="729" y="4"/>
                    <a:pt x="6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817;p48">
              <a:extLst>
                <a:ext uri="{FF2B5EF4-FFF2-40B4-BE49-F238E27FC236}">
                  <a16:creationId xmlns:a16="http://schemas.microsoft.com/office/drawing/2014/main" id="{23561FDB-CC87-D747-88DD-A3EC718DCBB9}"/>
                </a:ext>
              </a:extLst>
            </p:cNvPr>
            <p:cNvSpPr/>
            <p:nvPr/>
          </p:nvSpPr>
          <p:spPr>
            <a:xfrm>
              <a:off x="4207163" y="2603387"/>
              <a:ext cx="16925" cy="8179"/>
            </a:xfrm>
            <a:custGeom>
              <a:avLst/>
              <a:gdLst/>
              <a:ahLst/>
              <a:cxnLst/>
              <a:rect l="l" t="t" r="r" b="b"/>
              <a:pathLst>
                <a:path w="927" h="448" extrusionOk="0">
                  <a:moveTo>
                    <a:pt x="168" y="80"/>
                  </a:moveTo>
                  <a:cubicBezTo>
                    <a:pt x="303" y="80"/>
                    <a:pt x="572" y="211"/>
                    <a:pt x="773" y="327"/>
                  </a:cubicBezTo>
                  <a:cubicBezTo>
                    <a:pt x="647" y="352"/>
                    <a:pt x="533" y="365"/>
                    <a:pt x="436" y="365"/>
                  </a:cubicBezTo>
                  <a:cubicBezTo>
                    <a:pt x="303" y="365"/>
                    <a:pt x="202" y="341"/>
                    <a:pt x="146" y="294"/>
                  </a:cubicBezTo>
                  <a:cubicBezTo>
                    <a:pt x="101" y="256"/>
                    <a:pt x="82" y="208"/>
                    <a:pt x="90" y="141"/>
                  </a:cubicBezTo>
                  <a:cubicBezTo>
                    <a:pt x="90" y="111"/>
                    <a:pt x="105" y="99"/>
                    <a:pt x="116" y="92"/>
                  </a:cubicBezTo>
                  <a:cubicBezTo>
                    <a:pt x="127" y="85"/>
                    <a:pt x="146" y="80"/>
                    <a:pt x="168" y="80"/>
                  </a:cubicBezTo>
                  <a:close/>
                  <a:moveTo>
                    <a:pt x="163" y="0"/>
                  </a:moveTo>
                  <a:cubicBezTo>
                    <a:pt x="129" y="0"/>
                    <a:pt x="99" y="6"/>
                    <a:pt x="75" y="18"/>
                  </a:cubicBezTo>
                  <a:cubicBezTo>
                    <a:pt x="46" y="32"/>
                    <a:pt x="8" y="66"/>
                    <a:pt x="4" y="137"/>
                  </a:cubicBezTo>
                  <a:cubicBezTo>
                    <a:pt x="1" y="230"/>
                    <a:pt x="27" y="305"/>
                    <a:pt x="90" y="357"/>
                  </a:cubicBezTo>
                  <a:cubicBezTo>
                    <a:pt x="172" y="425"/>
                    <a:pt x="299" y="447"/>
                    <a:pt x="434" y="447"/>
                  </a:cubicBezTo>
                  <a:cubicBezTo>
                    <a:pt x="594" y="447"/>
                    <a:pt x="770" y="413"/>
                    <a:pt x="893" y="383"/>
                  </a:cubicBezTo>
                  <a:cubicBezTo>
                    <a:pt x="912" y="380"/>
                    <a:pt x="923" y="368"/>
                    <a:pt x="927" y="349"/>
                  </a:cubicBezTo>
                  <a:cubicBezTo>
                    <a:pt x="927" y="335"/>
                    <a:pt x="920" y="316"/>
                    <a:pt x="908" y="309"/>
                  </a:cubicBezTo>
                  <a:cubicBezTo>
                    <a:pt x="849" y="273"/>
                    <a:pt x="405" y="0"/>
                    <a:pt x="1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818;p48">
              <a:extLst>
                <a:ext uri="{FF2B5EF4-FFF2-40B4-BE49-F238E27FC236}">
                  <a16:creationId xmlns:a16="http://schemas.microsoft.com/office/drawing/2014/main" id="{6D755152-D241-B64B-C8B5-3A7C5CE073B4}"/>
                </a:ext>
              </a:extLst>
            </p:cNvPr>
            <p:cNvSpPr/>
            <p:nvPr/>
          </p:nvSpPr>
          <p:spPr>
            <a:xfrm>
              <a:off x="4213152" y="2595792"/>
              <a:ext cx="10936" cy="14679"/>
            </a:xfrm>
            <a:custGeom>
              <a:avLst/>
              <a:gdLst/>
              <a:ahLst/>
              <a:cxnLst/>
              <a:rect l="l" t="t" r="r" b="b"/>
              <a:pathLst>
                <a:path w="599" h="804" extrusionOk="0">
                  <a:moveTo>
                    <a:pt x="199" y="86"/>
                  </a:moveTo>
                  <a:cubicBezTo>
                    <a:pt x="233" y="86"/>
                    <a:pt x="266" y="98"/>
                    <a:pt x="296" y="124"/>
                  </a:cubicBezTo>
                  <a:cubicBezTo>
                    <a:pt x="427" y="228"/>
                    <a:pt x="483" y="527"/>
                    <a:pt x="506" y="676"/>
                  </a:cubicBezTo>
                  <a:cubicBezTo>
                    <a:pt x="323" y="538"/>
                    <a:pt x="99" y="246"/>
                    <a:pt x="121" y="127"/>
                  </a:cubicBezTo>
                  <a:cubicBezTo>
                    <a:pt x="121" y="120"/>
                    <a:pt x="128" y="93"/>
                    <a:pt x="180" y="86"/>
                  </a:cubicBezTo>
                  <a:close/>
                  <a:moveTo>
                    <a:pt x="203" y="1"/>
                  </a:moveTo>
                  <a:cubicBezTo>
                    <a:pt x="192" y="1"/>
                    <a:pt x="181" y="2"/>
                    <a:pt x="169" y="3"/>
                  </a:cubicBezTo>
                  <a:cubicBezTo>
                    <a:pt x="72" y="15"/>
                    <a:pt x="46" y="79"/>
                    <a:pt x="39" y="112"/>
                  </a:cubicBezTo>
                  <a:cubicBezTo>
                    <a:pt x="1" y="310"/>
                    <a:pt x="352" y="698"/>
                    <a:pt x="535" y="796"/>
                  </a:cubicBezTo>
                  <a:cubicBezTo>
                    <a:pt x="542" y="799"/>
                    <a:pt x="550" y="803"/>
                    <a:pt x="558" y="803"/>
                  </a:cubicBezTo>
                  <a:cubicBezTo>
                    <a:pt x="565" y="803"/>
                    <a:pt x="573" y="799"/>
                    <a:pt x="580" y="796"/>
                  </a:cubicBezTo>
                  <a:cubicBezTo>
                    <a:pt x="592" y="788"/>
                    <a:pt x="599" y="773"/>
                    <a:pt x="599" y="758"/>
                  </a:cubicBezTo>
                  <a:cubicBezTo>
                    <a:pt x="595" y="736"/>
                    <a:pt x="554" y="224"/>
                    <a:pt x="349" y="56"/>
                  </a:cubicBezTo>
                  <a:cubicBezTo>
                    <a:pt x="305" y="22"/>
                    <a:pt x="256" y="1"/>
                    <a:pt x="20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819;p48">
              <a:extLst>
                <a:ext uri="{FF2B5EF4-FFF2-40B4-BE49-F238E27FC236}">
                  <a16:creationId xmlns:a16="http://schemas.microsoft.com/office/drawing/2014/main" id="{C7AC0EBD-651C-E058-DC57-3E7891F7C3AC}"/>
                </a:ext>
              </a:extLst>
            </p:cNvPr>
            <p:cNvSpPr/>
            <p:nvPr/>
          </p:nvSpPr>
          <p:spPr>
            <a:xfrm>
              <a:off x="3917946" y="2569282"/>
              <a:ext cx="18440" cy="12269"/>
            </a:xfrm>
            <a:custGeom>
              <a:avLst/>
              <a:gdLst/>
              <a:ahLst/>
              <a:cxnLst/>
              <a:rect l="l" t="t" r="r" b="b"/>
              <a:pathLst>
                <a:path w="1010" h="672" extrusionOk="0">
                  <a:moveTo>
                    <a:pt x="169" y="85"/>
                  </a:moveTo>
                  <a:cubicBezTo>
                    <a:pt x="311" y="85"/>
                    <a:pt x="625" y="350"/>
                    <a:pt x="849" y="567"/>
                  </a:cubicBezTo>
                  <a:cubicBezTo>
                    <a:pt x="456" y="500"/>
                    <a:pt x="187" y="391"/>
                    <a:pt x="117" y="264"/>
                  </a:cubicBezTo>
                  <a:cubicBezTo>
                    <a:pt x="91" y="219"/>
                    <a:pt x="91" y="171"/>
                    <a:pt x="113" y="119"/>
                  </a:cubicBezTo>
                  <a:cubicBezTo>
                    <a:pt x="120" y="100"/>
                    <a:pt x="132" y="88"/>
                    <a:pt x="150" y="85"/>
                  </a:cubicBezTo>
                  <a:close/>
                  <a:moveTo>
                    <a:pt x="168" y="1"/>
                  </a:moveTo>
                  <a:cubicBezTo>
                    <a:pt x="158" y="1"/>
                    <a:pt x="148" y="2"/>
                    <a:pt x="139" y="3"/>
                  </a:cubicBezTo>
                  <a:cubicBezTo>
                    <a:pt x="91" y="10"/>
                    <a:pt x="57" y="40"/>
                    <a:pt x="34" y="85"/>
                  </a:cubicBezTo>
                  <a:cubicBezTo>
                    <a:pt x="1" y="164"/>
                    <a:pt x="5" y="234"/>
                    <a:pt x="42" y="305"/>
                  </a:cubicBezTo>
                  <a:cubicBezTo>
                    <a:pt x="169" y="529"/>
                    <a:pt x="673" y="631"/>
                    <a:pt x="961" y="667"/>
                  </a:cubicBezTo>
                  <a:lnTo>
                    <a:pt x="965" y="671"/>
                  </a:lnTo>
                  <a:cubicBezTo>
                    <a:pt x="979" y="671"/>
                    <a:pt x="994" y="660"/>
                    <a:pt x="1001" y="645"/>
                  </a:cubicBezTo>
                  <a:cubicBezTo>
                    <a:pt x="1009" y="631"/>
                    <a:pt x="1009" y="612"/>
                    <a:pt x="994" y="600"/>
                  </a:cubicBezTo>
                  <a:cubicBezTo>
                    <a:pt x="936" y="536"/>
                    <a:pt x="423" y="1"/>
                    <a:pt x="1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820;p48">
              <a:extLst>
                <a:ext uri="{FF2B5EF4-FFF2-40B4-BE49-F238E27FC236}">
                  <a16:creationId xmlns:a16="http://schemas.microsoft.com/office/drawing/2014/main" id="{E016A1DE-4324-4783-AA86-87DC7F501DCB}"/>
                </a:ext>
              </a:extLst>
            </p:cNvPr>
            <p:cNvSpPr/>
            <p:nvPr/>
          </p:nvSpPr>
          <p:spPr>
            <a:xfrm>
              <a:off x="3926892" y="2564754"/>
              <a:ext cx="11539" cy="16797"/>
            </a:xfrm>
            <a:custGeom>
              <a:avLst/>
              <a:gdLst/>
              <a:ahLst/>
              <a:cxnLst/>
              <a:rect l="l" t="t" r="r" b="b"/>
              <a:pathLst>
                <a:path w="632" h="920" extrusionOk="0">
                  <a:moveTo>
                    <a:pt x="220" y="83"/>
                  </a:moveTo>
                  <a:cubicBezTo>
                    <a:pt x="232" y="83"/>
                    <a:pt x="247" y="86"/>
                    <a:pt x="265" y="90"/>
                  </a:cubicBezTo>
                  <a:cubicBezTo>
                    <a:pt x="325" y="105"/>
                    <a:pt x="373" y="139"/>
                    <a:pt x="407" y="195"/>
                  </a:cubicBezTo>
                  <a:cubicBezTo>
                    <a:pt x="508" y="359"/>
                    <a:pt x="475" y="647"/>
                    <a:pt x="449" y="789"/>
                  </a:cubicBezTo>
                  <a:cubicBezTo>
                    <a:pt x="287" y="595"/>
                    <a:pt x="112" y="214"/>
                    <a:pt x="172" y="109"/>
                  </a:cubicBezTo>
                  <a:cubicBezTo>
                    <a:pt x="175" y="101"/>
                    <a:pt x="183" y="83"/>
                    <a:pt x="220" y="83"/>
                  </a:cubicBezTo>
                  <a:close/>
                  <a:moveTo>
                    <a:pt x="222" y="1"/>
                  </a:moveTo>
                  <a:cubicBezTo>
                    <a:pt x="151" y="1"/>
                    <a:pt x="115" y="35"/>
                    <a:pt x="97" y="67"/>
                  </a:cubicBezTo>
                  <a:cubicBezTo>
                    <a:pt x="0" y="247"/>
                    <a:pt x="277" y="748"/>
                    <a:pt x="449" y="905"/>
                  </a:cubicBezTo>
                  <a:cubicBezTo>
                    <a:pt x="456" y="912"/>
                    <a:pt x="463" y="919"/>
                    <a:pt x="475" y="919"/>
                  </a:cubicBezTo>
                  <a:cubicBezTo>
                    <a:pt x="478" y="919"/>
                    <a:pt x="482" y="915"/>
                    <a:pt x="485" y="915"/>
                  </a:cubicBezTo>
                  <a:cubicBezTo>
                    <a:pt x="501" y="912"/>
                    <a:pt x="511" y="901"/>
                    <a:pt x="516" y="886"/>
                  </a:cubicBezTo>
                  <a:cubicBezTo>
                    <a:pt x="519" y="867"/>
                    <a:pt x="632" y="400"/>
                    <a:pt x="478" y="153"/>
                  </a:cubicBezTo>
                  <a:cubicBezTo>
                    <a:pt x="433" y="75"/>
                    <a:pt x="366" y="27"/>
                    <a:pt x="284" y="8"/>
                  </a:cubicBezTo>
                  <a:cubicBezTo>
                    <a:pt x="261" y="3"/>
                    <a:pt x="240" y="1"/>
                    <a:pt x="22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821;p48">
              <a:extLst>
                <a:ext uri="{FF2B5EF4-FFF2-40B4-BE49-F238E27FC236}">
                  <a16:creationId xmlns:a16="http://schemas.microsoft.com/office/drawing/2014/main" id="{EEB80121-C53F-954B-EBD7-516A3A289B76}"/>
                </a:ext>
              </a:extLst>
            </p:cNvPr>
            <p:cNvSpPr/>
            <p:nvPr/>
          </p:nvSpPr>
          <p:spPr>
            <a:xfrm>
              <a:off x="4104118" y="1652044"/>
              <a:ext cx="186610" cy="205689"/>
            </a:xfrm>
            <a:custGeom>
              <a:avLst/>
              <a:gdLst/>
              <a:ahLst/>
              <a:cxnLst/>
              <a:rect l="l" t="t" r="r" b="b"/>
              <a:pathLst>
                <a:path w="10221" h="11266" extrusionOk="0">
                  <a:moveTo>
                    <a:pt x="5994" y="6812"/>
                  </a:moveTo>
                  <a:cubicBezTo>
                    <a:pt x="5993" y="6813"/>
                    <a:pt x="5993" y="6814"/>
                    <a:pt x="5993" y="6814"/>
                  </a:cubicBezTo>
                  <a:cubicBezTo>
                    <a:pt x="5993" y="6814"/>
                    <a:pt x="5993" y="6813"/>
                    <a:pt x="5994" y="6812"/>
                  </a:cubicBezTo>
                  <a:close/>
                  <a:moveTo>
                    <a:pt x="7553" y="1"/>
                  </a:moveTo>
                  <a:cubicBezTo>
                    <a:pt x="7478" y="565"/>
                    <a:pt x="7396" y="1192"/>
                    <a:pt x="7291" y="1786"/>
                  </a:cubicBezTo>
                  <a:cubicBezTo>
                    <a:pt x="7191" y="2384"/>
                    <a:pt x="7075" y="2982"/>
                    <a:pt x="6952" y="3571"/>
                  </a:cubicBezTo>
                  <a:cubicBezTo>
                    <a:pt x="6824" y="4166"/>
                    <a:pt x="6676" y="4744"/>
                    <a:pt x="6514" y="5312"/>
                  </a:cubicBezTo>
                  <a:lnTo>
                    <a:pt x="6384" y="5735"/>
                  </a:lnTo>
                  <a:lnTo>
                    <a:pt x="6245" y="6149"/>
                  </a:lnTo>
                  <a:cubicBezTo>
                    <a:pt x="6201" y="6287"/>
                    <a:pt x="6145" y="6418"/>
                    <a:pt x="6097" y="6552"/>
                  </a:cubicBezTo>
                  <a:lnTo>
                    <a:pt x="6018" y="6750"/>
                  </a:lnTo>
                  <a:lnTo>
                    <a:pt x="5999" y="6802"/>
                  </a:lnTo>
                  <a:cubicBezTo>
                    <a:pt x="5996" y="6808"/>
                    <a:pt x="5995" y="6811"/>
                    <a:pt x="5994" y="6812"/>
                  </a:cubicBezTo>
                  <a:lnTo>
                    <a:pt x="5994" y="6812"/>
                  </a:lnTo>
                  <a:cubicBezTo>
                    <a:pt x="5994" y="6812"/>
                    <a:pt x="5994" y="6812"/>
                    <a:pt x="5995" y="6812"/>
                  </a:cubicBezTo>
                  <a:cubicBezTo>
                    <a:pt x="5995" y="6812"/>
                    <a:pt x="5995" y="6812"/>
                    <a:pt x="5995" y="6814"/>
                  </a:cubicBezTo>
                  <a:cubicBezTo>
                    <a:pt x="5996" y="6813"/>
                    <a:pt x="5997" y="6812"/>
                    <a:pt x="5997" y="6812"/>
                  </a:cubicBezTo>
                  <a:lnTo>
                    <a:pt x="5997" y="6812"/>
                  </a:lnTo>
                  <a:cubicBezTo>
                    <a:pt x="5997" y="6812"/>
                    <a:pt x="5995" y="6816"/>
                    <a:pt x="5995" y="6821"/>
                  </a:cubicBezTo>
                  <a:cubicBezTo>
                    <a:pt x="5981" y="6877"/>
                    <a:pt x="5828" y="7049"/>
                    <a:pt x="5640" y="7198"/>
                  </a:cubicBezTo>
                  <a:cubicBezTo>
                    <a:pt x="5454" y="7355"/>
                    <a:pt x="5226" y="7512"/>
                    <a:pt x="4987" y="7657"/>
                  </a:cubicBezTo>
                  <a:cubicBezTo>
                    <a:pt x="4502" y="7957"/>
                    <a:pt x="3968" y="8236"/>
                    <a:pt x="3418" y="8502"/>
                  </a:cubicBezTo>
                  <a:cubicBezTo>
                    <a:pt x="2316" y="9024"/>
                    <a:pt x="1151" y="9517"/>
                    <a:pt x="1" y="9981"/>
                  </a:cubicBezTo>
                  <a:lnTo>
                    <a:pt x="337" y="11265"/>
                  </a:lnTo>
                  <a:cubicBezTo>
                    <a:pt x="1637" y="11057"/>
                    <a:pt x="2895" y="10772"/>
                    <a:pt x="4158" y="10362"/>
                  </a:cubicBezTo>
                  <a:cubicBezTo>
                    <a:pt x="4789" y="10157"/>
                    <a:pt x="5416" y="9925"/>
                    <a:pt x="6052" y="9622"/>
                  </a:cubicBezTo>
                  <a:cubicBezTo>
                    <a:pt x="6369" y="9465"/>
                    <a:pt x="6686" y="9298"/>
                    <a:pt x="7012" y="9077"/>
                  </a:cubicBezTo>
                  <a:cubicBezTo>
                    <a:pt x="7336" y="8853"/>
                    <a:pt x="7676" y="8607"/>
                    <a:pt x="8012" y="8132"/>
                  </a:cubicBezTo>
                  <a:cubicBezTo>
                    <a:pt x="8053" y="8069"/>
                    <a:pt x="8095" y="8009"/>
                    <a:pt x="8136" y="7934"/>
                  </a:cubicBezTo>
                  <a:lnTo>
                    <a:pt x="8184" y="7837"/>
                  </a:lnTo>
                  <a:lnTo>
                    <a:pt x="8214" y="7777"/>
                  </a:lnTo>
                  <a:lnTo>
                    <a:pt x="8330" y="7542"/>
                  </a:lnTo>
                  <a:cubicBezTo>
                    <a:pt x="8405" y="7385"/>
                    <a:pt x="8486" y="7228"/>
                    <a:pt x="8550" y="7068"/>
                  </a:cubicBezTo>
                  <a:lnTo>
                    <a:pt x="8752" y="6593"/>
                  </a:lnTo>
                  <a:lnTo>
                    <a:pt x="8931" y="6116"/>
                  </a:lnTo>
                  <a:cubicBezTo>
                    <a:pt x="9163" y="5476"/>
                    <a:pt x="9365" y="4834"/>
                    <a:pt x="9529" y="4188"/>
                  </a:cubicBezTo>
                  <a:cubicBezTo>
                    <a:pt x="9697" y="3542"/>
                    <a:pt x="9836" y="2896"/>
                    <a:pt x="9951" y="2246"/>
                  </a:cubicBezTo>
                  <a:cubicBezTo>
                    <a:pt x="10007" y="1917"/>
                    <a:pt x="10060" y="1592"/>
                    <a:pt x="10104" y="1263"/>
                  </a:cubicBezTo>
                  <a:cubicBezTo>
                    <a:pt x="10156" y="931"/>
                    <a:pt x="10190" y="617"/>
                    <a:pt x="10220" y="258"/>
                  </a:cubicBezTo>
                  <a:lnTo>
                    <a:pt x="755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822;p48">
              <a:extLst>
                <a:ext uri="{FF2B5EF4-FFF2-40B4-BE49-F238E27FC236}">
                  <a16:creationId xmlns:a16="http://schemas.microsoft.com/office/drawing/2014/main" id="{F6D9680A-BB0E-4EBB-8E76-C49DAEB093A8}"/>
                </a:ext>
              </a:extLst>
            </p:cNvPr>
            <p:cNvSpPr/>
            <p:nvPr/>
          </p:nvSpPr>
          <p:spPr>
            <a:xfrm>
              <a:off x="4209135" y="1618085"/>
              <a:ext cx="105583" cy="124261"/>
            </a:xfrm>
            <a:custGeom>
              <a:avLst/>
              <a:gdLst/>
              <a:ahLst/>
              <a:cxnLst/>
              <a:rect l="l" t="t" r="r" b="b"/>
              <a:pathLst>
                <a:path w="5783" h="6806" extrusionOk="0">
                  <a:moveTo>
                    <a:pt x="3073" y="1"/>
                  </a:moveTo>
                  <a:cubicBezTo>
                    <a:pt x="2267" y="1"/>
                    <a:pt x="1495" y="648"/>
                    <a:pt x="1065" y="1947"/>
                  </a:cubicBezTo>
                  <a:cubicBezTo>
                    <a:pt x="381" y="4020"/>
                    <a:pt x="0" y="6806"/>
                    <a:pt x="0" y="6806"/>
                  </a:cubicBezTo>
                  <a:lnTo>
                    <a:pt x="4639" y="6657"/>
                  </a:lnTo>
                  <a:cubicBezTo>
                    <a:pt x="4639" y="6657"/>
                    <a:pt x="5782" y="2432"/>
                    <a:pt x="4793" y="1061"/>
                  </a:cubicBezTo>
                  <a:cubicBezTo>
                    <a:pt x="4285" y="355"/>
                    <a:pt x="3670" y="1"/>
                    <a:pt x="307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823;p48">
              <a:extLst>
                <a:ext uri="{FF2B5EF4-FFF2-40B4-BE49-F238E27FC236}">
                  <a16:creationId xmlns:a16="http://schemas.microsoft.com/office/drawing/2014/main" id="{4380F0F2-DA58-21AD-6277-F08FB4FA86C7}"/>
                </a:ext>
              </a:extLst>
            </p:cNvPr>
            <p:cNvSpPr/>
            <p:nvPr/>
          </p:nvSpPr>
          <p:spPr>
            <a:xfrm>
              <a:off x="4081004" y="1825673"/>
              <a:ext cx="37811" cy="40678"/>
            </a:xfrm>
            <a:custGeom>
              <a:avLst/>
              <a:gdLst/>
              <a:ahLst/>
              <a:cxnLst/>
              <a:rect l="l" t="t" r="r" b="b"/>
              <a:pathLst>
                <a:path w="2071" h="2228" extrusionOk="0">
                  <a:moveTo>
                    <a:pt x="0" y="0"/>
                  </a:moveTo>
                  <a:lnTo>
                    <a:pt x="378" y="2226"/>
                  </a:lnTo>
                  <a:cubicBezTo>
                    <a:pt x="378" y="2226"/>
                    <a:pt x="412" y="2228"/>
                    <a:pt x="471" y="2228"/>
                  </a:cubicBezTo>
                  <a:cubicBezTo>
                    <a:pt x="809" y="2228"/>
                    <a:pt x="1959" y="2176"/>
                    <a:pt x="2070" y="1472"/>
                  </a:cubicBezTo>
                  <a:lnTo>
                    <a:pt x="1734" y="467"/>
                  </a:lnTo>
                  <a:lnTo>
                    <a:pt x="0"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824;p48">
              <a:extLst>
                <a:ext uri="{FF2B5EF4-FFF2-40B4-BE49-F238E27FC236}">
                  <a16:creationId xmlns:a16="http://schemas.microsoft.com/office/drawing/2014/main" id="{E95B1ED6-1B78-DCCE-C44F-1EB9D1BB5FE1}"/>
                </a:ext>
              </a:extLst>
            </p:cNvPr>
            <p:cNvSpPr/>
            <p:nvPr/>
          </p:nvSpPr>
          <p:spPr>
            <a:xfrm>
              <a:off x="4056101" y="1825673"/>
              <a:ext cx="31805" cy="43727"/>
            </a:xfrm>
            <a:custGeom>
              <a:avLst/>
              <a:gdLst/>
              <a:ahLst/>
              <a:cxnLst/>
              <a:rect l="l" t="t" r="r" b="b"/>
              <a:pathLst>
                <a:path w="1742" h="2395" extrusionOk="0">
                  <a:moveTo>
                    <a:pt x="1364" y="0"/>
                  </a:moveTo>
                  <a:lnTo>
                    <a:pt x="1" y="568"/>
                  </a:lnTo>
                  <a:lnTo>
                    <a:pt x="401" y="2395"/>
                  </a:lnTo>
                  <a:lnTo>
                    <a:pt x="1742" y="2226"/>
                  </a:lnTo>
                  <a:lnTo>
                    <a:pt x="1364"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3825;p48">
              <a:extLst>
                <a:ext uri="{FF2B5EF4-FFF2-40B4-BE49-F238E27FC236}">
                  <a16:creationId xmlns:a16="http://schemas.microsoft.com/office/drawing/2014/main" id="{682B6C0A-4374-1CB1-E401-99686210233B}"/>
                </a:ext>
              </a:extLst>
            </p:cNvPr>
            <p:cNvGrpSpPr/>
            <p:nvPr/>
          </p:nvGrpSpPr>
          <p:grpSpPr>
            <a:xfrm>
              <a:off x="2997886" y="1290691"/>
              <a:ext cx="1054152" cy="943876"/>
              <a:chOff x="3040436" y="1290691"/>
              <a:chExt cx="1054152" cy="943876"/>
            </a:xfrm>
          </p:grpSpPr>
          <p:sp>
            <p:nvSpPr>
              <p:cNvPr id="786" name="Google Shape;3826;p48">
                <a:extLst>
                  <a:ext uri="{FF2B5EF4-FFF2-40B4-BE49-F238E27FC236}">
                    <a16:creationId xmlns:a16="http://schemas.microsoft.com/office/drawing/2014/main" id="{1114798B-5236-A0BF-2465-0C5F78B3CE45}"/>
                  </a:ext>
                </a:extLst>
              </p:cNvPr>
              <p:cNvSpPr/>
              <p:nvPr/>
            </p:nvSpPr>
            <p:spPr>
              <a:xfrm>
                <a:off x="3040436" y="1678024"/>
                <a:ext cx="875831" cy="556543"/>
              </a:xfrm>
              <a:custGeom>
                <a:avLst/>
                <a:gdLst/>
                <a:ahLst/>
                <a:cxnLst/>
                <a:rect l="l" t="t" r="r" b="b"/>
                <a:pathLst>
                  <a:path w="47971" h="30483" extrusionOk="0">
                    <a:moveTo>
                      <a:pt x="1767" y="1"/>
                    </a:moveTo>
                    <a:lnTo>
                      <a:pt x="205" y="755"/>
                    </a:lnTo>
                    <a:cubicBezTo>
                      <a:pt x="45" y="2141"/>
                      <a:pt x="0" y="3560"/>
                      <a:pt x="79" y="5013"/>
                    </a:cubicBezTo>
                    <a:cubicBezTo>
                      <a:pt x="841" y="19080"/>
                      <a:pt x="12864" y="30483"/>
                      <a:pt x="26934" y="30483"/>
                    </a:cubicBezTo>
                    <a:cubicBezTo>
                      <a:pt x="36104" y="30483"/>
                      <a:pt x="43880" y="25638"/>
                      <a:pt x="47971" y="18367"/>
                    </a:cubicBezTo>
                    <a:lnTo>
                      <a:pt x="25552" y="5013"/>
                    </a:lnTo>
                    <a:lnTo>
                      <a:pt x="1767"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827;p48">
                <a:extLst>
                  <a:ext uri="{FF2B5EF4-FFF2-40B4-BE49-F238E27FC236}">
                    <a16:creationId xmlns:a16="http://schemas.microsoft.com/office/drawing/2014/main" id="{5A29821C-8D1A-85D7-63E7-21DAF18F7C35}"/>
                  </a:ext>
                </a:extLst>
              </p:cNvPr>
              <p:cNvSpPr/>
              <p:nvPr/>
            </p:nvSpPr>
            <p:spPr>
              <a:xfrm>
                <a:off x="3596140" y="1297775"/>
                <a:ext cx="469546" cy="683123"/>
              </a:xfrm>
              <a:custGeom>
                <a:avLst/>
                <a:gdLst/>
                <a:ahLst/>
                <a:cxnLst/>
                <a:rect l="l" t="t" r="r" b="b"/>
                <a:pathLst>
                  <a:path w="25718" h="37416" extrusionOk="0">
                    <a:moveTo>
                      <a:pt x="10582" y="1"/>
                    </a:moveTo>
                    <a:lnTo>
                      <a:pt x="9021" y="756"/>
                    </a:lnTo>
                    <a:lnTo>
                      <a:pt x="1" y="24063"/>
                    </a:lnTo>
                    <a:lnTo>
                      <a:pt x="22419" y="37415"/>
                    </a:lnTo>
                    <a:lnTo>
                      <a:pt x="23980" y="36661"/>
                    </a:lnTo>
                    <a:cubicBezTo>
                      <a:pt x="23980" y="36661"/>
                      <a:pt x="25717" y="28567"/>
                      <a:pt x="25471" y="24063"/>
                    </a:cubicBezTo>
                    <a:cubicBezTo>
                      <a:pt x="24925" y="14018"/>
                      <a:pt x="10582" y="1"/>
                      <a:pt x="10582"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828;p48">
                <a:extLst>
                  <a:ext uri="{FF2B5EF4-FFF2-40B4-BE49-F238E27FC236}">
                    <a16:creationId xmlns:a16="http://schemas.microsoft.com/office/drawing/2014/main" id="{E3EBF2F1-C40D-9055-3882-E3BE858666EA}"/>
                  </a:ext>
                </a:extLst>
              </p:cNvPr>
              <p:cNvSpPr/>
              <p:nvPr/>
            </p:nvSpPr>
            <p:spPr>
              <a:xfrm>
                <a:off x="3044179" y="1304457"/>
                <a:ext cx="627474" cy="465110"/>
              </a:xfrm>
              <a:custGeom>
                <a:avLst/>
                <a:gdLst/>
                <a:ahLst/>
                <a:cxnLst/>
                <a:rect l="l" t="t" r="r" b="b"/>
                <a:pathLst>
                  <a:path w="34368" h="25475" extrusionOk="0">
                    <a:moveTo>
                      <a:pt x="23966" y="1"/>
                    </a:moveTo>
                    <a:cubicBezTo>
                      <a:pt x="11348" y="1"/>
                      <a:pt x="1371" y="9175"/>
                      <a:pt x="0" y="21216"/>
                    </a:cubicBezTo>
                    <a:lnTo>
                      <a:pt x="1562" y="20462"/>
                    </a:lnTo>
                    <a:lnTo>
                      <a:pt x="25347" y="25474"/>
                    </a:lnTo>
                    <a:lnTo>
                      <a:pt x="34368" y="2164"/>
                    </a:lnTo>
                    <a:cubicBezTo>
                      <a:pt x="31148" y="774"/>
                      <a:pt x="27626" y="1"/>
                      <a:pt x="23966"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829;p48">
                <a:extLst>
                  <a:ext uri="{FF2B5EF4-FFF2-40B4-BE49-F238E27FC236}">
                    <a16:creationId xmlns:a16="http://schemas.microsoft.com/office/drawing/2014/main" id="{4EF4D546-6B65-84E5-F471-2522131A44F3}"/>
                  </a:ext>
                </a:extLst>
              </p:cNvPr>
              <p:cNvSpPr/>
              <p:nvPr/>
            </p:nvSpPr>
            <p:spPr>
              <a:xfrm>
                <a:off x="3069009" y="1678024"/>
                <a:ext cx="875758" cy="542777"/>
              </a:xfrm>
              <a:custGeom>
                <a:avLst/>
                <a:gdLst/>
                <a:ahLst/>
                <a:cxnLst/>
                <a:rect l="l" t="t" r="r" b="b"/>
                <a:pathLst>
                  <a:path w="47967" h="29729" extrusionOk="0">
                    <a:moveTo>
                      <a:pt x="202" y="1"/>
                    </a:moveTo>
                    <a:cubicBezTo>
                      <a:pt x="45" y="1386"/>
                      <a:pt x="0" y="2806"/>
                      <a:pt x="78" y="4259"/>
                    </a:cubicBezTo>
                    <a:cubicBezTo>
                      <a:pt x="840" y="18325"/>
                      <a:pt x="12864" y="29729"/>
                      <a:pt x="26931" y="29729"/>
                    </a:cubicBezTo>
                    <a:cubicBezTo>
                      <a:pt x="36104" y="29729"/>
                      <a:pt x="43877" y="24880"/>
                      <a:pt x="47966" y="17612"/>
                    </a:cubicBezTo>
                    <a:lnTo>
                      <a:pt x="25549" y="4259"/>
                    </a:lnTo>
                    <a:lnTo>
                      <a:pt x="202"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830;p48">
                <a:extLst>
                  <a:ext uri="{FF2B5EF4-FFF2-40B4-BE49-F238E27FC236}">
                    <a16:creationId xmlns:a16="http://schemas.microsoft.com/office/drawing/2014/main" id="{5176AC91-49A0-1A2F-6DD2-6B62E9BD2489}"/>
                  </a:ext>
                </a:extLst>
              </p:cNvPr>
              <p:cNvSpPr/>
              <p:nvPr/>
            </p:nvSpPr>
            <p:spPr>
              <a:xfrm>
                <a:off x="3094971" y="1707893"/>
                <a:ext cx="814412" cy="487475"/>
              </a:xfrm>
              <a:custGeom>
                <a:avLst/>
                <a:gdLst/>
                <a:ahLst/>
                <a:cxnLst/>
                <a:rect l="l" t="t" r="r" b="b"/>
                <a:pathLst>
                  <a:path w="44607" h="26700" extrusionOk="0">
                    <a:moveTo>
                      <a:pt x="158" y="135"/>
                    </a:moveTo>
                    <a:lnTo>
                      <a:pt x="23596" y="4069"/>
                    </a:lnTo>
                    <a:lnTo>
                      <a:pt x="44457" y="16495"/>
                    </a:lnTo>
                    <a:cubicBezTo>
                      <a:pt x="40285" y="22904"/>
                      <a:pt x="33382" y="26576"/>
                      <a:pt x="25509" y="26576"/>
                    </a:cubicBezTo>
                    <a:cubicBezTo>
                      <a:pt x="12256" y="26576"/>
                      <a:pt x="887" y="15793"/>
                      <a:pt x="170" y="2541"/>
                    </a:cubicBezTo>
                    <a:cubicBezTo>
                      <a:pt x="125" y="1741"/>
                      <a:pt x="125" y="935"/>
                      <a:pt x="158" y="135"/>
                    </a:cubicBezTo>
                    <a:close/>
                    <a:moveTo>
                      <a:pt x="102" y="1"/>
                    </a:moveTo>
                    <a:cubicBezTo>
                      <a:pt x="87" y="1"/>
                      <a:pt x="76" y="9"/>
                      <a:pt x="65" y="16"/>
                    </a:cubicBezTo>
                    <a:cubicBezTo>
                      <a:pt x="50" y="27"/>
                      <a:pt x="42" y="42"/>
                      <a:pt x="42" y="61"/>
                    </a:cubicBezTo>
                    <a:cubicBezTo>
                      <a:pt x="1" y="886"/>
                      <a:pt x="5" y="1723"/>
                      <a:pt x="50" y="2545"/>
                    </a:cubicBezTo>
                    <a:cubicBezTo>
                      <a:pt x="771" y="15864"/>
                      <a:pt x="12192" y="26700"/>
                      <a:pt x="25509" y="26700"/>
                    </a:cubicBezTo>
                    <a:cubicBezTo>
                      <a:pt x="29381" y="26700"/>
                      <a:pt x="33165" y="25769"/>
                      <a:pt x="36460" y="24006"/>
                    </a:cubicBezTo>
                    <a:cubicBezTo>
                      <a:pt x="39743" y="22251"/>
                      <a:pt x="42555" y="19658"/>
                      <a:pt x="44595" y="16510"/>
                    </a:cubicBezTo>
                    <a:cubicBezTo>
                      <a:pt x="44603" y="16495"/>
                      <a:pt x="44606" y="16476"/>
                      <a:pt x="44603" y="16462"/>
                    </a:cubicBezTo>
                    <a:cubicBezTo>
                      <a:pt x="44598" y="16446"/>
                      <a:pt x="44588" y="16431"/>
                      <a:pt x="44576" y="16424"/>
                    </a:cubicBezTo>
                    <a:lnTo>
                      <a:pt x="23649" y="3960"/>
                    </a:lnTo>
                    <a:cubicBezTo>
                      <a:pt x="23641" y="3957"/>
                      <a:pt x="23634" y="3953"/>
                      <a:pt x="23626" y="3953"/>
                    </a:cubicBezTo>
                    <a:lnTo>
                      <a:pt x="113" y="4"/>
                    </a:lnTo>
                    <a:cubicBezTo>
                      <a:pt x="109" y="1"/>
                      <a:pt x="106" y="1"/>
                      <a:pt x="10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831;p48">
                <a:extLst>
                  <a:ext uri="{FF2B5EF4-FFF2-40B4-BE49-F238E27FC236}">
                    <a16:creationId xmlns:a16="http://schemas.microsoft.com/office/drawing/2014/main" id="{1B331597-645D-7EE6-4719-B8E3E8CAFB10}"/>
                  </a:ext>
                </a:extLst>
              </p:cNvPr>
              <p:cNvSpPr/>
              <p:nvPr/>
            </p:nvSpPr>
            <p:spPr>
              <a:xfrm>
                <a:off x="3624658" y="1297775"/>
                <a:ext cx="469930" cy="669356"/>
              </a:xfrm>
              <a:custGeom>
                <a:avLst/>
                <a:gdLst/>
                <a:ahLst/>
                <a:cxnLst/>
                <a:rect l="l" t="t" r="r" b="b"/>
                <a:pathLst>
                  <a:path w="25739" h="36662" extrusionOk="0">
                    <a:moveTo>
                      <a:pt x="9020" y="1"/>
                    </a:moveTo>
                    <a:lnTo>
                      <a:pt x="0" y="23308"/>
                    </a:lnTo>
                    <a:lnTo>
                      <a:pt x="22418" y="36661"/>
                    </a:lnTo>
                    <a:cubicBezTo>
                      <a:pt x="24603" y="32781"/>
                      <a:pt x="25738" y="28204"/>
                      <a:pt x="25474" y="23308"/>
                    </a:cubicBezTo>
                    <a:cubicBezTo>
                      <a:pt x="24909" y="12902"/>
                      <a:pt x="18179" y="3952"/>
                      <a:pt x="9020"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832;p48">
                <a:extLst>
                  <a:ext uri="{FF2B5EF4-FFF2-40B4-BE49-F238E27FC236}">
                    <a16:creationId xmlns:a16="http://schemas.microsoft.com/office/drawing/2014/main" id="{D948B014-2C7F-89FF-8964-B3508CC915EE}"/>
                  </a:ext>
                </a:extLst>
              </p:cNvPr>
              <p:cNvSpPr/>
              <p:nvPr/>
            </p:nvSpPr>
            <p:spPr>
              <a:xfrm>
                <a:off x="3656280" y="1332757"/>
                <a:ext cx="411926" cy="598207"/>
              </a:xfrm>
              <a:custGeom>
                <a:avLst/>
                <a:gdLst/>
                <a:ahLst/>
                <a:cxnLst/>
                <a:rect l="l" t="t" r="r" b="b"/>
                <a:pathLst>
                  <a:path w="22562" h="32765" extrusionOk="0">
                    <a:moveTo>
                      <a:pt x="8117" y="147"/>
                    </a:moveTo>
                    <a:cubicBezTo>
                      <a:pt x="16335" y="4303"/>
                      <a:pt x="21739" y="12473"/>
                      <a:pt x="22225" y="21474"/>
                    </a:cubicBezTo>
                    <a:cubicBezTo>
                      <a:pt x="22438" y="25355"/>
                      <a:pt x="21694" y="29210"/>
                      <a:pt x="20081" y="32620"/>
                    </a:cubicBezTo>
                    <a:lnTo>
                      <a:pt x="147" y="20746"/>
                    </a:lnTo>
                    <a:lnTo>
                      <a:pt x="8117" y="147"/>
                    </a:lnTo>
                    <a:close/>
                    <a:moveTo>
                      <a:pt x="8084" y="1"/>
                    </a:moveTo>
                    <a:cubicBezTo>
                      <a:pt x="8077" y="1"/>
                      <a:pt x="8069" y="1"/>
                      <a:pt x="8062" y="5"/>
                    </a:cubicBezTo>
                    <a:cubicBezTo>
                      <a:pt x="8046" y="12"/>
                      <a:pt x="8036" y="23"/>
                      <a:pt x="8028" y="38"/>
                    </a:cubicBezTo>
                    <a:lnTo>
                      <a:pt x="13" y="20749"/>
                    </a:lnTo>
                    <a:cubicBezTo>
                      <a:pt x="1" y="20775"/>
                      <a:pt x="13" y="20809"/>
                      <a:pt x="39" y="20825"/>
                    </a:cubicBezTo>
                    <a:lnTo>
                      <a:pt x="20077" y="32758"/>
                    </a:lnTo>
                    <a:cubicBezTo>
                      <a:pt x="20084" y="32761"/>
                      <a:pt x="20096" y="32765"/>
                      <a:pt x="20107" y="32765"/>
                    </a:cubicBezTo>
                    <a:cubicBezTo>
                      <a:pt x="20111" y="32765"/>
                      <a:pt x="20119" y="32765"/>
                      <a:pt x="20126" y="32761"/>
                    </a:cubicBezTo>
                    <a:cubicBezTo>
                      <a:pt x="20141" y="32758"/>
                      <a:pt x="20156" y="32747"/>
                      <a:pt x="20163" y="32732"/>
                    </a:cubicBezTo>
                    <a:cubicBezTo>
                      <a:pt x="21803" y="29288"/>
                      <a:pt x="22561" y="25392"/>
                      <a:pt x="22348" y="21466"/>
                    </a:cubicBezTo>
                    <a:cubicBezTo>
                      <a:pt x="22106" y="17029"/>
                      <a:pt x="20649" y="12681"/>
                      <a:pt x="18124" y="8887"/>
                    </a:cubicBezTo>
                    <a:cubicBezTo>
                      <a:pt x="15614" y="5110"/>
                      <a:pt x="12151" y="2036"/>
                      <a:pt x="8114" y="9"/>
                    </a:cubicBezTo>
                    <a:cubicBezTo>
                      <a:pt x="8103" y="1"/>
                      <a:pt x="8095" y="1"/>
                      <a:pt x="808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833;p48">
                <a:extLst>
                  <a:ext uri="{FF2B5EF4-FFF2-40B4-BE49-F238E27FC236}">
                    <a16:creationId xmlns:a16="http://schemas.microsoft.com/office/drawing/2014/main" id="{0BDEB218-F12E-B173-D756-E8DB197051B3}"/>
                  </a:ext>
                </a:extLst>
              </p:cNvPr>
              <p:cNvSpPr/>
              <p:nvPr/>
            </p:nvSpPr>
            <p:spPr>
              <a:xfrm>
                <a:off x="3072697" y="1290691"/>
                <a:ext cx="627456" cy="465092"/>
              </a:xfrm>
              <a:custGeom>
                <a:avLst/>
                <a:gdLst/>
                <a:ahLst/>
                <a:cxnLst/>
                <a:rect l="l" t="t" r="r" b="b"/>
                <a:pathLst>
                  <a:path w="34367" h="25474" extrusionOk="0">
                    <a:moveTo>
                      <a:pt x="23968" y="1"/>
                    </a:moveTo>
                    <a:cubicBezTo>
                      <a:pt x="11351" y="1"/>
                      <a:pt x="1374" y="9174"/>
                      <a:pt x="0" y="21216"/>
                    </a:cubicBezTo>
                    <a:lnTo>
                      <a:pt x="25347" y="25474"/>
                    </a:lnTo>
                    <a:lnTo>
                      <a:pt x="34366" y="2163"/>
                    </a:lnTo>
                    <a:cubicBezTo>
                      <a:pt x="31147" y="773"/>
                      <a:pt x="27625" y="1"/>
                      <a:pt x="23968"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834;p48">
                <a:extLst>
                  <a:ext uri="{FF2B5EF4-FFF2-40B4-BE49-F238E27FC236}">
                    <a16:creationId xmlns:a16="http://schemas.microsoft.com/office/drawing/2014/main" id="{B8D4EFFF-2185-984E-4825-F3886DE436AE}"/>
                  </a:ext>
                </a:extLst>
              </p:cNvPr>
              <p:cNvSpPr/>
              <p:nvPr/>
            </p:nvSpPr>
            <p:spPr>
              <a:xfrm>
                <a:off x="3101526" y="1316197"/>
                <a:ext cx="565563" cy="410885"/>
              </a:xfrm>
              <a:custGeom>
                <a:avLst/>
                <a:gdLst/>
                <a:ahLst/>
                <a:cxnLst/>
                <a:rect l="l" t="t" r="r" b="b"/>
                <a:pathLst>
                  <a:path w="30977" h="22505" extrusionOk="0">
                    <a:moveTo>
                      <a:pt x="22389" y="120"/>
                    </a:moveTo>
                    <a:cubicBezTo>
                      <a:pt x="25269" y="120"/>
                      <a:pt x="28112" y="624"/>
                      <a:pt x="30834" y="1621"/>
                    </a:cubicBezTo>
                    <a:lnTo>
                      <a:pt x="22800" y="22377"/>
                    </a:lnTo>
                    <a:lnTo>
                      <a:pt x="135" y="18567"/>
                    </a:lnTo>
                    <a:cubicBezTo>
                      <a:pt x="2048" y="7702"/>
                      <a:pt x="11188" y="120"/>
                      <a:pt x="22389" y="120"/>
                    </a:cubicBezTo>
                    <a:close/>
                    <a:moveTo>
                      <a:pt x="22389" y="0"/>
                    </a:moveTo>
                    <a:cubicBezTo>
                      <a:pt x="16939" y="0"/>
                      <a:pt x="11711" y="1857"/>
                      <a:pt x="7669" y="5229"/>
                    </a:cubicBezTo>
                    <a:cubicBezTo>
                      <a:pt x="3639" y="8591"/>
                      <a:pt x="916" y="13342"/>
                      <a:pt x="5" y="18608"/>
                    </a:cubicBezTo>
                    <a:cubicBezTo>
                      <a:pt x="1" y="18624"/>
                      <a:pt x="5" y="18642"/>
                      <a:pt x="16" y="18653"/>
                    </a:cubicBezTo>
                    <a:cubicBezTo>
                      <a:pt x="23" y="18668"/>
                      <a:pt x="38" y="18676"/>
                      <a:pt x="53" y="18679"/>
                    </a:cubicBezTo>
                    <a:lnTo>
                      <a:pt x="22830" y="22504"/>
                    </a:lnTo>
                    <a:lnTo>
                      <a:pt x="22842" y="22504"/>
                    </a:lnTo>
                    <a:cubicBezTo>
                      <a:pt x="22864" y="22504"/>
                      <a:pt x="22886" y="22489"/>
                      <a:pt x="22897" y="22467"/>
                    </a:cubicBezTo>
                    <a:lnTo>
                      <a:pt x="30969" y="1607"/>
                    </a:lnTo>
                    <a:cubicBezTo>
                      <a:pt x="30977" y="1592"/>
                      <a:pt x="30977" y="1573"/>
                      <a:pt x="30969" y="1557"/>
                    </a:cubicBezTo>
                    <a:cubicBezTo>
                      <a:pt x="30961" y="1543"/>
                      <a:pt x="30950" y="1531"/>
                      <a:pt x="30935" y="1528"/>
                    </a:cubicBezTo>
                    <a:cubicBezTo>
                      <a:pt x="28179" y="512"/>
                      <a:pt x="25302" y="0"/>
                      <a:pt x="223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89418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3657562" y="463505"/>
            <a:ext cx="31947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CONS OF AUTOEDA</a:t>
            </a:r>
            <a:endParaRPr sz="2000" dirty="0"/>
          </a:p>
        </p:txBody>
      </p:sp>
      <p:sp>
        <p:nvSpPr>
          <p:cNvPr id="7" name="TextBox 6">
            <a:extLst>
              <a:ext uri="{FF2B5EF4-FFF2-40B4-BE49-F238E27FC236}">
                <a16:creationId xmlns:a16="http://schemas.microsoft.com/office/drawing/2014/main" id="{3B4E7C65-2FFF-0FFC-17C6-1C2F2F32EFEB}"/>
              </a:ext>
            </a:extLst>
          </p:cNvPr>
          <p:cNvSpPr txBox="1"/>
          <p:nvPr/>
        </p:nvSpPr>
        <p:spPr>
          <a:xfrm>
            <a:off x="387864" y="1339271"/>
            <a:ext cx="6188700" cy="3139321"/>
          </a:xfrm>
          <a:prstGeom prst="rect">
            <a:avLst/>
          </a:prstGeom>
          <a:noFill/>
        </p:spPr>
        <p:txBody>
          <a:bodyPr wrap="square">
            <a:spAutoFit/>
          </a:bodyPr>
          <a:lstStyle/>
          <a:p>
            <a:pPr marL="342900" lvl="1" indent="-342900">
              <a:buFont typeface="Wingdings" panose="05000000000000000000" pitchFamily="2" charset="2"/>
              <a:buChar char="q"/>
            </a:pPr>
            <a:r>
              <a:rPr lang="en-US" sz="1800" dirty="0" err="1">
                <a:solidFill>
                  <a:schemeClr val="bg2">
                    <a:lumMod val="75000"/>
                  </a:schemeClr>
                </a:solidFill>
                <a:latin typeface="Didact Gothic" panose="00000500000000000000" pitchFamily="2" charset="0"/>
              </a:rPr>
              <a:t>AutoEDA</a:t>
            </a:r>
            <a:r>
              <a:rPr lang="en-US" sz="1800" dirty="0">
                <a:solidFill>
                  <a:schemeClr val="bg2">
                    <a:lumMod val="75000"/>
                  </a:schemeClr>
                </a:solidFill>
                <a:latin typeface="Didact Gothic" panose="00000500000000000000" pitchFamily="2" charset="0"/>
              </a:rPr>
              <a:t> algorithms lack the domain expertise required to identify relevant variables, interpret results accurately.</a:t>
            </a:r>
          </a:p>
          <a:p>
            <a:pPr marL="342900" lvl="1" indent="-342900">
              <a:buFont typeface="Wingdings" panose="05000000000000000000" pitchFamily="2" charset="2"/>
              <a:buChar char="q"/>
            </a:pPr>
            <a:endParaRPr lang="en-US" sz="1800" dirty="0">
              <a:solidFill>
                <a:schemeClr val="bg2">
                  <a:lumMod val="75000"/>
                </a:schemeClr>
              </a:solidFill>
              <a:latin typeface="Didact Gothic" panose="00000500000000000000" pitchFamily="2" charset="0"/>
            </a:endParaRPr>
          </a:p>
          <a:p>
            <a:pPr marL="342900" lvl="1" indent="-342900">
              <a:buFont typeface="Wingdings" panose="05000000000000000000" pitchFamily="2" charset="2"/>
              <a:buChar char="q"/>
            </a:pPr>
            <a:r>
              <a:rPr lang="en-US" sz="1800" dirty="0">
                <a:solidFill>
                  <a:schemeClr val="bg2">
                    <a:lumMod val="75000"/>
                  </a:schemeClr>
                </a:solidFill>
                <a:latin typeface="Didact Gothic" panose="00000500000000000000" pitchFamily="2" charset="0"/>
              </a:rPr>
              <a:t>Designed to perform predefined data analysis tasks and may not be customizable.</a:t>
            </a:r>
          </a:p>
          <a:p>
            <a:pPr marL="342900" lvl="1" indent="-342900">
              <a:buFont typeface="Wingdings" panose="05000000000000000000" pitchFamily="2" charset="2"/>
              <a:buChar char="q"/>
            </a:pPr>
            <a:endParaRPr lang="en-US" sz="1800" dirty="0">
              <a:solidFill>
                <a:schemeClr val="bg2">
                  <a:lumMod val="75000"/>
                </a:schemeClr>
              </a:solidFill>
              <a:latin typeface="Didact Gothic" panose="00000500000000000000" pitchFamily="2" charset="0"/>
            </a:endParaRPr>
          </a:p>
          <a:p>
            <a:pPr marL="342900" lvl="1" indent="-342900">
              <a:buFont typeface="Wingdings" panose="05000000000000000000" pitchFamily="2" charset="2"/>
              <a:buChar char="q"/>
            </a:pPr>
            <a:r>
              <a:rPr lang="en-US" sz="1800" dirty="0">
                <a:solidFill>
                  <a:schemeClr val="bg2">
                    <a:lumMod val="75000"/>
                  </a:schemeClr>
                </a:solidFill>
                <a:latin typeface="Didact Gothic" panose="00000500000000000000" pitchFamily="2" charset="0"/>
              </a:rPr>
              <a:t>Over-reliance on </a:t>
            </a:r>
            <a:r>
              <a:rPr lang="en-US" sz="1800" dirty="0" err="1">
                <a:solidFill>
                  <a:schemeClr val="bg2">
                    <a:lumMod val="75000"/>
                  </a:schemeClr>
                </a:solidFill>
                <a:latin typeface="Didact Gothic" panose="00000500000000000000" pitchFamily="2" charset="0"/>
              </a:rPr>
              <a:t>AutoEDA</a:t>
            </a:r>
            <a:r>
              <a:rPr lang="en-US" sz="1800" dirty="0">
                <a:solidFill>
                  <a:schemeClr val="bg2">
                    <a:lumMod val="75000"/>
                  </a:schemeClr>
                </a:solidFill>
                <a:latin typeface="Didact Gothic" panose="00000500000000000000" pitchFamily="2" charset="0"/>
              </a:rPr>
              <a:t> can lead to a lack of critical thinking and the inability to identify errors or biases.</a:t>
            </a:r>
          </a:p>
          <a:p>
            <a:pPr marL="342900" lvl="1" indent="-342900">
              <a:buFont typeface="Wingdings" panose="05000000000000000000" pitchFamily="2" charset="2"/>
              <a:buChar char="q"/>
            </a:pPr>
            <a:endParaRPr lang="en-US" sz="1800" dirty="0">
              <a:solidFill>
                <a:schemeClr val="bg2">
                  <a:lumMod val="75000"/>
                </a:schemeClr>
              </a:solidFill>
              <a:latin typeface="Didact Gothic" panose="00000500000000000000" pitchFamily="2" charset="0"/>
            </a:endParaRPr>
          </a:p>
          <a:p>
            <a:pPr marL="342900" lvl="1" indent="-342900">
              <a:buFont typeface="Wingdings" panose="05000000000000000000" pitchFamily="2" charset="2"/>
              <a:buChar char="q"/>
            </a:pPr>
            <a:r>
              <a:rPr lang="en-US" sz="1800" dirty="0">
                <a:solidFill>
                  <a:schemeClr val="bg2">
                    <a:lumMod val="75000"/>
                  </a:schemeClr>
                </a:solidFill>
                <a:latin typeface="Didact Gothic" panose="00000500000000000000" pitchFamily="2" charset="0"/>
              </a:rPr>
              <a:t>May not always detect or correct data quality issues, such as missing or incorrect data.</a:t>
            </a:r>
          </a:p>
        </p:txBody>
      </p:sp>
      <p:grpSp>
        <p:nvGrpSpPr>
          <p:cNvPr id="806" name="Google Shape;3743;p48">
            <a:extLst>
              <a:ext uri="{FF2B5EF4-FFF2-40B4-BE49-F238E27FC236}">
                <a16:creationId xmlns:a16="http://schemas.microsoft.com/office/drawing/2014/main" id="{DEA425F4-C919-6DA4-6369-631A10B3B32A}"/>
              </a:ext>
            </a:extLst>
          </p:cNvPr>
          <p:cNvGrpSpPr/>
          <p:nvPr/>
        </p:nvGrpSpPr>
        <p:grpSpPr>
          <a:xfrm>
            <a:off x="6238205" y="1630815"/>
            <a:ext cx="2990855" cy="2556231"/>
            <a:chOff x="2662433" y="1049418"/>
            <a:chExt cx="2214616" cy="1650460"/>
          </a:xfrm>
        </p:grpSpPr>
        <p:sp>
          <p:nvSpPr>
            <p:cNvPr id="807" name="Google Shape;3744;p48">
              <a:extLst>
                <a:ext uri="{FF2B5EF4-FFF2-40B4-BE49-F238E27FC236}">
                  <a16:creationId xmlns:a16="http://schemas.microsoft.com/office/drawing/2014/main" id="{A85E59D7-C98E-D82B-BF7D-5B69895404F7}"/>
                </a:ext>
              </a:extLst>
            </p:cNvPr>
            <p:cNvSpPr/>
            <p:nvPr/>
          </p:nvSpPr>
          <p:spPr>
            <a:xfrm>
              <a:off x="2662433" y="2499776"/>
              <a:ext cx="2214616" cy="1095"/>
            </a:xfrm>
            <a:custGeom>
              <a:avLst/>
              <a:gdLst/>
              <a:ahLst/>
              <a:cxnLst/>
              <a:rect l="l" t="t" r="r" b="b"/>
              <a:pathLst>
                <a:path w="121299" h="60" extrusionOk="0">
                  <a:moveTo>
                    <a:pt x="0" y="0"/>
                  </a:moveTo>
                  <a:lnTo>
                    <a:pt x="0" y="60"/>
                  </a:lnTo>
                  <a:lnTo>
                    <a:pt x="121299" y="60"/>
                  </a:lnTo>
                  <a:lnTo>
                    <a:pt x="121299"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745;p48">
              <a:extLst>
                <a:ext uri="{FF2B5EF4-FFF2-40B4-BE49-F238E27FC236}">
                  <a16:creationId xmlns:a16="http://schemas.microsoft.com/office/drawing/2014/main" id="{49D13740-644F-AFA4-A395-528476F38AFE}"/>
                </a:ext>
              </a:extLst>
            </p:cNvPr>
            <p:cNvSpPr/>
            <p:nvPr/>
          </p:nvSpPr>
          <p:spPr>
            <a:xfrm>
              <a:off x="3034502" y="2550641"/>
              <a:ext cx="244139" cy="1187"/>
            </a:xfrm>
            <a:custGeom>
              <a:avLst/>
              <a:gdLst/>
              <a:ahLst/>
              <a:cxnLst/>
              <a:rect l="l" t="t" r="r" b="b"/>
              <a:pathLst>
                <a:path w="13372" h="65" extrusionOk="0">
                  <a:moveTo>
                    <a:pt x="1" y="0"/>
                  </a:moveTo>
                  <a:lnTo>
                    <a:pt x="1" y="64"/>
                  </a:lnTo>
                  <a:lnTo>
                    <a:pt x="13372" y="64"/>
                  </a:lnTo>
                  <a:lnTo>
                    <a:pt x="13372"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746;p48">
              <a:extLst>
                <a:ext uri="{FF2B5EF4-FFF2-40B4-BE49-F238E27FC236}">
                  <a16:creationId xmlns:a16="http://schemas.microsoft.com/office/drawing/2014/main" id="{FF8493D9-C9F5-6D64-E268-EBC51F921642}"/>
                </a:ext>
              </a:extLst>
            </p:cNvPr>
            <p:cNvSpPr/>
            <p:nvPr/>
          </p:nvSpPr>
          <p:spPr>
            <a:xfrm>
              <a:off x="2958661" y="2551244"/>
              <a:ext cx="27916" cy="1114"/>
            </a:xfrm>
            <a:custGeom>
              <a:avLst/>
              <a:gdLst/>
              <a:ahLst/>
              <a:cxnLst/>
              <a:rect l="l" t="t" r="r" b="b"/>
              <a:pathLst>
                <a:path w="1529" h="61" extrusionOk="0">
                  <a:moveTo>
                    <a:pt x="1" y="1"/>
                  </a:moveTo>
                  <a:lnTo>
                    <a:pt x="1" y="61"/>
                  </a:lnTo>
                  <a:lnTo>
                    <a:pt x="1528" y="61"/>
                  </a:lnTo>
                  <a:lnTo>
                    <a:pt x="1528"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747;p48">
              <a:extLst>
                <a:ext uri="{FF2B5EF4-FFF2-40B4-BE49-F238E27FC236}">
                  <a16:creationId xmlns:a16="http://schemas.microsoft.com/office/drawing/2014/main" id="{7BCE7380-55E2-6B30-4A28-25A7D2CF37B4}"/>
                </a:ext>
              </a:extLst>
            </p:cNvPr>
            <p:cNvSpPr/>
            <p:nvPr/>
          </p:nvSpPr>
          <p:spPr>
            <a:xfrm>
              <a:off x="3697359" y="2531818"/>
              <a:ext cx="51979" cy="1114"/>
            </a:xfrm>
            <a:custGeom>
              <a:avLst/>
              <a:gdLst/>
              <a:ahLst/>
              <a:cxnLst/>
              <a:rect l="l" t="t" r="r" b="b"/>
              <a:pathLst>
                <a:path w="2847" h="61" extrusionOk="0">
                  <a:moveTo>
                    <a:pt x="0" y="1"/>
                  </a:moveTo>
                  <a:lnTo>
                    <a:pt x="0" y="61"/>
                  </a:lnTo>
                  <a:lnTo>
                    <a:pt x="2846" y="61"/>
                  </a:lnTo>
                  <a:lnTo>
                    <a:pt x="2846"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748;p48">
              <a:extLst>
                <a:ext uri="{FF2B5EF4-FFF2-40B4-BE49-F238E27FC236}">
                  <a16:creationId xmlns:a16="http://schemas.microsoft.com/office/drawing/2014/main" id="{EA944D3E-4A01-1BCF-B54B-E88AE651E498}"/>
                </a:ext>
              </a:extLst>
            </p:cNvPr>
            <p:cNvSpPr/>
            <p:nvPr/>
          </p:nvSpPr>
          <p:spPr>
            <a:xfrm>
              <a:off x="3774807" y="2531818"/>
              <a:ext cx="285493" cy="1114"/>
            </a:xfrm>
            <a:custGeom>
              <a:avLst/>
              <a:gdLst/>
              <a:ahLst/>
              <a:cxnLst/>
              <a:rect l="l" t="t" r="r" b="b"/>
              <a:pathLst>
                <a:path w="15637" h="61" extrusionOk="0">
                  <a:moveTo>
                    <a:pt x="1" y="1"/>
                  </a:moveTo>
                  <a:lnTo>
                    <a:pt x="1" y="61"/>
                  </a:lnTo>
                  <a:lnTo>
                    <a:pt x="15636" y="61"/>
                  </a:lnTo>
                  <a:lnTo>
                    <a:pt x="15636"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749;p48">
              <a:extLst>
                <a:ext uri="{FF2B5EF4-FFF2-40B4-BE49-F238E27FC236}">
                  <a16:creationId xmlns:a16="http://schemas.microsoft.com/office/drawing/2014/main" id="{82DC3418-A95F-3065-0936-658EB814174D}"/>
                </a:ext>
              </a:extLst>
            </p:cNvPr>
            <p:cNvSpPr/>
            <p:nvPr/>
          </p:nvSpPr>
          <p:spPr>
            <a:xfrm>
              <a:off x="4281636" y="2552339"/>
              <a:ext cx="186044" cy="1114"/>
            </a:xfrm>
            <a:custGeom>
              <a:avLst/>
              <a:gdLst/>
              <a:ahLst/>
              <a:cxnLst/>
              <a:rect l="l" t="t" r="r" b="b"/>
              <a:pathLst>
                <a:path w="10190" h="61" extrusionOk="0">
                  <a:moveTo>
                    <a:pt x="1" y="1"/>
                  </a:moveTo>
                  <a:lnTo>
                    <a:pt x="1" y="61"/>
                  </a:lnTo>
                  <a:lnTo>
                    <a:pt x="10189" y="61"/>
                  </a:lnTo>
                  <a:lnTo>
                    <a:pt x="10189"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750;p48">
              <a:extLst>
                <a:ext uri="{FF2B5EF4-FFF2-40B4-BE49-F238E27FC236}">
                  <a16:creationId xmlns:a16="http://schemas.microsoft.com/office/drawing/2014/main" id="{9E217344-4C0B-1438-5F11-FB2183A81779}"/>
                </a:ext>
              </a:extLst>
            </p:cNvPr>
            <p:cNvSpPr/>
            <p:nvPr/>
          </p:nvSpPr>
          <p:spPr>
            <a:xfrm>
              <a:off x="4512319" y="2532366"/>
              <a:ext cx="157763" cy="1114"/>
            </a:xfrm>
            <a:custGeom>
              <a:avLst/>
              <a:gdLst/>
              <a:ahLst/>
              <a:cxnLst/>
              <a:rect l="l" t="t" r="r" b="b"/>
              <a:pathLst>
                <a:path w="8641" h="61" extrusionOk="0">
                  <a:moveTo>
                    <a:pt x="1" y="0"/>
                  </a:moveTo>
                  <a:lnTo>
                    <a:pt x="1" y="60"/>
                  </a:lnTo>
                  <a:lnTo>
                    <a:pt x="8640" y="60"/>
                  </a:lnTo>
                  <a:lnTo>
                    <a:pt x="8640"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751;p48">
              <a:extLst>
                <a:ext uri="{FF2B5EF4-FFF2-40B4-BE49-F238E27FC236}">
                  <a16:creationId xmlns:a16="http://schemas.microsoft.com/office/drawing/2014/main" id="{8BD47D07-4F43-7DC5-B062-EA0149FB3DF3}"/>
                </a:ext>
              </a:extLst>
            </p:cNvPr>
            <p:cNvSpPr/>
            <p:nvPr/>
          </p:nvSpPr>
          <p:spPr>
            <a:xfrm>
              <a:off x="2831698" y="1049418"/>
              <a:ext cx="905828" cy="1252811"/>
            </a:xfrm>
            <a:custGeom>
              <a:avLst/>
              <a:gdLst/>
              <a:ahLst/>
              <a:cxnLst/>
              <a:rect l="l" t="t" r="r" b="b"/>
              <a:pathLst>
                <a:path w="49614" h="68619" extrusionOk="0">
                  <a:moveTo>
                    <a:pt x="48228" y="64"/>
                  </a:moveTo>
                  <a:cubicBezTo>
                    <a:pt x="48960" y="64"/>
                    <a:pt x="49554" y="658"/>
                    <a:pt x="49554" y="1386"/>
                  </a:cubicBezTo>
                  <a:lnTo>
                    <a:pt x="49554" y="67236"/>
                  </a:lnTo>
                  <a:cubicBezTo>
                    <a:pt x="49554" y="67965"/>
                    <a:pt x="48960" y="68559"/>
                    <a:pt x="48228" y="68559"/>
                  </a:cubicBezTo>
                  <a:lnTo>
                    <a:pt x="1382" y="68559"/>
                  </a:lnTo>
                  <a:cubicBezTo>
                    <a:pt x="654" y="68559"/>
                    <a:pt x="60" y="67965"/>
                    <a:pt x="60" y="67236"/>
                  </a:cubicBezTo>
                  <a:lnTo>
                    <a:pt x="60" y="1386"/>
                  </a:lnTo>
                  <a:cubicBezTo>
                    <a:pt x="60" y="658"/>
                    <a:pt x="654" y="64"/>
                    <a:pt x="1382" y="64"/>
                  </a:cubicBezTo>
                  <a:close/>
                  <a:moveTo>
                    <a:pt x="1382" y="1"/>
                  </a:moveTo>
                  <a:cubicBezTo>
                    <a:pt x="620" y="1"/>
                    <a:pt x="0" y="624"/>
                    <a:pt x="0" y="1386"/>
                  </a:cubicBezTo>
                  <a:lnTo>
                    <a:pt x="0" y="67236"/>
                  </a:lnTo>
                  <a:cubicBezTo>
                    <a:pt x="0" y="67998"/>
                    <a:pt x="620" y="68619"/>
                    <a:pt x="1382" y="68619"/>
                  </a:cubicBezTo>
                  <a:lnTo>
                    <a:pt x="48228" y="68619"/>
                  </a:lnTo>
                  <a:cubicBezTo>
                    <a:pt x="48994" y="68619"/>
                    <a:pt x="49614" y="67998"/>
                    <a:pt x="49614" y="67236"/>
                  </a:cubicBezTo>
                  <a:lnTo>
                    <a:pt x="49614" y="1386"/>
                  </a:lnTo>
                  <a:cubicBezTo>
                    <a:pt x="49614" y="624"/>
                    <a:pt x="48994" y="1"/>
                    <a:pt x="4822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752;p48">
              <a:extLst>
                <a:ext uri="{FF2B5EF4-FFF2-40B4-BE49-F238E27FC236}">
                  <a16:creationId xmlns:a16="http://schemas.microsoft.com/office/drawing/2014/main" id="{3D8E04ED-AB65-80BB-57B4-3CB67D450AC3}"/>
                </a:ext>
              </a:extLst>
            </p:cNvPr>
            <p:cNvSpPr/>
            <p:nvPr/>
          </p:nvSpPr>
          <p:spPr>
            <a:xfrm>
              <a:off x="3789669" y="1049418"/>
              <a:ext cx="905919" cy="1252811"/>
            </a:xfrm>
            <a:custGeom>
              <a:avLst/>
              <a:gdLst/>
              <a:ahLst/>
              <a:cxnLst/>
              <a:rect l="l" t="t" r="r" b="b"/>
              <a:pathLst>
                <a:path w="49619" h="68619" extrusionOk="0">
                  <a:moveTo>
                    <a:pt x="48232" y="64"/>
                  </a:moveTo>
                  <a:cubicBezTo>
                    <a:pt x="48961" y="64"/>
                    <a:pt x="49554" y="658"/>
                    <a:pt x="49554" y="1386"/>
                  </a:cubicBezTo>
                  <a:lnTo>
                    <a:pt x="49554" y="67236"/>
                  </a:lnTo>
                  <a:cubicBezTo>
                    <a:pt x="49554" y="67965"/>
                    <a:pt x="48961" y="68559"/>
                    <a:pt x="48232" y="68559"/>
                  </a:cubicBezTo>
                  <a:lnTo>
                    <a:pt x="1387" y="68559"/>
                  </a:lnTo>
                  <a:cubicBezTo>
                    <a:pt x="659" y="68559"/>
                    <a:pt x="61" y="67965"/>
                    <a:pt x="61" y="67236"/>
                  </a:cubicBezTo>
                  <a:lnTo>
                    <a:pt x="61" y="1386"/>
                  </a:lnTo>
                  <a:cubicBezTo>
                    <a:pt x="61" y="658"/>
                    <a:pt x="659" y="64"/>
                    <a:pt x="1387" y="64"/>
                  </a:cubicBezTo>
                  <a:close/>
                  <a:moveTo>
                    <a:pt x="1387" y="1"/>
                  </a:moveTo>
                  <a:cubicBezTo>
                    <a:pt x="625" y="1"/>
                    <a:pt x="1" y="624"/>
                    <a:pt x="1" y="1386"/>
                  </a:cubicBezTo>
                  <a:lnTo>
                    <a:pt x="1" y="67236"/>
                  </a:lnTo>
                  <a:cubicBezTo>
                    <a:pt x="1" y="67998"/>
                    <a:pt x="625" y="68619"/>
                    <a:pt x="1387" y="68619"/>
                  </a:cubicBezTo>
                  <a:lnTo>
                    <a:pt x="48232" y="68619"/>
                  </a:lnTo>
                  <a:cubicBezTo>
                    <a:pt x="48994" y="68619"/>
                    <a:pt x="49618" y="67998"/>
                    <a:pt x="49618" y="67236"/>
                  </a:cubicBezTo>
                  <a:lnTo>
                    <a:pt x="49618" y="1386"/>
                  </a:lnTo>
                  <a:cubicBezTo>
                    <a:pt x="49618" y="624"/>
                    <a:pt x="48994" y="1"/>
                    <a:pt x="4823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753;p48">
              <a:extLst>
                <a:ext uri="{FF2B5EF4-FFF2-40B4-BE49-F238E27FC236}">
                  <a16:creationId xmlns:a16="http://schemas.microsoft.com/office/drawing/2014/main" id="{7018D939-39ED-6DF8-3A37-04FD5E5C350E}"/>
                </a:ext>
              </a:extLst>
            </p:cNvPr>
            <p:cNvSpPr/>
            <p:nvPr/>
          </p:nvSpPr>
          <p:spPr>
            <a:xfrm>
              <a:off x="3534429" y="1132198"/>
              <a:ext cx="1089279" cy="703315"/>
            </a:xfrm>
            <a:custGeom>
              <a:avLst/>
              <a:gdLst/>
              <a:ahLst/>
              <a:cxnLst/>
              <a:rect l="l" t="t" r="r" b="b"/>
              <a:pathLst>
                <a:path w="59662" h="38522" extrusionOk="0">
                  <a:moveTo>
                    <a:pt x="0" y="1"/>
                  </a:moveTo>
                  <a:lnTo>
                    <a:pt x="0" y="38521"/>
                  </a:lnTo>
                  <a:lnTo>
                    <a:pt x="59662" y="38521"/>
                  </a:lnTo>
                  <a:lnTo>
                    <a:pt x="5966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 name="Google Shape;3754;p48">
              <a:extLst>
                <a:ext uri="{FF2B5EF4-FFF2-40B4-BE49-F238E27FC236}">
                  <a16:creationId xmlns:a16="http://schemas.microsoft.com/office/drawing/2014/main" id="{44033387-FC8A-E4B4-5ED4-3E7B1ACEC3EA}"/>
                </a:ext>
              </a:extLst>
            </p:cNvPr>
            <p:cNvGrpSpPr/>
            <p:nvPr/>
          </p:nvGrpSpPr>
          <p:grpSpPr>
            <a:xfrm>
              <a:off x="3517997" y="1132198"/>
              <a:ext cx="1105711" cy="719199"/>
              <a:chOff x="3517997" y="1132198"/>
              <a:chExt cx="1105711" cy="719199"/>
            </a:xfrm>
          </p:grpSpPr>
          <p:sp>
            <p:nvSpPr>
              <p:cNvPr id="897" name="Google Shape;3755;p48">
                <a:extLst>
                  <a:ext uri="{FF2B5EF4-FFF2-40B4-BE49-F238E27FC236}">
                    <a16:creationId xmlns:a16="http://schemas.microsoft.com/office/drawing/2014/main" id="{6F1345FF-7BC2-05D7-A0AA-5119907B21C4}"/>
                  </a:ext>
                </a:extLst>
              </p:cNvPr>
              <p:cNvSpPr/>
              <p:nvPr/>
            </p:nvSpPr>
            <p:spPr>
              <a:xfrm>
                <a:off x="3517997" y="1132198"/>
                <a:ext cx="1098006" cy="703315"/>
              </a:xfrm>
              <a:custGeom>
                <a:avLst/>
                <a:gdLst/>
                <a:ahLst/>
                <a:cxnLst/>
                <a:rect l="l" t="t" r="r" b="b"/>
                <a:pathLst>
                  <a:path w="60140" h="38522" extrusionOk="0">
                    <a:moveTo>
                      <a:pt x="0" y="1"/>
                    </a:moveTo>
                    <a:lnTo>
                      <a:pt x="0" y="38521"/>
                    </a:lnTo>
                    <a:lnTo>
                      <a:pt x="60140" y="38521"/>
                    </a:lnTo>
                    <a:lnTo>
                      <a:pt x="6014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3756;p48">
                <a:extLst>
                  <a:ext uri="{FF2B5EF4-FFF2-40B4-BE49-F238E27FC236}">
                    <a16:creationId xmlns:a16="http://schemas.microsoft.com/office/drawing/2014/main" id="{0A51B93A-BA5E-9C9B-FACA-727BA7582FE5}"/>
                  </a:ext>
                </a:extLst>
              </p:cNvPr>
              <p:cNvSpPr/>
              <p:nvPr/>
            </p:nvSpPr>
            <p:spPr>
              <a:xfrm>
                <a:off x="3534429" y="1835495"/>
                <a:ext cx="1089279" cy="15902"/>
              </a:xfrm>
              <a:custGeom>
                <a:avLst/>
                <a:gdLst/>
                <a:ahLst/>
                <a:cxnLst/>
                <a:rect l="l" t="t" r="r" b="b"/>
                <a:pathLst>
                  <a:path w="59662" h="871" extrusionOk="0">
                    <a:moveTo>
                      <a:pt x="0" y="0"/>
                    </a:moveTo>
                    <a:lnTo>
                      <a:pt x="0" y="871"/>
                    </a:lnTo>
                    <a:lnTo>
                      <a:pt x="59662" y="871"/>
                    </a:lnTo>
                    <a:lnTo>
                      <a:pt x="5966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3757;p48">
              <a:extLst>
                <a:ext uri="{FF2B5EF4-FFF2-40B4-BE49-F238E27FC236}">
                  <a16:creationId xmlns:a16="http://schemas.microsoft.com/office/drawing/2014/main" id="{0F3883DD-D4AF-D623-05D3-4A4A87D08D3B}"/>
                </a:ext>
              </a:extLst>
            </p:cNvPr>
            <p:cNvSpPr/>
            <p:nvPr/>
          </p:nvSpPr>
          <p:spPr>
            <a:xfrm>
              <a:off x="3540965" y="1162012"/>
              <a:ext cx="1052070" cy="643686"/>
            </a:xfrm>
            <a:custGeom>
              <a:avLst/>
              <a:gdLst/>
              <a:ahLst/>
              <a:cxnLst/>
              <a:rect l="l" t="t" r="r" b="b"/>
              <a:pathLst>
                <a:path w="57624" h="35256" extrusionOk="0">
                  <a:moveTo>
                    <a:pt x="1" y="0"/>
                  </a:moveTo>
                  <a:lnTo>
                    <a:pt x="1" y="35256"/>
                  </a:lnTo>
                  <a:lnTo>
                    <a:pt x="57623" y="35256"/>
                  </a:lnTo>
                  <a:lnTo>
                    <a:pt x="57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758;p48">
              <a:extLst>
                <a:ext uri="{FF2B5EF4-FFF2-40B4-BE49-F238E27FC236}">
                  <a16:creationId xmlns:a16="http://schemas.microsoft.com/office/drawing/2014/main" id="{8E26CC8A-40FC-6EE6-D428-C1DD5F49D5AD}"/>
                </a:ext>
              </a:extLst>
            </p:cNvPr>
            <p:cNvSpPr/>
            <p:nvPr/>
          </p:nvSpPr>
          <p:spPr>
            <a:xfrm>
              <a:off x="4029847" y="1162012"/>
              <a:ext cx="306836" cy="643686"/>
            </a:xfrm>
            <a:custGeom>
              <a:avLst/>
              <a:gdLst/>
              <a:ahLst/>
              <a:cxnLst/>
              <a:rect l="l" t="t" r="r" b="b"/>
              <a:pathLst>
                <a:path w="16806" h="35256" extrusionOk="0">
                  <a:moveTo>
                    <a:pt x="1" y="0"/>
                  </a:moveTo>
                  <a:lnTo>
                    <a:pt x="7386" y="35256"/>
                  </a:lnTo>
                  <a:lnTo>
                    <a:pt x="16805" y="35256"/>
                  </a:lnTo>
                  <a:lnTo>
                    <a:pt x="94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759;p48">
              <a:extLst>
                <a:ext uri="{FF2B5EF4-FFF2-40B4-BE49-F238E27FC236}">
                  <a16:creationId xmlns:a16="http://schemas.microsoft.com/office/drawing/2014/main" id="{2939A434-81B2-D9A1-343B-88C61BBD9D58}"/>
                </a:ext>
              </a:extLst>
            </p:cNvPr>
            <p:cNvSpPr/>
            <p:nvPr/>
          </p:nvSpPr>
          <p:spPr>
            <a:xfrm>
              <a:off x="3901368" y="1162012"/>
              <a:ext cx="214635" cy="643686"/>
            </a:xfrm>
            <a:custGeom>
              <a:avLst/>
              <a:gdLst/>
              <a:ahLst/>
              <a:cxnLst/>
              <a:rect l="l" t="t" r="r" b="b"/>
              <a:pathLst>
                <a:path w="11756" h="35256" extrusionOk="0">
                  <a:moveTo>
                    <a:pt x="1" y="0"/>
                  </a:moveTo>
                  <a:lnTo>
                    <a:pt x="7386" y="35256"/>
                  </a:lnTo>
                  <a:lnTo>
                    <a:pt x="11756" y="35256"/>
                  </a:lnTo>
                  <a:lnTo>
                    <a:pt x="43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760;p48">
              <a:extLst>
                <a:ext uri="{FF2B5EF4-FFF2-40B4-BE49-F238E27FC236}">
                  <a16:creationId xmlns:a16="http://schemas.microsoft.com/office/drawing/2014/main" id="{694E2B7D-65BB-30EB-A3F5-A383E68AC056}"/>
                </a:ext>
              </a:extLst>
            </p:cNvPr>
            <p:cNvSpPr/>
            <p:nvPr/>
          </p:nvSpPr>
          <p:spPr>
            <a:xfrm>
              <a:off x="3540965" y="1157978"/>
              <a:ext cx="2958" cy="580369"/>
            </a:xfrm>
            <a:custGeom>
              <a:avLst/>
              <a:gdLst/>
              <a:ahLst/>
              <a:cxnLst/>
              <a:rect l="l" t="t" r="r" b="b"/>
              <a:pathLst>
                <a:path w="162" h="31788" extrusionOk="0">
                  <a:moveTo>
                    <a:pt x="1" y="1"/>
                  </a:moveTo>
                  <a:lnTo>
                    <a:pt x="1" y="31787"/>
                  </a:lnTo>
                  <a:lnTo>
                    <a:pt x="162" y="31787"/>
                  </a:lnTo>
                  <a:lnTo>
                    <a:pt x="162"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761;p48">
              <a:extLst>
                <a:ext uri="{FF2B5EF4-FFF2-40B4-BE49-F238E27FC236}">
                  <a16:creationId xmlns:a16="http://schemas.microsoft.com/office/drawing/2014/main" id="{45755D28-A95B-A9FA-2547-38F8A39E1C67}"/>
                </a:ext>
              </a:extLst>
            </p:cNvPr>
            <p:cNvSpPr/>
            <p:nvPr/>
          </p:nvSpPr>
          <p:spPr>
            <a:xfrm>
              <a:off x="3495084" y="1381595"/>
              <a:ext cx="75166" cy="20193"/>
            </a:xfrm>
            <a:custGeom>
              <a:avLst/>
              <a:gdLst/>
              <a:ahLst/>
              <a:cxnLst/>
              <a:rect l="l" t="t" r="r" b="b"/>
              <a:pathLst>
                <a:path w="4117" h="1106" extrusionOk="0">
                  <a:moveTo>
                    <a:pt x="22" y="0"/>
                  </a:moveTo>
                  <a:cubicBezTo>
                    <a:pt x="8" y="0"/>
                    <a:pt x="0" y="8"/>
                    <a:pt x="0" y="23"/>
                  </a:cubicBezTo>
                  <a:lnTo>
                    <a:pt x="0" y="1083"/>
                  </a:lnTo>
                  <a:cubicBezTo>
                    <a:pt x="0" y="1099"/>
                    <a:pt x="8" y="1106"/>
                    <a:pt x="22" y="1106"/>
                  </a:cubicBezTo>
                  <a:lnTo>
                    <a:pt x="4094" y="1106"/>
                  </a:lnTo>
                  <a:cubicBezTo>
                    <a:pt x="4105" y="1106"/>
                    <a:pt x="4116" y="1099"/>
                    <a:pt x="4116" y="1083"/>
                  </a:cubicBezTo>
                  <a:lnTo>
                    <a:pt x="4116" y="23"/>
                  </a:lnTo>
                  <a:cubicBezTo>
                    <a:pt x="4116" y="8"/>
                    <a:pt x="4105" y="0"/>
                    <a:pt x="4094" y="0"/>
                  </a:cubicBezTo>
                  <a:close/>
                </a:path>
              </a:pathLst>
            </a:custGeom>
            <a:solidFill>
              <a:srgbClr val="F3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762;p48">
              <a:extLst>
                <a:ext uri="{FF2B5EF4-FFF2-40B4-BE49-F238E27FC236}">
                  <a16:creationId xmlns:a16="http://schemas.microsoft.com/office/drawing/2014/main" id="{C69742FA-07BE-E9D0-458E-CA08A178F815}"/>
                </a:ext>
              </a:extLst>
            </p:cNvPr>
            <p:cNvSpPr/>
            <p:nvPr/>
          </p:nvSpPr>
          <p:spPr>
            <a:xfrm>
              <a:off x="3505236" y="2049071"/>
              <a:ext cx="190079" cy="450723"/>
            </a:xfrm>
            <a:custGeom>
              <a:avLst/>
              <a:gdLst/>
              <a:ahLst/>
              <a:cxnLst/>
              <a:rect l="l" t="t" r="r" b="b"/>
              <a:pathLst>
                <a:path w="10411" h="24687" extrusionOk="0">
                  <a:moveTo>
                    <a:pt x="1" y="1"/>
                  </a:moveTo>
                  <a:lnTo>
                    <a:pt x="1" y="24686"/>
                  </a:lnTo>
                  <a:lnTo>
                    <a:pt x="10411" y="24686"/>
                  </a:lnTo>
                  <a:lnTo>
                    <a:pt x="1041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763;p48">
              <a:extLst>
                <a:ext uri="{FF2B5EF4-FFF2-40B4-BE49-F238E27FC236}">
                  <a16:creationId xmlns:a16="http://schemas.microsoft.com/office/drawing/2014/main" id="{D81A0FD2-1D7A-9199-1351-7FBD0A6A0957}"/>
                </a:ext>
              </a:extLst>
            </p:cNvPr>
            <p:cNvSpPr/>
            <p:nvPr/>
          </p:nvSpPr>
          <p:spPr>
            <a:xfrm>
              <a:off x="3505236" y="2414733"/>
              <a:ext cx="104013" cy="85062"/>
            </a:xfrm>
            <a:custGeom>
              <a:avLst/>
              <a:gdLst/>
              <a:ahLst/>
              <a:cxnLst/>
              <a:rect l="l" t="t" r="r" b="b"/>
              <a:pathLst>
                <a:path w="5697" h="4659" extrusionOk="0">
                  <a:moveTo>
                    <a:pt x="1" y="1"/>
                  </a:moveTo>
                  <a:lnTo>
                    <a:pt x="1" y="4658"/>
                  </a:lnTo>
                  <a:lnTo>
                    <a:pt x="2780" y="4658"/>
                  </a:lnTo>
                  <a:lnTo>
                    <a:pt x="5697" y="1"/>
                  </a:lnTo>
                  <a:close/>
                </a:path>
              </a:pathLst>
            </a:custGeom>
            <a:solidFill>
              <a:srgbClr val="F3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764;p48">
              <a:extLst>
                <a:ext uri="{FF2B5EF4-FFF2-40B4-BE49-F238E27FC236}">
                  <a16:creationId xmlns:a16="http://schemas.microsoft.com/office/drawing/2014/main" id="{8E3FBDF2-E5B4-657C-3302-35164E904326}"/>
                </a:ext>
              </a:extLst>
            </p:cNvPr>
            <p:cNvSpPr/>
            <p:nvPr/>
          </p:nvSpPr>
          <p:spPr>
            <a:xfrm>
              <a:off x="4462750" y="2049071"/>
              <a:ext cx="190079" cy="450723"/>
            </a:xfrm>
            <a:custGeom>
              <a:avLst/>
              <a:gdLst/>
              <a:ahLst/>
              <a:cxnLst/>
              <a:rect l="l" t="t" r="r" b="b"/>
              <a:pathLst>
                <a:path w="10411" h="24687" extrusionOk="0">
                  <a:moveTo>
                    <a:pt x="0" y="1"/>
                  </a:moveTo>
                  <a:lnTo>
                    <a:pt x="0" y="24686"/>
                  </a:lnTo>
                  <a:lnTo>
                    <a:pt x="10411" y="24686"/>
                  </a:lnTo>
                  <a:lnTo>
                    <a:pt x="104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765;p48">
              <a:extLst>
                <a:ext uri="{FF2B5EF4-FFF2-40B4-BE49-F238E27FC236}">
                  <a16:creationId xmlns:a16="http://schemas.microsoft.com/office/drawing/2014/main" id="{2DFEB2AC-E739-8CFF-5F82-77184997D29D}"/>
                </a:ext>
              </a:extLst>
            </p:cNvPr>
            <p:cNvSpPr/>
            <p:nvPr/>
          </p:nvSpPr>
          <p:spPr>
            <a:xfrm>
              <a:off x="3505236" y="2049071"/>
              <a:ext cx="1001862" cy="421456"/>
            </a:xfrm>
            <a:custGeom>
              <a:avLst/>
              <a:gdLst/>
              <a:ahLst/>
              <a:cxnLst/>
              <a:rect l="l" t="t" r="r" b="b"/>
              <a:pathLst>
                <a:path w="54874" h="23084" extrusionOk="0">
                  <a:moveTo>
                    <a:pt x="1" y="1"/>
                  </a:moveTo>
                  <a:lnTo>
                    <a:pt x="1" y="23084"/>
                  </a:lnTo>
                  <a:lnTo>
                    <a:pt x="54874" y="23084"/>
                  </a:lnTo>
                  <a:lnTo>
                    <a:pt x="5487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766;p48">
              <a:extLst>
                <a:ext uri="{FF2B5EF4-FFF2-40B4-BE49-F238E27FC236}">
                  <a16:creationId xmlns:a16="http://schemas.microsoft.com/office/drawing/2014/main" id="{CD1A9F53-7977-BF94-B240-5CB832AFEF82}"/>
                </a:ext>
              </a:extLst>
            </p:cNvPr>
            <p:cNvSpPr/>
            <p:nvPr/>
          </p:nvSpPr>
          <p:spPr>
            <a:xfrm>
              <a:off x="4403085" y="2414733"/>
              <a:ext cx="104013" cy="85062"/>
            </a:xfrm>
            <a:custGeom>
              <a:avLst/>
              <a:gdLst/>
              <a:ahLst/>
              <a:cxnLst/>
              <a:rect l="l" t="t" r="r" b="b"/>
              <a:pathLst>
                <a:path w="5697" h="4659" extrusionOk="0">
                  <a:moveTo>
                    <a:pt x="0" y="1"/>
                  </a:moveTo>
                  <a:lnTo>
                    <a:pt x="2918" y="4658"/>
                  </a:lnTo>
                  <a:lnTo>
                    <a:pt x="5697" y="4658"/>
                  </a:lnTo>
                  <a:lnTo>
                    <a:pt x="569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767;p48">
              <a:extLst>
                <a:ext uri="{FF2B5EF4-FFF2-40B4-BE49-F238E27FC236}">
                  <a16:creationId xmlns:a16="http://schemas.microsoft.com/office/drawing/2014/main" id="{DAE3E123-E830-6439-1B6E-36FB86ED2EF0}"/>
                </a:ext>
              </a:extLst>
            </p:cNvPr>
            <p:cNvSpPr/>
            <p:nvPr/>
          </p:nvSpPr>
          <p:spPr>
            <a:xfrm>
              <a:off x="3544580" y="2090680"/>
              <a:ext cx="923154" cy="146900"/>
            </a:xfrm>
            <a:custGeom>
              <a:avLst/>
              <a:gdLst/>
              <a:ahLst/>
              <a:cxnLst/>
              <a:rect l="l" t="t" r="r" b="b"/>
              <a:pathLst>
                <a:path w="50563" h="8046" extrusionOk="0">
                  <a:moveTo>
                    <a:pt x="1" y="0"/>
                  </a:moveTo>
                  <a:lnTo>
                    <a:pt x="1" y="8046"/>
                  </a:lnTo>
                  <a:lnTo>
                    <a:pt x="50563" y="8046"/>
                  </a:lnTo>
                  <a:lnTo>
                    <a:pt x="5056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768;p48">
              <a:extLst>
                <a:ext uri="{FF2B5EF4-FFF2-40B4-BE49-F238E27FC236}">
                  <a16:creationId xmlns:a16="http://schemas.microsoft.com/office/drawing/2014/main" id="{8DB2A7F1-8DE5-1797-4B5E-EE131E28110D}"/>
                </a:ext>
              </a:extLst>
            </p:cNvPr>
            <p:cNvSpPr/>
            <p:nvPr/>
          </p:nvSpPr>
          <p:spPr>
            <a:xfrm>
              <a:off x="3544580" y="2280595"/>
              <a:ext cx="923154" cy="146845"/>
            </a:xfrm>
            <a:custGeom>
              <a:avLst/>
              <a:gdLst/>
              <a:ahLst/>
              <a:cxnLst/>
              <a:rect l="l" t="t" r="r" b="b"/>
              <a:pathLst>
                <a:path w="50563" h="8043" extrusionOk="0">
                  <a:moveTo>
                    <a:pt x="1" y="0"/>
                  </a:moveTo>
                  <a:lnTo>
                    <a:pt x="1" y="8042"/>
                  </a:lnTo>
                  <a:lnTo>
                    <a:pt x="50563" y="8042"/>
                  </a:lnTo>
                  <a:lnTo>
                    <a:pt x="5056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769;p48">
              <a:extLst>
                <a:ext uri="{FF2B5EF4-FFF2-40B4-BE49-F238E27FC236}">
                  <a16:creationId xmlns:a16="http://schemas.microsoft.com/office/drawing/2014/main" id="{96A2543C-E172-995B-944F-148ACCCF7515}"/>
                </a:ext>
              </a:extLst>
            </p:cNvPr>
            <p:cNvSpPr/>
            <p:nvPr/>
          </p:nvSpPr>
          <p:spPr>
            <a:xfrm>
              <a:off x="3706616" y="2090680"/>
              <a:ext cx="761119" cy="146900"/>
            </a:xfrm>
            <a:custGeom>
              <a:avLst/>
              <a:gdLst/>
              <a:ahLst/>
              <a:cxnLst/>
              <a:rect l="l" t="t" r="r" b="b"/>
              <a:pathLst>
                <a:path w="41688" h="8046" extrusionOk="0">
                  <a:moveTo>
                    <a:pt x="0" y="0"/>
                  </a:moveTo>
                  <a:lnTo>
                    <a:pt x="0" y="8046"/>
                  </a:lnTo>
                  <a:lnTo>
                    <a:pt x="41688" y="8046"/>
                  </a:lnTo>
                  <a:lnTo>
                    <a:pt x="416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770;p48">
              <a:extLst>
                <a:ext uri="{FF2B5EF4-FFF2-40B4-BE49-F238E27FC236}">
                  <a16:creationId xmlns:a16="http://schemas.microsoft.com/office/drawing/2014/main" id="{5068C9B5-A9C9-F352-A7C7-B5D21C4F0CFE}"/>
                </a:ext>
              </a:extLst>
            </p:cNvPr>
            <p:cNvSpPr/>
            <p:nvPr/>
          </p:nvSpPr>
          <p:spPr>
            <a:xfrm>
              <a:off x="3706616" y="2280595"/>
              <a:ext cx="761119" cy="146845"/>
            </a:xfrm>
            <a:custGeom>
              <a:avLst/>
              <a:gdLst/>
              <a:ahLst/>
              <a:cxnLst/>
              <a:rect l="l" t="t" r="r" b="b"/>
              <a:pathLst>
                <a:path w="41688" h="8043" extrusionOk="0">
                  <a:moveTo>
                    <a:pt x="0" y="0"/>
                  </a:moveTo>
                  <a:lnTo>
                    <a:pt x="0" y="8042"/>
                  </a:lnTo>
                  <a:lnTo>
                    <a:pt x="41688" y="8042"/>
                  </a:lnTo>
                  <a:lnTo>
                    <a:pt x="416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3771;p48">
              <a:extLst>
                <a:ext uri="{FF2B5EF4-FFF2-40B4-BE49-F238E27FC236}">
                  <a16:creationId xmlns:a16="http://schemas.microsoft.com/office/drawing/2014/main" id="{952B84CC-ECA1-6B31-F816-7D7F61391C84}"/>
                </a:ext>
              </a:extLst>
            </p:cNvPr>
            <p:cNvGrpSpPr/>
            <p:nvPr/>
          </p:nvGrpSpPr>
          <p:grpSpPr>
            <a:xfrm>
              <a:off x="2940312" y="1852548"/>
              <a:ext cx="421127" cy="567717"/>
              <a:chOff x="2940312" y="1852548"/>
              <a:chExt cx="421127" cy="567717"/>
            </a:xfrm>
          </p:grpSpPr>
          <p:sp>
            <p:nvSpPr>
              <p:cNvPr id="890" name="Google Shape;3772;p48">
                <a:extLst>
                  <a:ext uri="{FF2B5EF4-FFF2-40B4-BE49-F238E27FC236}">
                    <a16:creationId xmlns:a16="http://schemas.microsoft.com/office/drawing/2014/main" id="{69723F70-29D9-5407-B92D-22BB72DB0CFE}"/>
                  </a:ext>
                </a:extLst>
              </p:cNvPr>
              <p:cNvSpPr/>
              <p:nvPr/>
            </p:nvSpPr>
            <p:spPr>
              <a:xfrm>
                <a:off x="3147973" y="1911318"/>
                <a:ext cx="30362" cy="508946"/>
              </a:xfrm>
              <a:custGeom>
                <a:avLst/>
                <a:gdLst/>
                <a:ahLst/>
                <a:cxnLst/>
                <a:rect l="l" t="t" r="r" b="b"/>
                <a:pathLst>
                  <a:path w="1663" h="27876" extrusionOk="0">
                    <a:moveTo>
                      <a:pt x="1211" y="0"/>
                    </a:moveTo>
                    <a:lnTo>
                      <a:pt x="359" y="621"/>
                    </a:lnTo>
                    <a:cubicBezTo>
                      <a:pt x="1" y="3803"/>
                      <a:pt x="549" y="21530"/>
                      <a:pt x="1162" y="27876"/>
                    </a:cubicBezTo>
                    <a:lnTo>
                      <a:pt x="1663" y="27876"/>
                    </a:lnTo>
                    <a:cubicBezTo>
                      <a:pt x="1651" y="27788"/>
                      <a:pt x="1642" y="27723"/>
                      <a:pt x="1634" y="27675"/>
                    </a:cubicBezTo>
                    <a:lnTo>
                      <a:pt x="1634" y="27675"/>
                    </a:lnTo>
                    <a:cubicBezTo>
                      <a:pt x="1650" y="27390"/>
                      <a:pt x="1629" y="26062"/>
                      <a:pt x="1405" y="21299"/>
                    </a:cubicBezTo>
                    <a:cubicBezTo>
                      <a:pt x="949" y="11576"/>
                      <a:pt x="1211" y="1"/>
                      <a:pt x="121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3773;p48">
                <a:extLst>
                  <a:ext uri="{FF2B5EF4-FFF2-40B4-BE49-F238E27FC236}">
                    <a16:creationId xmlns:a16="http://schemas.microsoft.com/office/drawing/2014/main" id="{DF6D163E-9E32-EB39-9158-0BE29B09A74A}"/>
                  </a:ext>
                </a:extLst>
              </p:cNvPr>
              <p:cNvSpPr/>
              <p:nvPr/>
            </p:nvSpPr>
            <p:spPr>
              <a:xfrm>
                <a:off x="2940312" y="2147899"/>
                <a:ext cx="229898" cy="148397"/>
              </a:xfrm>
              <a:custGeom>
                <a:avLst/>
                <a:gdLst/>
                <a:ahLst/>
                <a:cxnLst/>
                <a:rect l="l" t="t" r="r" b="b"/>
                <a:pathLst>
                  <a:path w="12592" h="8128" extrusionOk="0">
                    <a:moveTo>
                      <a:pt x="1423" y="0"/>
                    </a:moveTo>
                    <a:cubicBezTo>
                      <a:pt x="1415" y="0"/>
                      <a:pt x="1407" y="0"/>
                      <a:pt x="1398" y="0"/>
                    </a:cubicBezTo>
                    <a:cubicBezTo>
                      <a:pt x="1" y="4"/>
                      <a:pt x="5653" y="1564"/>
                      <a:pt x="8006" y="3286"/>
                    </a:cubicBezTo>
                    <a:cubicBezTo>
                      <a:pt x="9832" y="4624"/>
                      <a:pt x="11890" y="6876"/>
                      <a:pt x="12592" y="8127"/>
                    </a:cubicBezTo>
                    <a:cubicBezTo>
                      <a:pt x="12140" y="5498"/>
                      <a:pt x="11878" y="3638"/>
                      <a:pt x="10168" y="2293"/>
                    </a:cubicBezTo>
                    <a:cubicBezTo>
                      <a:pt x="8462" y="955"/>
                      <a:pt x="4978" y="0"/>
                      <a:pt x="142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3774;p48">
                <a:extLst>
                  <a:ext uri="{FF2B5EF4-FFF2-40B4-BE49-F238E27FC236}">
                    <a16:creationId xmlns:a16="http://schemas.microsoft.com/office/drawing/2014/main" id="{AC26FE60-AC21-9A2B-5775-A1AF4776C3A3}"/>
                  </a:ext>
                </a:extLst>
              </p:cNvPr>
              <p:cNvSpPr/>
              <p:nvPr/>
            </p:nvSpPr>
            <p:spPr>
              <a:xfrm>
                <a:off x="3161958" y="2178627"/>
                <a:ext cx="199481" cy="155116"/>
              </a:xfrm>
              <a:custGeom>
                <a:avLst/>
                <a:gdLst/>
                <a:ahLst/>
                <a:cxnLst/>
                <a:rect l="l" t="t" r="r" b="b"/>
                <a:pathLst>
                  <a:path w="10926" h="8496" extrusionOk="0">
                    <a:moveTo>
                      <a:pt x="9727" y="1"/>
                    </a:moveTo>
                    <a:cubicBezTo>
                      <a:pt x="9711" y="1"/>
                      <a:pt x="9693" y="1"/>
                      <a:pt x="9674" y="2"/>
                    </a:cubicBezTo>
                    <a:cubicBezTo>
                      <a:pt x="6125" y="124"/>
                      <a:pt x="2843" y="1200"/>
                      <a:pt x="1424" y="2601"/>
                    </a:cubicBezTo>
                    <a:cubicBezTo>
                      <a:pt x="0" y="3998"/>
                      <a:pt x="135" y="5862"/>
                      <a:pt x="240" y="8495"/>
                    </a:cubicBezTo>
                    <a:cubicBezTo>
                      <a:pt x="672" y="7225"/>
                      <a:pt x="2248" y="4909"/>
                      <a:pt x="3788" y="3512"/>
                    </a:cubicBezTo>
                    <a:cubicBezTo>
                      <a:pt x="5740" y="1736"/>
                      <a:pt x="10925" y="1"/>
                      <a:pt x="97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3775;p48">
                <a:extLst>
                  <a:ext uri="{FF2B5EF4-FFF2-40B4-BE49-F238E27FC236}">
                    <a16:creationId xmlns:a16="http://schemas.microsoft.com/office/drawing/2014/main" id="{7F2A2569-49BD-7FB6-3427-3C3FB098D7C1}"/>
                  </a:ext>
                </a:extLst>
              </p:cNvPr>
              <p:cNvSpPr/>
              <p:nvPr/>
            </p:nvSpPr>
            <p:spPr>
              <a:xfrm>
                <a:off x="2967315" y="1981208"/>
                <a:ext cx="194716" cy="125703"/>
              </a:xfrm>
              <a:custGeom>
                <a:avLst/>
                <a:gdLst/>
                <a:ahLst/>
                <a:cxnLst/>
                <a:rect l="l" t="t" r="r" b="b"/>
                <a:pathLst>
                  <a:path w="10665" h="6885" extrusionOk="0">
                    <a:moveTo>
                      <a:pt x="1205" y="1"/>
                    </a:moveTo>
                    <a:cubicBezTo>
                      <a:pt x="1198" y="1"/>
                      <a:pt x="1192" y="1"/>
                      <a:pt x="1185" y="1"/>
                    </a:cubicBezTo>
                    <a:cubicBezTo>
                      <a:pt x="1" y="1"/>
                      <a:pt x="4790" y="1323"/>
                      <a:pt x="6781" y="2783"/>
                    </a:cubicBezTo>
                    <a:cubicBezTo>
                      <a:pt x="8327" y="3919"/>
                      <a:pt x="10071" y="5824"/>
                      <a:pt x="10665" y="6885"/>
                    </a:cubicBezTo>
                    <a:cubicBezTo>
                      <a:pt x="10280" y="4655"/>
                      <a:pt x="10063" y="3083"/>
                      <a:pt x="8615" y="1943"/>
                    </a:cubicBezTo>
                    <a:cubicBezTo>
                      <a:pt x="7168" y="810"/>
                      <a:pt x="4216" y="1"/>
                      <a:pt x="120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3776;p48">
                <a:extLst>
                  <a:ext uri="{FF2B5EF4-FFF2-40B4-BE49-F238E27FC236}">
                    <a16:creationId xmlns:a16="http://schemas.microsoft.com/office/drawing/2014/main" id="{6C5C980B-7394-CC00-A05E-13DCC747597D}"/>
                  </a:ext>
                </a:extLst>
              </p:cNvPr>
              <p:cNvSpPr/>
              <p:nvPr/>
            </p:nvSpPr>
            <p:spPr>
              <a:xfrm>
                <a:off x="3155057" y="2007262"/>
                <a:ext cx="168900" cy="131363"/>
              </a:xfrm>
              <a:custGeom>
                <a:avLst/>
                <a:gdLst/>
                <a:ahLst/>
                <a:cxnLst/>
                <a:rect l="l" t="t" r="r" b="b"/>
                <a:pathLst>
                  <a:path w="9251" h="7195" extrusionOk="0">
                    <a:moveTo>
                      <a:pt x="8237" y="0"/>
                    </a:moveTo>
                    <a:cubicBezTo>
                      <a:pt x="8223" y="0"/>
                      <a:pt x="8208" y="0"/>
                      <a:pt x="8192" y="1"/>
                    </a:cubicBezTo>
                    <a:cubicBezTo>
                      <a:pt x="5186" y="106"/>
                      <a:pt x="2407" y="1017"/>
                      <a:pt x="1204" y="2201"/>
                    </a:cubicBezTo>
                    <a:cubicBezTo>
                      <a:pt x="1" y="3385"/>
                      <a:pt x="113" y="4961"/>
                      <a:pt x="202" y="7195"/>
                    </a:cubicBezTo>
                    <a:cubicBezTo>
                      <a:pt x="569" y="6119"/>
                      <a:pt x="1906" y="4158"/>
                      <a:pt x="3206" y="2970"/>
                    </a:cubicBezTo>
                    <a:cubicBezTo>
                      <a:pt x="4860" y="1467"/>
                      <a:pt x="9251" y="0"/>
                      <a:pt x="823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3777;p48">
                <a:extLst>
                  <a:ext uri="{FF2B5EF4-FFF2-40B4-BE49-F238E27FC236}">
                    <a16:creationId xmlns:a16="http://schemas.microsoft.com/office/drawing/2014/main" id="{3DD7F50F-587E-9DAA-C507-CDEE2BDA5078}"/>
                  </a:ext>
                </a:extLst>
              </p:cNvPr>
              <p:cNvSpPr/>
              <p:nvPr/>
            </p:nvSpPr>
            <p:spPr>
              <a:xfrm>
                <a:off x="3148667" y="1852548"/>
                <a:ext cx="123822" cy="107482"/>
              </a:xfrm>
              <a:custGeom>
                <a:avLst/>
                <a:gdLst/>
                <a:ahLst/>
                <a:cxnLst/>
                <a:rect l="l" t="t" r="r" b="b"/>
                <a:pathLst>
                  <a:path w="6782" h="5887" extrusionOk="0">
                    <a:moveTo>
                      <a:pt x="6146" y="0"/>
                    </a:moveTo>
                    <a:cubicBezTo>
                      <a:pt x="6126" y="0"/>
                      <a:pt x="6104" y="1"/>
                      <a:pt x="6077" y="4"/>
                    </a:cubicBezTo>
                    <a:cubicBezTo>
                      <a:pt x="3788" y="216"/>
                      <a:pt x="1711" y="1038"/>
                      <a:pt x="855" y="2002"/>
                    </a:cubicBezTo>
                    <a:cubicBezTo>
                      <a:pt x="0" y="2969"/>
                      <a:pt x="171" y="4176"/>
                      <a:pt x="359" y="5886"/>
                    </a:cubicBezTo>
                    <a:cubicBezTo>
                      <a:pt x="583" y="5046"/>
                      <a:pt x="1497" y="3477"/>
                      <a:pt x="2428" y="2510"/>
                    </a:cubicBezTo>
                    <a:cubicBezTo>
                      <a:pt x="3591" y="1299"/>
                      <a:pt x="6782" y="0"/>
                      <a:pt x="614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3778;p48">
                <a:extLst>
                  <a:ext uri="{FF2B5EF4-FFF2-40B4-BE49-F238E27FC236}">
                    <a16:creationId xmlns:a16="http://schemas.microsoft.com/office/drawing/2014/main" id="{9E86DBBC-73BD-5B25-350A-41A9AC3278B9}"/>
                  </a:ext>
                </a:extLst>
              </p:cNvPr>
              <p:cNvSpPr/>
              <p:nvPr/>
            </p:nvSpPr>
            <p:spPr>
              <a:xfrm>
                <a:off x="3077754" y="1868687"/>
                <a:ext cx="87618" cy="92839"/>
              </a:xfrm>
              <a:custGeom>
                <a:avLst/>
                <a:gdLst/>
                <a:ahLst/>
                <a:cxnLst/>
                <a:rect l="l" t="t" r="r" b="b"/>
                <a:pathLst>
                  <a:path w="4799" h="5085" extrusionOk="0">
                    <a:moveTo>
                      <a:pt x="425" y="1"/>
                    </a:moveTo>
                    <a:cubicBezTo>
                      <a:pt x="1" y="1"/>
                      <a:pt x="2250" y="1138"/>
                      <a:pt x="3085" y="2178"/>
                    </a:cubicBezTo>
                    <a:cubicBezTo>
                      <a:pt x="3757" y="3016"/>
                      <a:pt x="4429" y="4364"/>
                      <a:pt x="4601" y="5085"/>
                    </a:cubicBezTo>
                    <a:cubicBezTo>
                      <a:pt x="4698" y="3624"/>
                      <a:pt x="4799" y="2593"/>
                      <a:pt x="4179" y="1761"/>
                    </a:cubicBezTo>
                    <a:cubicBezTo>
                      <a:pt x="3559" y="928"/>
                      <a:pt x="2091" y="206"/>
                      <a:pt x="478" y="5"/>
                    </a:cubicBezTo>
                    <a:cubicBezTo>
                      <a:pt x="457" y="2"/>
                      <a:pt x="439" y="1"/>
                      <a:pt x="42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3779;p48">
              <a:extLst>
                <a:ext uri="{FF2B5EF4-FFF2-40B4-BE49-F238E27FC236}">
                  <a16:creationId xmlns:a16="http://schemas.microsoft.com/office/drawing/2014/main" id="{8E3CA763-51B6-3D82-A178-1545CD299BAD}"/>
                </a:ext>
              </a:extLst>
            </p:cNvPr>
            <p:cNvSpPr/>
            <p:nvPr/>
          </p:nvSpPr>
          <p:spPr>
            <a:xfrm>
              <a:off x="3101051" y="2384516"/>
              <a:ext cx="140418" cy="115278"/>
            </a:xfrm>
            <a:custGeom>
              <a:avLst/>
              <a:gdLst/>
              <a:ahLst/>
              <a:cxnLst/>
              <a:rect l="l" t="t" r="r" b="b"/>
              <a:pathLst>
                <a:path w="7691" h="6314" extrusionOk="0">
                  <a:moveTo>
                    <a:pt x="1" y="1"/>
                  </a:moveTo>
                  <a:lnTo>
                    <a:pt x="314" y="2978"/>
                  </a:lnTo>
                  <a:cubicBezTo>
                    <a:pt x="423" y="4849"/>
                    <a:pt x="1973" y="6313"/>
                    <a:pt x="3848" y="6313"/>
                  </a:cubicBezTo>
                  <a:cubicBezTo>
                    <a:pt x="5723" y="6313"/>
                    <a:pt x="7273" y="4849"/>
                    <a:pt x="7382" y="2978"/>
                  </a:cubicBezTo>
                  <a:lnTo>
                    <a:pt x="769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780;p48">
              <a:extLst>
                <a:ext uri="{FF2B5EF4-FFF2-40B4-BE49-F238E27FC236}">
                  <a16:creationId xmlns:a16="http://schemas.microsoft.com/office/drawing/2014/main" id="{7175280B-0E7F-52B1-5C94-A5E7898A487F}"/>
                </a:ext>
              </a:extLst>
            </p:cNvPr>
            <p:cNvSpPr/>
            <p:nvPr/>
          </p:nvSpPr>
          <p:spPr>
            <a:xfrm>
              <a:off x="3087413" y="2365839"/>
              <a:ext cx="167713" cy="41134"/>
            </a:xfrm>
            <a:custGeom>
              <a:avLst/>
              <a:gdLst/>
              <a:ahLst/>
              <a:cxnLst/>
              <a:rect l="l" t="t" r="r" b="b"/>
              <a:pathLst>
                <a:path w="9186" h="2253" extrusionOk="0">
                  <a:moveTo>
                    <a:pt x="1" y="0"/>
                  </a:moveTo>
                  <a:lnTo>
                    <a:pt x="251" y="2253"/>
                  </a:lnTo>
                  <a:lnTo>
                    <a:pt x="8939" y="2253"/>
                  </a:lnTo>
                  <a:lnTo>
                    <a:pt x="918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781;p48">
              <a:extLst>
                <a:ext uri="{FF2B5EF4-FFF2-40B4-BE49-F238E27FC236}">
                  <a16:creationId xmlns:a16="http://schemas.microsoft.com/office/drawing/2014/main" id="{149BE97D-84CD-2974-60F6-8D9DF1AF96D3}"/>
                </a:ext>
              </a:extLst>
            </p:cNvPr>
            <p:cNvSpPr/>
            <p:nvPr/>
          </p:nvSpPr>
          <p:spPr>
            <a:xfrm>
              <a:off x="2910936" y="2599535"/>
              <a:ext cx="1717611" cy="100343"/>
            </a:xfrm>
            <a:custGeom>
              <a:avLst/>
              <a:gdLst/>
              <a:ahLst/>
              <a:cxnLst/>
              <a:rect l="l" t="t" r="r" b="b"/>
              <a:pathLst>
                <a:path w="94077" h="5496" extrusionOk="0">
                  <a:moveTo>
                    <a:pt x="47041" y="0"/>
                  </a:moveTo>
                  <a:cubicBezTo>
                    <a:pt x="21062" y="0"/>
                    <a:pt x="1" y="1229"/>
                    <a:pt x="1" y="2746"/>
                  </a:cubicBezTo>
                  <a:cubicBezTo>
                    <a:pt x="1" y="4263"/>
                    <a:pt x="21062" y="5495"/>
                    <a:pt x="47041" y="5495"/>
                  </a:cubicBezTo>
                  <a:cubicBezTo>
                    <a:pt x="73018" y="5495"/>
                    <a:pt x="94076" y="4263"/>
                    <a:pt x="94076" y="2746"/>
                  </a:cubicBezTo>
                  <a:cubicBezTo>
                    <a:pt x="94076" y="1229"/>
                    <a:pt x="73018" y="0"/>
                    <a:pt x="4704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782;p48">
              <a:extLst>
                <a:ext uri="{FF2B5EF4-FFF2-40B4-BE49-F238E27FC236}">
                  <a16:creationId xmlns:a16="http://schemas.microsoft.com/office/drawing/2014/main" id="{E12C292C-6DFD-82DF-18D2-419FAAFB670E}"/>
                </a:ext>
              </a:extLst>
            </p:cNvPr>
            <p:cNvSpPr/>
            <p:nvPr/>
          </p:nvSpPr>
          <p:spPr>
            <a:xfrm>
              <a:off x="3026396" y="1770151"/>
              <a:ext cx="10991" cy="57986"/>
            </a:xfrm>
            <a:custGeom>
              <a:avLst/>
              <a:gdLst/>
              <a:ahLst/>
              <a:cxnLst/>
              <a:rect l="l" t="t" r="r" b="b"/>
              <a:pathLst>
                <a:path w="602" h="3176" extrusionOk="0">
                  <a:moveTo>
                    <a:pt x="243" y="1"/>
                  </a:moveTo>
                  <a:lnTo>
                    <a:pt x="0" y="12"/>
                  </a:lnTo>
                  <a:cubicBezTo>
                    <a:pt x="56" y="1069"/>
                    <a:pt x="179" y="2134"/>
                    <a:pt x="362" y="3176"/>
                  </a:cubicBezTo>
                  <a:lnTo>
                    <a:pt x="602" y="3135"/>
                  </a:lnTo>
                  <a:cubicBezTo>
                    <a:pt x="418" y="2100"/>
                    <a:pt x="299" y="1047"/>
                    <a:pt x="2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783;p48">
              <a:extLst>
                <a:ext uri="{FF2B5EF4-FFF2-40B4-BE49-F238E27FC236}">
                  <a16:creationId xmlns:a16="http://schemas.microsoft.com/office/drawing/2014/main" id="{333B1A3E-274F-0116-F998-D578ECED5B41}"/>
                </a:ext>
              </a:extLst>
            </p:cNvPr>
            <p:cNvSpPr/>
            <p:nvPr/>
          </p:nvSpPr>
          <p:spPr>
            <a:xfrm>
              <a:off x="3036474" y="1845299"/>
              <a:ext cx="10991" cy="28317"/>
            </a:xfrm>
            <a:custGeom>
              <a:avLst/>
              <a:gdLst/>
              <a:ahLst/>
              <a:cxnLst/>
              <a:rect l="l" t="t" r="r" b="b"/>
              <a:pathLst>
                <a:path w="602" h="1551" extrusionOk="0">
                  <a:moveTo>
                    <a:pt x="240" y="1"/>
                  </a:moveTo>
                  <a:lnTo>
                    <a:pt x="0" y="53"/>
                  </a:lnTo>
                  <a:cubicBezTo>
                    <a:pt x="109" y="551"/>
                    <a:pt x="232" y="1054"/>
                    <a:pt x="367" y="1551"/>
                  </a:cubicBezTo>
                  <a:lnTo>
                    <a:pt x="602" y="1484"/>
                  </a:lnTo>
                  <a:cubicBezTo>
                    <a:pt x="467" y="994"/>
                    <a:pt x="344" y="494"/>
                    <a:pt x="24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784;p48">
              <a:extLst>
                <a:ext uri="{FF2B5EF4-FFF2-40B4-BE49-F238E27FC236}">
                  <a16:creationId xmlns:a16="http://schemas.microsoft.com/office/drawing/2014/main" id="{6D2476E1-1E70-9A94-A6F7-4B8985D45AF8}"/>
                </a:ext>
              </a:extLst>
            </p:cNvPr>
            <p:cNvSpPr/>
            <p:nvPr/>
          </p:nvSpPr>
          <p:spPr>
            <a:xfrm>
              <a:off x="4197889" y="2552339"/>
              <a:ext cx="59136" cy="1114"/>
            </a:xfrm>
            <a:custGeom>
              <a:avLst/>
              <a:gdLst/>
              <a:ahLst/>
              <a:cxnLst/>
              <a:rect l="l" t="t" r="r" b="b"/>
              <a:pathLst>
                <a:path w="3239" h="61" extrusionOk="0">
                  <a:moveTo>
                    <a:pt x="0" y="1"/>
                  </a:moveTo>
                  <a:lnTo>
                    <a:pt x="0" y="61"/>
                  </a:lnTo>
                  <a:lnTo>
                    <a:pt x="3238" y="61"/>
                  </a:lnTo>
                  <a:lnTo>
                    <a:pt x="3238"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785;p48">
              <a:extLst>
                <a:ext uri="{FF2B5EF4-FFF2-40B4-BE49-F238E27FC236}">
                  <a16:creationId xmlns:a16="http://schemas.microsoft.com/office/drawing/2014/main" id="{0C37E6C8-8C5C-F990-79A4-5E1460D1565C}"/>
                </a:ext>
              </a:extLst>
            </p:cNvPr>
            <p:cNvSpPr/>
            <p:nvPr/>
          </p:nvSpPr>
          <p:spPr>
            <a:xfrm>
              <a:off x="3938614" y="2508357"/>
              <a:ext cx="46812" cy="83966"/>
            </a:xfrm>
            <a:custGeom>
              <a:avLst/>
              <a:gdLst/>
              <a:ahLst/>
              <a:cxnLst/>
              <a:rect l="l" t="t" r="r" b="b"/>
              <a:pathLst>
                <a:path w="2564" h="4599" extrusionOk="0">
                  <a:moveTo>
                    <a:pt x="893" y="1"/>
                  </a:moveTo>
                  <a:lnTo>
                    <a:pt x="0" y="4023"/>
                  </a:lnTo>
                  <a:lnTo>
                    <a:pt x="1670" y="4599"/>
                  </a:lnTo>
                  <a:lnTo>
                    <a:pt x="2563" y="579"/>
                  </a:lnTo>
                  <a:lnTo>
                    <a:pt x="89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786;p48">
              <a:extLst>
                <a:ext uri="{FF2B5EF4-FFF2-40B4-BE49-F238E27FC236}">
                  <a16:creationId xmlns:a16="http://schemas.microsoft.com/office/drawing/2014/main" id="{73229156-97B1-D3D7-1C37-0E3E91C63780}"/>
                </a:ext>
              </a:extLst>
            </p:cNvPr>
            <p:cNvSpPr/>
            <p:nvPr/>
          </p:nvSpPr>
          <p:spPr>
            <a:xfrm>
              <a:off x="4204845" y="2534958"/>
              <a:ext cx="57438" cy="74691"/>
            </a:xfrm>
            <a:custGeom>
              <a:avLst/>
              <a:gdLst/>
              <a:ahLst/>
              <a:cxnLst/>
              <a:rect l="l" t="t" r="r" b="b"/>
              <a:pathLst>
                <a:path w="3146" h="4091" extrusionOk="0">
                  <a:moveTo>
                    <a:pt x="0" y="1"/>
                  </a:moveTo>
                  <a:lnTo>
                    <a:pt x="1378" y="4090"/>
                  </a:lnTo>
                  <a:lnTo>
                    <a:pt x="3145" y="4090"/>
                  </a:lnTo>
                  <a:lnTo>
                    <a:pt x="1771"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787;p48">
              <a:extLst>
                <a:ext uri="{FF2B5EF4-FFF2-40B4-BE49-F238E27FC236}">
                  <a16:creationId xmlns:a16="http://schemas.microsoft.com/office/drawing/2014/main" id="{155D1253-B2E8-3938-A98A-9FD48E9BED57}"/>
                </a:ext>
              </a:extLst>
            </p:cNvPr>
            <p:cNvSpPr/>
            <p:nvPr/>
          </p:nvSpPr>
          <p:spPr>
            <a:xfrm>
              <a:off x="4163382" y="2605943"/>
              <a:ext cx="111444" cy="36716"/>
            </a:xfrm>
            <a:custGeom>
              <a:avLst/>
              <a:gdLst/>
              <a:ahLst/>
              <a:cxnLst/>
              <a:rect l="l" t="t" r="r" b="b"/>
              <a:pathLst>
                <a:path w="6104" h="2011" extrusionOk="0">
                  <a:moveTo>
                    <a:pt x="3414" y="1"/>
                  </a:moveTo>
                  <a:cubicBezTo>
                    <a:pt x="3310" y="1"/>
                    <a:pt x="3206" y="38"/>
                    <a:pt x="3127" y="109"/>
                  </a:cubicBezTo>
                  <a:cubicBezTo>
                    <a:pt x="2690" y="501"/>
                    <a:pt x="1666" y="912"/>
                    <a:pt x="303" y="1207"/>
                  </a:cubicBezTo>
                  <a:cubicBezTo>
                    <a:pt x="1" y="1274"/>
                    <a:pt x="113" y="2010"/>
                    <a:pt x="837" y="2010"/>
                  </a:cubicBezTo>
                  <a:cubicBezTo>
                    <a:pt x="1580" y="2010"/>
                    <a:pt x="3201" y="1954"/>
                    <a:pt x="3739" y="1954"/>
                  </a:cubicBezTo>
                  <a:cubicBezTo>
                    <a:pt x="4609" y="1954"/>
                    <a:pt x="5118" y="1995"/>
                    <a:pt x="5809" y="2007"/>
                  </a:cubicBezTo>
                  <a:cubicBezTo>
                    <a:pt x="5811" y="2007"/>
                    <a:pt x="5813" y="2007"/>
                    <a:pt x="5814" y="2007"/>
                  </a:cubicBezTo>
                  <a:cubicBezTo>
                    <a:pt x="5979" y="2007"/>
                    <a:pt x="6103" y="1852"/>
                    <a:pt x="6070" y="1693"/>
                  </a:cubicBezTo>
                  <a:lnTo>
                    <a:pt x="5719" y="120"/>
                  </a:lnTo>
                  <a:cubicBezTo>
                    <a:pt x="5704" y="49"/>
                    <a:pt x="5640" y="1"/>
                    <a:pt x="5569"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788;p48">
              <a:extLst>
                <a:ext uri="{FF2B5EF4-FFF2-40B4-BE49-F238E27FC236}">
                  <a16:creationId xmlns:a16="http://schemas.microsoft.com/office/drawing/2014/main" id="{594238A4-5FEA-7247-C90B-B8B8441FCE28}"/>
                </a:ext>
              </a:extLst>
            </p:cNvPr>
            <p:cNvSpPr/>
            <p:nvPr/>
          </p:nvSpPr>
          <p:spPr>
            <a:xfrm>
              <a:off x="3855232" y="2574486"/>
              <a:ext cx="120153" cy="51742"/>
            </a:xfrm>
            <a:custGeom>
              <a:avLst/>
              <a:gdLst/>
              <a:ahLst/>
              <a:cxnLst/>
              <a:rect l="l" t="t" r="r" b="b"/>
              <a:pathLst>
                <a:path w="6581" h="2834" extrusionOk="0">
                  <a:moveTo>
                    <a:pt x="322" y="0"/>
                  </a:moveTo>
                  <a:cubicBezTo>
                    <a:pt x="31" y="0"/>
                    <a:pt x="1" y="728"/>
                    <a:pt x="671" y="962"/>
                  </a:cubicBezTo>
                  <a:cubicBezTo>
                    <a:pt x="1804" y="1354"/>
                    <a:pt x="2659" y="1589"/>
                    <a:pt x="3626" y="1925"/>
                  </a:cubicBezTo>
                  <a:cubicBezTo>
                    <a:pt x="4452" y="2213"/>
                    <a:pt x="5389" y="2579"/>
                    <a:pt x="6043" y="2818"/>
                  </a:cubicBezTo>
                  <a:cubicBezTo>
                    <a:pt x="6072" y="2828"/>
                    <a:pt x="6101" y="2833"/>
                    <a:pt x="6130" y="2833"/>
                  </a:cubicBezTo>
                  <a:cubicBezTo>
                    <a:pt x="6257" y="2833"/>
                    <a:pt x="6372" y="2739"/>
                    <a:pt x="6386" y="2605"/>
                  </a:cubicBezTo>
                  <a:lnTo>
                    <a:pt x="6570" y="1006"/>
                  </a:lnTo>
                  <a:cubicBezTo>
                    <a:pt x="6581" y="932"/>
                    <a:pt x="6536" y="865"/>
                    <a:pt x="6469" y="842"/>
                  </a:cubicBezTo>
                  <a:lnTo>
                    <a:pt x="4646" y="211"/>
                  </a:lnTo>
                  <a:cubicBezTo>
                    <a:pt x="4573" y="187"/>
                    <a:pt x="4498" y="176"/>
                    <a:pt x="4423" y="176"/>
                  </a:cubicBezTo>
                  <a:cubicBezTo>
                    <a:pt x="4348" y="176"/>
                    <a:pt x="4272" y="187"/>
                    <a:pt x="4198" y="203"/>
                  </a:cubicBezTo>
                  <a:cubicBezTo>
                    <a:pt x="3800" y="291"/>
                    <a:pt x="3427" y="325"/>
                    <a:pt x="3063" y="325"/>
                  </a:cubicBezTo>
                  <a:cubicBezTo>
                    <a:pt x="2173" y="325"/>
                    <a:pt x="1340" y="121"/>
                    <a:pt x="343" y="1"/>
                  </a:cubicBezTo>
                  <a:cubicBezTo>
                    <a:pt x="336" y="1"/>
                    <a:pt x="329" y="0"/>
                    <a:pt x="322"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789;p48">
              <a:extLst>
                <a:ext uri="{FF2B5EF4-FFF2-40B4-BE49-F238E27FC236}">
                  <a16:creationId xmlns:a16="http://schemas.microsoft.com/office/drawing/2014/main" id="{16F47DE3-0E5B-F0BC-2D73-BAAB61CBC13A}"/>
                </a:ext>
              </a:extLst>
            </p:cNvPr>
            <p:cNvSpPr/>
            <p:nvPr/>
          </p:nvSpPr>
          <p:spPr>
            <a:xfrm>
              <a:off x="3893755" y="1623672"/>
              <a:ext cx="221628" cy="172771"/>
            </a:xfrm>
            <a:custGeom>
              <a:avLst/>
              <a:gdLst/>
              <a:ahLst/>
              <a:cxnLst/>
              <a:rect l="l" t="t" r="r" b="b"/>
              <a:pathLst>
                <a:path w="12139" h="9463" extrusionOk="0">
                  <a:moveTo>
                    <a:pt x="9606" y="1"/>
                  </a:moveTo>
                  <a:cubicBezTo>
                    <a:pt x="9506" y="269"/>
                    <a:pt x="9379" y="583"/>
                    <a:pt x="9263" y="879"/>
                  </a:cubicBezTo>
                  <a:cubicBezTo>
                    <a:pt x="9144" y="1178"/>
                    <a:pt x="9016" y="1476"/>
                    <a:pt x="8886" y="1771"/>
                  </a:cubicBezTo>
                  <a:cubicBezTo>
                    <a:pt x="8624" y="2358"/>
                    <a:pt x="8359" y="2944"/>
                    <a:pt x="8064" y="3508"/>
                  </a:cubicBezTo>
                  <a:cubicBezTo>
                    <a:pt x="7489" y="4636"/>
                    <a:pt x="6827" y="5731"/>
                    <a:pt x="6062" y="6534"/>
                  </a:cubicBezTo>
                  <a:cubicBezTo>
                    <a:pt x="5965" y="6631"/>
                    <a:pt x="5872" y="6728"/>
                    <a:pt x="5770" y="6810"/>
                  </a:cubicBezTo>
                  <a:cubicBezTo>
                    <a:pt x="5726" y="6847"/>
                    <a:pt x="5666" y="6903"/>
                    <a:pt x="5636" y="6925"/>
                  </a:cubicBezTo>
                  <a:cubicBezTo>
                    <a:pt x="5603" y="6956"/>
                    <a:pt x="5569" y="6982"/>
                    <a:pt x="5536" y="7004"/>
                  </a:cubicBezTo>
                  <a:cubicBezTo>
                    <a:pt x="5397" y="7094"/>
                    <a:pt x="5281" y="7142"/>
                    <a:pt x="5128" y="7165"/>
                  </a:cubicBezTo>
                  <a:cubicBezTo>
                    <a:pt x="5088" y="7171"/>
                    <a:pt x="5045" y="7174"/>
                    <a:pt x="4999" y="7174"/>
                  </a:cubicBezTo>
                  <a:cubicBezTo>
                    <a:pt x="4699" y="7174"/>
                    <a:pt x="4280" y="7038"/>
                    <a:pt x="3866" y="6791"/>
                  </a:cubicBezTo>
                  <a:cubicBezTo>
                    <a:pt x="3380" y="6511"/>
                    <a:pt x="2898" y="6123"/>
                    <a:pt x="2438" y="5697"/>
                  </a:cubicBezTo>
                  <a:cubicBezTo>
                    <a:pt x="2211" y="5480"/>
                    <a:pt x="1979" y="5260"/>
                    <a:pt x="1759" y="5025"/>
                  </a:cubicBezTo>
                  <a:cubicBezTo>
                    <a:pt x="1542" y="4796"/>
                    <a:pt x="1322" y="4543"/>
                    <a:pt x="1124" y="4315"/>
                  </a:cubicBezTo>
                  <a:lnTo>
                    <a:pt x="0" y="5017"/>
                  </a:lnTo>
                  <a:cubicBezTo>
                    <a:pt x="164" y="5361"/>
                    <a:pt x="336" y="5656"/>
                    <a:pt x="526" y="5966"/>
                  </a:cubicBezTo>
                  <a:cubicBezTo>
                    <a:pt x="713" y="6268"/>
                    <a:pt x="911" y="6571"/>
                    <a:pt x="1131" y="6858"/>
                  </a:cubicBezTo>
                  <a:cubicBezTo>
                    <a:pt x="1569" y="7437"/>
                    <a:pt x="2066" y="7994"/>
                    <a:pt x="2689" y="8487"/>
                  </a:cubicBezTo>
                  <a:cubicBezTo>
                    <a:pt x="3007" y="8730"/>
                    <a:pt x="3354" y="8958"/>
                    <a:pt x="3765" y="9144"/>
                  </a:cubicBezTo>
                  <a:cubicBezTo>
                    <a:pt x="4172" y="9323"/>
                    <a:pt x="4650" y="9454"/>
                    <a:pt x="5173" y="9462"/>
                  </a:cubicBezTo>
                  <a:cubicBezTo>
                    <a:pt x="5192" y="9463"/>
                    <a:pt x="5212" y="9463"/>
                    <a:pt x="5231" y="9463"/>
                  </a:cubicBezTo>
                  <a:cubicBezTo>
                    <a:pt x="5737" y="9463"/>
                    <a:pt x="6265" y="9330"/>
                    <a:pt x="6701" y="9096"/>
                  </a:cubicBezTo>
                  <a:cubicBezTo>
                    <a:pt x="6813" y="9037"/>
                    <a:pt x="6925" y="8969"/>
                    <a:pt x="7025" y="8902"/>
                  </a:cubicBezTo>
                  <a:cubicBezTo>
                    <a:pt x="7134" y="8830"/>
                    <a:pt x="7201" y="8775"/>
                    <a:pt x="7291" y="8711"/>
                  </a:cubicBezTo>
                  <a:cubicBezTo>
                    <a:pt x="7458" y="8588"/>
                    <a:pt x="7612" y="8454"/>
                    <a:pt x="7761" y="8319"/>
                  </a:cubicBezTo>
                  <a:cubicBezTo>
                    <a:pt x="8359" y="7785"/>
                    <a:pt x="8834" y="7199"/>
                    <a:pt x="9267" y="6601"/>
                  </a:cubicBezTo>
                  <a:cubicBezTo>
                    <a:pt x="9700" y="6003"/>
                    <a:pt x="10073" y="5387"/>
                    <a:pt x="10417" y="4763"/>
                  </a:cubicBezTo>
                  <a:cubicBezTo>
                    <a:pt x="10761" y="4136"/>
                    <a:pt x="11078" y="3505"/>
                    <a:pt x="11358" y="2858"/>
                  </a:cubicBezTo>
                  <a:cubicBezTo>
                    <a:pt x="11500" y="2533"/>
                    <a:pt x="11635" y="2208"/>
                    <a:pt x="11766" y="1883"/>
                  </a:cubicBezTo>
                  <a:cubicBezTo>
                    <a:pt x="11900" y="1551"/>
                    <a:pt x="12016" y="1233"/>
                    <a:pt x="12139" y="867"/>
                  </a:cubicBezTo>
                  <a:lnTo>
                    <a:pt x="9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790;p48">
              <a:extLst>
                <a:ext uri="{FF2B5EF4-FFF2-40B4-BE49-F238E27FC236}">
                  <a16:creationId xmlns:a16="http://schemas.microsoft.com/office/drawing/2014/main" id="{4F7CF30F-68EA-C48A-F740-EB902218DE31}"/>
                </a:ext>
              </a:extLst>
            </p:cNvPr>
            <p:cNvSpPr/>
            <p:nvPr/>
          </p:nvSpPr>
          <p:spPr>
            <a:xfrm>
              <a:off x="4010147" y="1596486"/>
              <a:ext cx="125283" cy="134138"/>
            </a:xfrm>
            <a:custGeom>
              <a:avLst/>
              <a:gdLst/>
              <a:ahLst/>
              <a:cxnLst/>
              <a:rect l="l" t="t" r="r" b="b"/>
              <a:pathLst>
                <a:path w="6862" h="7347" extrusionOk="0">
                  <a:moveTo>
                    <a:pt x="4752" y="1"/>
                  </a:moveTo>
                  <a:cubicBezTo>
                    <a:pt x="4056" y="1"/>
                    <a:pt x="3263" y="372"/>
                    <a:pt x="2578" y="1143"/>
                  </a:cubicBezTo>
                  <a:cubicBezTo>
                    <a:pt x="1128" y="2779"/>
                    <a:pt x="1" y="4971"/>
                    <a:pt x="1" y="4971"/>
                  </a:cubicBezTo>
                  <a:lnTo>
                    <a:pt x="3247" y="7347"/>
                  </a:lnTo>
                  <a:cubicBezTo>
                    <a:pt x="3247" y="7347"/>
                    <a:pt x="6862" y="3134"/>
                    <a:pt x="6481" y="1490"/>
                  </a:cubicBezTo>
                  <a:cubicBezTo>
                    <a:pt x="6257" y="513"/>
                    <a:pt x="5571" y="1"/>
                    <a:pt x="475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791;p48">
              <a:extLst>
                <a:ext uri="{FF2B5EF4-FFF2-40B4-BE49-F238E27FC236}">
                  <a16:creationId xmlns:a16="http://schemas.microsoft.com/office/drawing/2014/main" id="{F11103D2-AB19-7A61-EECB-54D401DF260E}"/>
                </a:ext>
              </a:extLst>
            </p:cNvPr>
            <p:cNvSpPr/>
            <p:nvPr/>
          </p:nvSpPr>
          <p:spPr>
            <a:xfrm>
              <a:off x="3876356" y="1681110"/>
              <a:ext cx="50957" cy="35876"/>
            </a:xfrm>
            <a:custGeom>
              <a:avLst/>
              <a:gdLst/>
              <a:ahLst/>
              <a:cxnLst/>
              <a:rect l="l" t="t" r="r" b="b"/>
              <a:pathLst>
                <a:path w="2791" h="1965" extrusionOk="0">
                  <a:moveTo>
                    <a:pt x="531" y="0"/>
                  </a:moveTo>
                  <a:lnTo>
                    <a:pt x="531" y="0"/>
                  </a:lnTo>
                  <a:cubicBezTo>
                    <a:pt x="531" y="0"/>
                    <a:pt x="0" y="1117"/>
                    <a:pt x="968" y="1964"/>
                  </a:cubicBezTo>
                  <a:lnTo>
                    <a:pt x="2074" y="1871"/>
                  </a:lnTo>
                  <a:lnTo>
                    <a:pt x="2791" y="75"/>
                  </a:lnTo>
                  <a:lnTo>
                    <a:pt x="531"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792;p48">
              <a:extLst>
                <a:ext uri="{FF2B5EF4-FFF2-40B4-BE49-F238E27FC236}">
                  <a16:creationId xmlns:a16="http://schemas.microsoft.com/office/drawing/2014/main" id="{53C17DE7-7962-A94B-79F1-1C81FFE07F76}"/>
                </a:ext>
              </a:extLst>
            </p:cNvPr>
            <p:cNvSpPr/>
            <p:nvPr/>
          </p:nvSpPr>
          <p:spPr>
            <a:xfrm>
              <a:off x="3886032" y="1660424"/>
              <a:ext cx="45699" cy="22055"/>
            </a:xfrm>
            <a:custGeom>
              <a:avLst/>
              <a:gdLst/>
              <a:ahLst/>
              <a:cxnLst/>
              <a:rect l="l" t="t" r="r" b="b"/>
              <a:pathLst>
                <a:path w="2503" h="1208" extrusionOk="0">
                  <a:moveTo>
                    <a:pt x="2503" y="1"/>
                  </a:moveTo>
                  <a:lnTo>
                    <a:pt x="732" y="341"/>
                  </a:lnTo>
                  <a:lnTo>
                    <a:pt x="1" y="1133"/>
                  </a:lnTo>
                  <a:lnTo>
                    <a:pt x="2261" y="1208"/>
                  </a:lnTo>
                  <a:lnTo>
                    <a:pt x="250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793;p48">
              <a:extLst>
                <a:ext uri="{FF2B5EF4-FFF2-40B4-BE49-F238E27FC236}">
                  <a16:creationId xmlns:a16="http://schemas.microsoft.com/office/drawing/2014/main" id="{3D111E43-07A1-7B82-8F95-2AA51A4A3172}"/>
                </a:ext>
              </a:extLst>
            </p:cNvPr>
            <p:cNvSpPr/>
            <p:nvPr/>
          </p:nvSpPr>
          <p:spPr>
            <a:xfrm>
              <a:off x="3946446" y="2508357"/>
              <a:ext cx="38980" cy="48437"/>
            </a:xfrm>
            <a:custGeom>
              <a:avLst/>
              <a:gdLst/>
              <a:ahLst/>
              <a:cxnLst/>
              <a:rect l="l" t="t" r="r" b="b"/>
              <a:pathLst>
                <a:path w="2135" h="2653" extrusionOk="0">
                  <a:moveTo>
                    <a:pt x="464" y="1"/>
                  </a:moveTo>
                  <a:lnTo>
                    <a:pt x="1" y="2074"/>
                  </a:lnTo>
                  <a:lnTo>
                    <a:pt x="1674" y="2653"/>
                  </a:lnTo>
                  <a:lnTo>
                    <a:pt x="2134" y="579"/>
                  </a:lnTo>
                  <a:lnTo>
                    <a:pt x="464" y="1"/>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794;p48">
              <a:extLst>
                <a:ext uri="{FF2B5EF4-FFF2-40B4-BE49-F238E27FC236}">
                  <a16:creationId xmlns:a16="http://schemas.microsoft.com/office/drawing/2014/main" id="{C09A4D1E-CB5B-B837-AD08-FE1E58A65B3B}"/>
                </a:ext>
              </a:extLst>
            </p:cNvPr>
            <p:cNvSpPr/>
            <p:nvPr/>
          </p:nvSpPr>
          <p:spPr>
            <a:xfrm>
              <a:off x="4204845" y="2534958"/>
              <a:ext cx="45297" cy="38542"/>
            </a:xfrm>
            <a:custGeom>
              <a:avLst/>
              <a:gdLst/>
              <a:ahLst/>
              <a:cxnLst/>
              <a:rect l="l" t="t" r="r" b="b"/>
              <a:pathLst>
                <a:path w="2481" h="2111" extrusionOk="0">
                  <a:moveTo>
                    <a:pt x="0" y="1"/>
                  </a:moveTo>
                  <a:lnTo>
                    <a:pt x="714" y="2111"/>
                  </a:lnTo>
                  <a:lnTo>
                    <a:pt x="2481" y="2111"/>
                  </a:lnTo>
                  <a:lnTo>
                    <a:pt x="1771" y="1"/>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795;p48">
              <a:extLst>
                <a:ext uri="{FF2B5EF4-FFF2-40B4-BE49-F238E27FC236}">
                  <a16:creationId xmlns:a16="http://schemas.microsoft.com/office/drawing/2014/main" id="{B0F3438D-069B-912F-28D8-5F17ED3315D8}"/>
                </a:ext>
              </a:extLst>
            </p:cNvPr>
            <p:cNvSpPr/>
            <p:nvPr/>
          </p:nvSpPr>
          <p:spPr>
            <a:xfrm>
              <a:off x="4036705" y="1594149"/>
              <a:ext cx="230099" cy="301723"/>
            </a:xfrm>
            <a:custGeom>
              <a:avLst/>
              <a:gdLst/>
              <a:ahLst/>
              <a:cxnLst/>
              <a:rect l="l" t="t" r="r" b="b"/>
              <a:pathLst>
                <a:path w="12603" h="16526" extrusionOk="0">
                  <a:moveTo>
                    <a:pt x="5003" y="0"/>
                  </a:moveTo>
                  <a:cubicBezTo>
                    <a:pt x="3806" y="0"/>
                    <a:pt x="2779" y="135"/>
                    <a:pt x="2779" y="135"/>
                  </a:cubicBezTo>
                  <a:cubicBezTo>
                    <a:pt x="2779" y="135"/>
                    <a:pt x="0" y="5148"/>
                    <a:pt x="635" y="15266"/>
                  </a:cubicBezTo>
                  <a:cubicBezTo>
                    <a:pt x="3455" y="15643"/>
                    <a:pt x="8632" y="16341"/>
                    <a:pt x="10003" y="16525"/>
                  </a:cubicBezTo>
                  <a:cubicBezTo>
                    <a:pt x="10133" y="15815"/>
                    <a:pt x="10208" y="13697"/>
                    <a:pt x="10533" y="10933"/>
                  </a:cubicBezTo>
                  <a:cubicBezTo>
                    <a:pt x="10671" y="9757"/>
                    <a:pt x="10854" y="8457"/>
                    <a:pt x="11108" y="7101"/>
                  </a:cubicBezTo>
                  <a:cubicBezTo>
                    <a:pt x="11459" y="5248"/>
                    <a:pt x="11933" y="3284"/>
                    <a:pt x="12602" y="1371"/>
                  </a:cubicBezTo>
                  <a:cubicBezTo>
                    <a:pt x="12602" y="1371"/>
                    <a:pt x="11516" y="990"/>
                    <a:pt x="10268" y="707"/>
                  </a:cubicBezTo>
                  <a:cubicBezTo>
                    <a:pt x="10021" y="650"/>
                    <a:pt x="9771" y="598"/>
                    <a:pt x="9521" y="550"/>
                  </a:cubicBezTo>
                  <a:cubicBezTo>
                    <a:pt x="8333" y="333"/>
                    <a:pt x="6603" y="60"/>
                    <a:pt x="5536" y="16"/>
                  </a:cubicBezTo>
                  <a:cubicBezTo>
                    <a:pt x="5371" y="8"/>
                    <a:pt x="5210" y="0"/>
                    <a:pt x="5050" y="0"/>
                  </a:cubicBezTo>
                  <a:cubicBezTo>
                    <a:pt x="5034" y="0"/>
                    <a:pt x="5019" y="0"/>
                    <a:pt x="500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796;p48">
              <a:extLst>
                <a:ext uri="{FF2B5EF4-FFF2-40B4-BE49-F238E27FC236}">
                  <a16:creationId xmlns:a16="http://schemas.microsoft.com/office/drawing/2014/main" id="{905EFACD-B4AD-3EA9-8ECC-2579A09DE9B3}"/>
                </a:ext>
              </a:extLst>
            </p:cNvPr>
            <p:cNvSpPr/>
            <p:nvPr/>
          </p:nvSpPr>
          <p:spPr>
            <a:xfrm>
              <a:off x="4211929" y="1723796"/>
              <a:ext cx="33630" cy="69981"/>
            </a:xfrm>
            <a:custGeom>
              <a:avLst/>
              <a:gdLst/>
              <a:ahLst/>
              <a:cxnLst/>
              <a:rect l="l" t="t" r="r" b="b"/>
              <a:pathLst>
                <a:path w="1842" h="3833" extrusionOk="0">
                  <a:moveTo>
                    <a:pt x="1842" y="0"/>
                  </a:moveTo>
                  <a:lnTo>
                    <a:pt x="1" y="908"/>
                  </a:lnTo>
                  <a:lnTo>
                    <a:pt x="1267" y="3832"/>
                  </a:lnTo>
                  <a:cubicBezTo>
                    <a:pt x="1405" y="2652"/>
                    <a:pt x="1588" y="1356"/>
                    <a:pt x="184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797;p48">
              <a:extLst>
                <a:ext uri="{FF2B5EF4-FFF2-40B4-BE49-F238E27FC236}">
                  <a16:creationId xmlns:a16="http://schemas.microsoft.com/office/drawing/2014/main" id="{23107FA1-8205-487D-C051-8DA88E11E748}"/>
                </a:ext>
              </a:extLst>
            </p:cNvPr>
            <p:cNvSpPr/>
            <p:nvPr/>
          </p:nvSpPr>
          <p:spPr>
            <a:xfrm>
              <a:off x="4107404" y="1652208"/>
              <a:ext cx="66074" cy="76572"/>
            </a:xfrm>
            <a:custGeom>
              <a:avLst/>
              <a:gdLst/>
              <a:ahLst/>
              <a:cxnLst/>
              <a:rect l="l" t="t" r="r" b="b"/>
              <a:pathLst>
                <a:path w="3619" h="4194" extrusionOk="0">
                  <a:moveTo>
                    <a:pt x="2050" y="242"/>
                  </a:moveTo>
                  <a:cubicBezTo>
                    <a:pt x="2357" y="242"/>
                    <a:pt x="2645" y="354"/>
                    <a:pt x="2869" y="567"/>
                  </a:cubicBezTo>
                  <a:cubicBezTo>
                    <a:pt x="3197" y="877"/>
                    <a:pt x="3372" y="1363"/>
                    <a:pt x="3346" y="1908"/>
                  </a:cubicBezTo>
                  <a:cubicBezTo>
                    <a:pt x="3302" y="2935"/>
                    <a:pt x="2566" y="3847"/>
                    <a:pt x="1707" y="3940"/>
                  </a:cubicBezTo>
                  <a:cubicBezTo>
                    <a:pt x="1658" y="3945"/>
                    <a:pt x="1610" y="3948"/>
                    <a:pt x="1562" y="3948"/>
                  </a:cubicBezTo>
                  <a:cubicBezTo>
                    <a:pt x="1258" y="3948"/>
                    <a:pt x="974" y="3836"/>
                    <a:pt x="750" y="3626"/>
                  </a:cubicBezTo>
                  <a:cubicBezTo>
                    <a:pt x="418" y="3316"/>
                    <a:pt x="247" y="2826"/>
                    <a:pt x="269" y="2285"/>
                  </a:cubicBezTo>
                  <a:cubicBezTo>
                    <a:pt x="317" y="1258"/>
                    <a:pt x="1053" y="347"/>
                    <a:pt x="1912" y="249"/>
                  </a:cubicBezTo>
                  <a:cubicBezTo>
                    <a:pt x="1961" y="246"/>
                    <a:pt x="2005" y="242"/>
                    <a:pt x="2050" y="242"/>
                  </a:cubicBezTo>
                  <a:close/>
                  <a:moveTo>
                    <a:pt x="2059" y="1"/>
                  </a:moveTo>
                  <a:cubicBezTo>
                    <a:pt x="2002" y="1"/>
                    <a:pt x="1944" y="4"/>
                    <a:pt x="1886" y="11"/>
                  </a:cubicBezTo>
                  <a:cubicBezTo>
                    <a:pt x="911" y="118"/>
                    <a:pt x="78" y="1135"/>
                    <a:pt x="26" y="2274"/>
                  </a:cubicBezTo>
                  <a:cubicBezTo>
                    <a:pt x="0" y="2887"/>
                    <a:pt x="202" y="3447"/>
                    <a:pt x="583" y="3802"/>
                  </a:cubicBezTo>
                  <a:cubicBezTo>
                    <a:pt x="855" y="4055"/>
                    <a:pt x="1199" y="4194"/>
                    <a:pt x="1565" y="4194"/>
                  </a:cubicBezTo>
                  <a:cubicBezTo>
                    <a:pt x="1621" y="4194"/>
                    <a:pt x="1677" y="4190"/>
                    <a:pt x="1733" y="4183"/>
                  </a:cubicBezTo>
                  <a:cubicBezTo>
                    <a:pt x="2704" y="4074"/>
                    <a:pt x="3537" y="3059"/>
                    <a:pt x="3589" y="1919"/>
                  </a:cubicBezTo>
                  <a:cubicBezTo>
                    <a:pt x="3619" y="1303"/>
                    <a:pt x="3417" y="746"/>
                    <a:pt x="3033" y="387"/>
                  </a:cubicBezTo>
                  <a:cubicBezTo>
                    <a:pt x="2765" y="135"/>
                    <a:pt x="242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798;p48">
              <a:extLst>
                <a:ext uri="{FF2B5EF4-FFF2-40B4-BE49-F238E27FC236}">
                  <a16:creationId xmlns:a16="http://schemas.microsoft.com/office/drawing/2014/main" id="{2C7AF783-75AB-BEA0-50AA-37EB1D5CD5B4}"/>
                </a:ext>
              </a:extLst>
            </p:cNvPr>
            <p:cNvSpPr/>
            <p:nvPr/>
          </p:nvSpPr>
          <p:spPr>
            <a:xfrm>
              <a:off x="4137401" y="1521320"/>
              <a:ext cx="83017" cy="98755"/>
            </a:xfrm>
            <a:custGeom>
              <a:avLst/>
              <a:gdLst/>
              <a:ahLst/>
              <a:cxnLst/>
              <a:rect l="l" t="t" r="r" b="b"/>
              <a:pathLst>
                <a:path w="4547" h="5409" extrusionOk="0">
                  <a:moveTo>
                    <a:pt x="4546" y="0"/>
                  </a:moveTo>
                  <a:lnTo>
                    <a:pt x="1819" y="1760"/>
                  </a:lnTo>
                  <a:cubicBezTo>
                    <a:pt x="1935" y="2791"/>
                    <a:pt x="1827" y="3855"/>
                    <a:pt x="352" y="4005"/>
                  </a:cubicBezTo>
                  <a:cubicBezTo>
                    <a:pt x="49" y="4396"/>
                    <a:pt x="0" y="5174"/>
                    <a:pt x="1102" y="5349"/>
                  </a:cubicBezTo>
                  <a:cubicBezTo>
                    <a:pt x="1361" y="5390"/>
                    <a:pt x="1607" y="5408"/>
                    <a:pt x="1841" y="5408"/>
                  </a:cubicBezTo>
                  <a:cubicBezTo>
                    <a:pt x="2905" y="5408"/>
                    <a:pt x="3721" y="5022"/>
                    <a:pt x="4337" y="4539"/>
                  </a:cubicBezTo>
                  <a:cubicBezTo>
                    <a:pt x="3556" y="3564"/>
                    <a:pt x="4120" y="1248"/>
                    <a:pt x="454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799;p48">
              <a:extLst>
                <a:ext uri="{FF2B5EF4-FFF2-40B4-BE49-F238E27FC236}">
                  <a16:creationId xmlns:a16="http://schemas.microsoft.com/office/drawing/2014/main" id="{42F353A0-37EC-FD8E-4A32-09F7D4DC3503}"/>
                </a:ext>
              </a:extLst>
            </p:cNvPr>
            <p:cNvSpPr/>
            <p:nvPr/>
          </p:nvSpPr>
          <p:spPr>
            <a:xfrm>
              <a:off x="4170612" y="1534411"/>
              <a:ext cx="30034" cy="32206"/>
            </a:xfrm>
            <a:custGeom>
              <a:avLst/>
              <a:gdLst/>
              <a:ahLst/>
              <a:cxnLst/>
              <a:rect l="l" t="t" r="r" b="b"/>
              <a:pathLst>
                <a:path w="1645" h="1764" extrusionOk="0">
                  <a:moveTo>
                    <a:pt x="1614" y="0"/>
                  </a:moveTo>
                  <a:lnTo>
                    <a:pt x="0" y="1043"/>
                  </a:lnTo>
                  <a:cubicBezTo>
                    <a:pt x="31" y="1286"/>
                    <a:pt x="45" y="1532"/>
                    <a:pt x="31" y="1764"/>
                  </a:cubicBezTo>
                  <a:cubicBezTo>
                    <a:pt x="586" y="1760"/>
                    <a:pt x="1416" y="1264"/>
                    <a:pt x="1550" y="699"/>
                  </a:cubicBezTo>
                  <a:cubicBezTo>
                    <a:pt x="1617" y="415"/>
                    <a:pt x="1644" y="143"/>
                    <a:pt x="1614" y="0"/>
                  </a:cubicBez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800;p48">
              <a:extLst>
                <a:ext uri="{FF2B5EF4-FFF2-40B4-BE49-F238E27FC236}">
                  <a16:creationId xmlns:a16="http://schemas.microsoft.com/office/drawing/2014/main" id="{156F3087-8E69-D11D-F36C-DF887AB3583C}"/>
                </a:ext>
              </a:extLst>
            </p:cNvPr>
            <p:cNvSpPr/>
            <p:nvPr/>
          </p:nvSpPr>
          <p:spPr>
            <a:xfrm>
              <a:off x="4127761" y="1429832"/>
              <a:ext cx="77010" cy="70985"/>
            </a:xfrm>
            <a:custGeom>
              <a:avLst/>
              <a:gdLst/>
              <a:ahLst/>
              <a:cxnLst/>
              <a:rect l="l" t="t" r="r" b="b"/>
              <a:pathLst>
                <a:path w="4218" h="3888" extrusionOk="0">
                  <a:moveTo>
                    <a:pt x="1762" y="0"/>
                  </a:moveTo>
                  <a:cubicBezTo>
                    <a:pt x="446" y="0"/>
                    <a:pt x="1" y="3199"/>
                    <a:pt x="838" y="3824"/>
                  </a:cubicBezTo>
                  <a:cubicBezTo>
                    <a:pt x="898" y="3867"/>
                    <a:pt x="965" y="3887"/>
                    <a:pt x="1040" y="3887"/>
                  </a:cubicBezTo>
                  <a:cubicBezTo>
                    <a:pt x="2042" y="3887"/>
                    <a:pt x="4217" y="197"/>
                    <a:pt x="1828" y="3"/>
                  </a:cubicBezTo>
                  <a:cubicBezTo>
                    <a:pt x="1806" y="1"/>
                    <a:pt x="1784" y="0"/>
                    <a:pt x="1762" y="0"/>
                  </a:cubicBezTo>
                  <a:close/>
                </a:path>
              </a:pathLst>
            </a:custGeom>
            <a:solidFill>
              <a:srgbClr val="1E2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801;p48">
              <a:extLst>
                <a:ext uri="{FF2B5EF4-FFF2-40B4-BE49-F238E27FC236}">
                  <a16:creationId xmlns:a16="http://schemas.microsoft.com/office/drawing/2014/main" id="{60434D99-83B3-2AAC-A0A6-DAD059C52D9B}"/>
                </a:ext>
              </a:extLst>
            </p:cNvPr>
            <p:cNvSpPr/>
            <p:nvPr/>
          </p:nvSpPr>
          <p:spPr>
            <a:xfrm>
              <a:off x="4130719" y="1433794"/>
              <a:ext cx="102644" cy="125739"/>
            </a:xfrm>
            <a:custGeom>
              <a:avLst/>
              <a:gdLst/>
              <a:ahLst/>
              <a:cxnLst/>
              <a:rect l="l" t="t" r="r" b="b"/>
              <a:pathLst>
                <a:path w="5622" h="6887" extrusionOk="0">
                  <a:moveTo>
                    <a:pt x="3001" y="0"/>
                  </a:moveTo>
                  <a:cubicBezTo>
                    <a:pt x="2798" y="0"/>
                    <a:pt x="2589" y="26"/>
                    <a:pt x="2376" y="81"/>
                  </a:cubicBezTo>
                  <a:cubicBezTo>
                    <a:pt x="583" y="544"/>
                    <a:pt x="1" y="3087"/>
                    <a:pt x="161" y="4697"/>
                  </a:cubicBezTo>
                  <a:cubicBezTo>
                    <a:pt x="289" y="5971"/>
                    <a:pt x="1360" y="6886"/>
                    <a:pt x="2508" y="6886"/>
                  </a:cubicBezTo>
                  <a:cubicBezTo>
                    <a:pt x="2970" y="6886"/>
                    <a:pt x="3444" y="6738"/>
                    <a:pt x="3874" y="6404"/>
                  </a:cubicBezTo>
                  <a:cubicBezTo>
                    <a:pt x="4871" y="5635"/>
                    <a:pt x="4983" y="4608"/>
                    <a:pt x="5323" y="2889"/>
                  </a:cubicBezTo>
                  <a:cubicBezTo>
                    <a:pt x="5621" y="1375"/>
                    <a:pt x="4479" y="0"/>
                    <a:pt x="3001"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802;p48">
              <a:extLst>
                <a:ext uri="{FF2B5EF4-FFF2-40B4-BE49-F238E27FC236}">
                  <a16:creationId xmlns:a16="http://schemas.microsoft.com/office/drawing/2014/main" id="{C9427099-4C65-0E58-EDFB-E2D2F15DE9DC}"/>
                </a:ext>
              </a:extLst>
            </p:cNvPr>
            <p:cNvSpPr/>
            <p:nvPr/>
          </p:nvSpPr>
          <p:spPr>
            <a:xfrm>
              <a:off x="4193689" y="1443068"/>
              <a:ext cx="93077" cy="74929"/>
            </a:xfrm>
            <a:custGeom>
              <a:avLst/>
              <a:gdLst/>
              <a:ahLst/>
              <a:cxnLst/>
              <a:rect l="l" t="t" r="r" b="b"/>
              <a:pathLst>
                <a:path w="5098" h="4104" extrusionOk="0">
                  <a:moveTo>
                    <a:pt x="2134" y="0"/>
                  </a:moveTo>
                  <a:cubicBezTo>
                    <a:pt x="1" y="0"/>
                    <a:pt x="607" y="4104"/>
                    <a:pt x="1391" y="4104"/>
                  </a:cubicBezTo>
                  <a:cubicBezTo>
                    <a:pt x="1436" y="4104"/>
                    <a:pt x="1481" y="4091"/>
                    <a:pt x="1527" y="4062"/>
                  </a:cubicBezTo>
                  <a:cubicBezTo>
                    <a:pt x="3327" y="2942"/>
                    <a:pt x="5097" y="140"/>
                    <a:pt x="2213" y="2"/>
                  </a:cubicBezTo>
                  <a:cubicBezTo>
                    <a:pt x="2187" y="1"/>
                    <a:pt x="2160" y="0"/>
                    <a:pt x="21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803;p48">
              <a:extLst>
                <a:ext uri="{FF2B5EF4-FFF2-40B4-BE49-F238E27FC236}">
                  <a16:creationId xmlns:a16="http://schemas.microsoft.com/office/drawing/2014/main" id="{046B377D-FA09-AF9D-1138-8B232AC5BC56}"/>
                </a:ext>
              </a:extLst>
            </p:cNvPr>
            <p:cNvSpPr/>
            <p:nvPr/>
          </p:nvSpPr>
          <p:spPr>
            <a:xfrm>
              <a:off x="4102895" y="1404801"/>
              <a:ext cx="161378" cy="57639"/>
            </a:xfrm>
            <a:custGeom>
              <a:avLst/>
              <a:gdLst/>
              <a:ahLst/>
              <a:cxnLst/>
              <a:rect l="l" t="t" r="r" b="b"/>
              <a:pathLst>
                <a:path w="8839" h="3157" extrusionOk="0">
                  <a:moveTo>
                    <a:pt x="4199" y="0"/>
                  </a:moveTo>
                  <a:cubicBezTo>
                    <a:pt x="3816" y="0"/>
                    <a:pt x="3402" y="232"/>
                    <a:pt x="3052" y="616"/>
                  </a:cubicBezTo>
                  <a:cubicBezTo>
                    <a:pt x="2716" y="981"/>
                    <a:pt x="2218" y="1145"/>
                    <a:pt x="1782" y="1145"/>
                  </a:cubicBezTo>
                  <a:cubicBezTo>
                    <a:pt x="1398" y="1145"/>
                    <a:pt x="1063" y="1018"/>
                    <a:pt x="930" y="791"/>
                  </a:cubicBezTo>
                  <a:lnTo>
                    <a:pt x="930" y="791"/>
                  </a:lnTo>
                  <a:cubicBezTo>
                    <a:pt x="1" y="2476"/>
                    <a:pt x="1984" y="1990"/>
                    <a:pt x="3142" y="2543"/>
                  </a:cubicBezTo>
                  <a:cubicBezTo>
                    <a:pt x="3485" y="2707"/>
                    <a:pt x="3875" y="2753"/>
                    <a:pt x="4283" y="2753"/>
                  </a:cubicBezTo>
                  <a:cubicBezTo>
                    <a:pt x="4806" y="2753"/>
                    <a:pt x="5360" y="2677"/>
                    <a:pt x="5884" y="2677"/>
                  </a:cubicBezTo>
                  <a:cubicBezTo>
                    <a:pt x="6329" y="2677"/>
                    <a:pt x="6753" y="2732"/>
                    <a:pt x="7119" y="2935"/>
                  </a:cubicBezTo>
                  <a:cubicBezTo>
                    <a:pt x="7397" y="3090"/>
                    <a:pt x="7633" y="3157"/>
                    <a:pt x="7830" y="3157"/>
                  </a:cubicBezTo>
                  <a:cubicBezTo>
                    <a:pt x="8839" y="3157"/>
                    <a:pt x="8805" y="1395"/>
                    <a:pt x="7982" y="698"/>
                  </a:cubicBezTo>
                  <a:cubicBezTo>
                    <a:pt x="7682" y="445"/>
                    <a:pt x="7369" y="360"/>
                    <a:pt x="7061" y="360"/>
                  </a:cubicBezTo>
                  <a:cubicBezTo>
                    <a:pt x="6443" y="360"/>
                    <a:pt x="5847" y="701"/>
                    <a:pt x="5424" y="701"/>
                  </a:cubicBezTo>
                  <a:cubicBezTo>
                    <a:pt x="5251" y="701"/>
                    <a:pt x="5106" y="644"/>
                    <a:pt x="5002" y="481"/>
                  </a:cubicBezTo>
                  <a:cubicBezTo>
                    <a:pt x="4787" y="147"/>
                    <a:pt x="4503" y="0"/>
                    <a:pt x="419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804;p48">
              <a:extLst>
                <a:ext uri="{FF2B5EF4-FFF2-40B4-BE49-F238E27FC236}">
                  <a16:creationId xmlns:a16="http://schemas.microsoft.com/office/drawing/2014/main" id="{10E402A3-C36B-B141-9CFA-378A73E7F6AC}"/>
                </a:ext>
              </a:extLst>
            </p:cNvPr>
            <p:cNvSpPr/>
            <p:nvPr/>
          </p:nvSpPr>
          <p:spPr>
            <a:xfrm>
              <a:off x="4249849" y="1440768"/>
              <a:ext cx="22329" cy="12470"/>
            </a:xfrm>
            <a:custGeom>
              <a:avLst/>
              <a:gdLst/>
              <a:ahLst/>
              <a:cxnLst/>
              <a:rect l="l" t="t" r="r" b="b"/>
              <a:pathLst>
                <a:path w="1223" h="683" extrusionOk="0">
                  <a:moveTo>
                    <a:pt x="1211" y="1"/>
                  </a:moveTo>
                  <a:cubicBezTo>
                    <a:pt x="1024" y="532"/>
                    <a:pt x="1" y="569"/>
                    <a:pt x="1" y="569"/>
                  </a:cubicBezTo>
                  <a:cubicBezTo>
                    <a:pt x="250" y="647"/>
                    <a:pt x="452" y="682"/>
                    <a:pt x="615" y="682"/>
                  </a:cubicBezTo>
                  <a:cubicBezTo>
                    <a:pt x="1083" y="682"/>
                    <a:pt x="1222" y="392"/>
                    <a:pt x="121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805;p48">
              <a:extLst>
                <a:ext uri="{FF2B5EF4-FFF2-40B4-BE49-F238E27FC236}">
                  <a16:creationId xmlns:a16="http://schemas.microsoft.com/office/drawing/2014/main" id="{97991F45-330B-7E0A-B6A9-EF7E92333642}"/>
                </a:ext>
              </a:extLst>
            </p:cNvPr>
            <p:cNvSpPr/>
            <p:nvPr/>
          </p:nvSpPr>
          <p:spPr>
            <a:xfrm>
              <a:off x="4203183" y="1500415"/>
              <a:ext cx="40623" cy="33813"/>
            </a:xfrm>
            <a:custGeom>
              <a:avLst/>
              <a:gdLst/>
              <a:ahLst/>
              <a:cxnLst/>
              <a:rect l="l" t="t" r="r" b="b"/>
              <a:pathLst>
                <a:path w="2225" h="1852" extrusionOk="0">
                  <a:moveTo>
                    <a:pt x="1373" y="1"/>
                  </a:moveTo>
                  <a:cubicBezTo>
                    <a:pt x="903" y="1"/>
                    <a:pt x="442" y="473"/>
                    <a:pt x="245" y="858"/>
                  </a:cubicBezTo>
                  <a:cubicBezTo>
                    <a:pt x="1" y="1327"/>
                    <a:pt x="155" y="1851"/>
                    <a:pt x="682" y="1851"/>
                  </a:cubicBezTo>
                  <a:cubicBezTo>
                    <a:pt x="705" y="1851"/>
                    <a:pt x="728" y="1850"/>
                    <a:pt x="752" y="1848"/>
                  </a:cubicBezTo>
                  <a:cubicBezTo>
                    <a:pt x="1141" y="1818"/>
                    <a:pt x="1581" y="1624"/>
                    <a:pt x="1881" y="1257"/>
                  </a:cubicBezTo>
                  <a:cubicBezTo>
                    <a:pt x="2224" y="840"/>
                    <a:pt x="2124" y="216"/>
                    <a:pt x="1589" y="36"/>
                  </a:cubicBezTo>
                  <a:cubicBezTo>
                    <a:pt x="1518" y="12"/>
                    <a:pt x="1445" y="1"/>
                    <a:pt x="1373"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806;p48">
              <a:extLst>
                <a:ext uri="{FF2B5EF4-FFF2-40B4-BE49-F238E27FC236}">
                  <a16:creationId xmlns:a16="http://schemas.microsoft.com/office/drawing/2014/main" id="{61DD1337-1E64-BDDC-3581-0DF23570708F}"/>
                </a:ext>
              </a:extLst>
            </p:cNvPr>
            <p:cNvSpPr/>
            <p:nvPr/>
          </p:nvSpPr>
          <p:spPr>
            <a:xfrm>
              <a:off x="3937537" y="1872850"/>
              <a:ext cx="229278" cy="680256"/>
            </a:xfrm>
            <a:custGeom>
              <a:avLst/>
              <a:gdLst/>
              <a:ahLst/>
              <a:cxnLst/>
              <a:rect l="l" t="t" r="r" b="b"/>
              <a:pathLst>
                <a:path w="12558" h="37259" extrusionOk="0">
                  <a:moveTo>
                    <a:pt x="6394" y="1"/>
                  </a:moveTo>
                  <a:cubicBezTo>
                    <a:pt x="6394" y="1"/>
                    <a:pt x="1703" y="14385"/>
                    <a:pt x="1176" y="19753"/>
                  </a:cubicBezTo>
                  <a:cubicBezTo>
                    <a:pt x="623" y="25336"/>
                    <a:pt x="0" y="36280"/>
                    <a:pt x="0" y="36280"/>
                  </a:cubicBezTo>
                  <a:lnTo>
                    <a:pt x="2827" y="37259"/>
                  </a:lnTo>
                  <a:cubicBezTo>
                    <a:pt x="2827" y="37259"/>
                    <a:pt x="5598" y="26338"/>
                    <a:pt x="6465" y="20899"/>
                  </a:cubicBezTo>
                  <a:cubicBezTo>
                    <a:pt x="6730" y="19244"/>
                    <a:pt x="7320" y="16955"/>
                    <a:pt x="8034" y="14508"/>
                  </a:cubicBezTo>
                  <a:cubicBezTo>
                    <a:pt x="8934" y="11427"/>
                    <a:pt x="10028" y="8106"/>
                    <a:pt x="10914" y="5503"/>
                  </a:cubicBezTo>
                  <a:cubicBezTo>
                    <a:pt x="11851" y="2765"/>
                    <a:pt x="12557" y="830"/>
                    <a:pt x="12557" y="830"/>
                  </a:cubicBezTo>
                  <a:lnTo>
                    <a:pt x="639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807;p48">
              <a:extLst>
                <a:ext uri="{FF2B5EF4-FFF2-40B4-BE49-F238E27FC236}">
                  <a16:creationId xmlns:a16="http://schemas.microsoft.com/office/drawing/2014/main" id="{47CC79F3-6E77-E2C1-0456-354DDED34D67}"/>
                </a:ext>
              </a:extLst>
            </p:cNvPr>
            <p:cNvSpPr/>
            <p:nvPr/>
          </p:nvSpPr>
          <p:spPr>
            <a:xfrm>
              <a:off x="4082373" y="1947322"/>
              <a:ext cx="54444" cy="190426"/>
            </a:xfrm>
            <a:custGeom>
              <a:avLst/>
              <a:gdLst/>
              <a:ahLst/>
              <a:cxnLst/>
              <a:rect l="l" t="t" r="r" b="b"/>
              <a:pathLst>
                <a:path w="2982" h="10430" extrusionOk="0">
                  <a:moveTo>
                    <a:pt x="2428" y="0"/>
                  </a:moveTo>
                  <a:cubicBezTo>
                    <a:pt x="777" y="1726"/>
                    <a:pt x="0" y="7344"/>
                    <a:pt x="101" y="10429"/>
                  </a:cubicBezTo>
                  <a:cubicBezTo>
                    <a:pt x="1001" y="7348"/>
                    <a:pt x="2095" y="4027"/>
                    <a:pt x="2981" y="1424"/>
                  </a:cubicBezTo>
                  <a:lnTo>
                    <a:pt x="24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808;p48">
              <a:extLst>
                <a:ext uri="{FF2B5EF4-FFF2-40B4-BE49-F238E27FC236}">
                  <a16:creationId xmlns:a16="http://schemas.microsoft.com/office/drawing/2014/main" id="{894942C8-D580-5157-2DBD-A416EB9DC40F}"/>
                </a:ext>
              </a:extLst>
            </p:cNvPr>
            <p:cNvSpPr/>
            <p:nvPr/>
          </p:nvSpPr>
          <p:spPr>
            <a:xfrm>
              <a:off x="4109449" y="1880975"/>
              <a:ext cx="152359" cy="685021"/>
            </a:xfrm>
            <a:custGeom>
              <a:avLst/>
              <a:gdLst/>
              <a:ahLst/>
              <a:cxnLst/>
              <a:rect l="l" t="t" r="r" b="b"/>
              <a:pathLst>
                <a:path w="8345" h="37520" extrusionOk="0">
                  <a:moveTo>
                    <a:pt x="302" y="0"/>
                  </a:moveTo>
                  <a:lnTo>
                    <a:pt x="302" y="0"/>
                  </a:lnTo>
                  <a:cubicBezTo>
                    <a:pt x="302" y="1"/>
                    <a:pt x="0" y="15146"/>
                    <a:pt x="414" y="20308"/>
                  </a:cubicBezTo>
                  <a:cubicBezTo>
                    <a:pt x="871" y="25964"/>
                    <a:pt x="5106" y="37519"/>
                    <a:pt x="5106" y="37519"/>
                  </a:cubicBezTo>
                  <a:lnTo>
                    <a:pt x="8344" y="37519"/>
                  </a:lnTo>
                  <a:cubicBezTo>
                    <a:pt x="8344" y="37519"/>
                    <a:pt x="6186" y="26942"/>
                    <a:pt x="5520" y="21451"/>
                  </a:cubicBezTo>
                  <a:cubicBezTo>
                    <a:pt x="4766" y="15198"/>
                    <a:pt x="6350" y="819"/>
                    <a:pt x="6350" y="819"/>
                  </a:cubicBezTo>
                  <a:lnTo>
                    <a:pt x="30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809;p48">
              <a:extLst>
                <a:ext uri="{FF2B5EF4-FFF2-40B4-BE49-F238E27FC236}">
                  <a16:creationId xmlns:a16="http://schemas.microsoft.com/office/drawing/2014/main" id="{880BE090-078F-E525-C6AB-32C6C117B398}"/>
                </a:ext>
              </a:extLst>
            </p:cNvPr>
            <p:cNvSpPr/>
            <p:nvPr/>
          </p:nvSpPr>
          <p:spPr>
            <a:xfrm>
              <a:off x="4187372" y="2545109"/>
              <a:ext cx="77832" cy="22201"/>
            </a:xfrm>
            <a:custGeom>
              <a:avLst/>
              <a:gdLst/>
              <a:ahLst/>
              <a:cxnLst/>
              <a:rect l="l" t="t" r="r" b="b"/>
              <a:pathLst>
                <a:path w="4263" h="1216" extrusionOk="0">
                  <a:moveTo>
                    <a:pt x="1" y="0"/>
                  </a:moveTo>
                  <a:lnTo>
                    <a:pt x="449" y="1215"/>
                  </a:lnTo>
                  <a:lnTo>
                    <a:pt x="4263" y="1215"/>
                  </a:lnTo>
                  <a:lnTo>
                    <a:pt x="4263" y="76"/>
                  </a:lnTo>
                  <a:lnTo>
                    <a:pt x="1" y="0"/>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810;p48">
              <a:extLst>
                <a:ext uri="{FF2B5EF4-FFF2-40B4-BE49-F238E27FC236}">
                  <a16:creationId xmlns:a16="http://schemas.microsoft.com/office/drawing/2014/main" id="{B43B8119-3F73-9905-670D-8CDAEB5872CC}"/>
                </a:ext>
              </a:extLst>
            </p:cNvPr>
            <p:cNvSpPr/>
            <p:nvPr/>
          </p:nvSpPr>
          <p:spPr>
            <a:xfrm>
              <a:off x="3930580" y="2510730"/>
              <a:ext cx="68466" cy="44767"/>
            </a:xfrm>
            <a:custGeom>
              <a:avLst/>
              <a:gdLst/>
              <a:ahLst/>
              <a:cxnLst/>
              <a:rect l="l" t="t" r="r" b="b"/>
              <a:pathLst>
                <a:path w="3750" h="2452" extrusionOk="0">
                  <a:moveTo>
                    <a:pt x="0" y="1"/>
                  </a:moveTo>
                  <a:lnTo>
                    <a:pt x="0" y="1286"/>
                  </a:lnTo>
                  <a:lnTo>
                    <a:pt x="3372" y="2452"/>
                  </a:lnTo>
                  <a:lnTo>
                    <a:pt x="3750" y="1361"/>
                  </a:lnTo>
                  <a:lnTo>
                    <a:pt x="0"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811;p48">
              <a:extLst>
                <a:ext uri="{FF2B5EF4-FFF2-40B4-BE49-F238E27FC236}">
                  <a16:creationId xmlns:a16="http://schemas.microsoft.com/office/drawing/2014/main" id="{75B7A122-BC35-E20B-4AF0-308BCCE6BF43}"/>
                </a:ext>
              </a:extLst>
            </p:cNvPr>
            <p:cNvSpPr/>
            <p:nvPr/>
          </p:nvSpPr>
          <p:spPr>
            <a:xfrm>
              <a:off x="4172182" y="1483801"/>
              <a:ext cx="6828" cy="9384"/>
            </a:xfrm>
            <a:custGeom>
              <a:avLst/>
              <a:gdLst/>
              <a:ahLst/>
              <a:cxnLst/>
              <a:rect l="l" t="t" r="r" b="b"/>
              <a:pathLst>
                <a:path w="374" h="514" extrusionOk="0">
                  <a:moveTo>
                    <a:pt x="210" y="1"/>
                  </a:moveTo>
                  <a:cubicBezTo>
                    <a:pt x="122" y="1"/>
                    <a:pt x="40" y="99"/>
                    <a:pt x="23" y="233"/>
                  </a:cubicBezTo>
                  <a:cubicBezTo>
                    <a:pt x="0" y="374"/>
                    <a:pt x="60" y="502"/>
                    <a:pt x="153" y="513"/>
                  </a:cubicBezTo>
                  <a:cubicBezTo>
                    <a:pt x="158" y="513"/>
                    <a:pt x="163" y="513"/>
                    <a:pt x="168" y="513"/>
                  </a:cubicBezTo>
                  <a:cubicBezTo>
                    <a:pt x="256" y="513"/>
                    <a:pt x="337" y="412"/>
                    <a:pt x="355" y="278"/>
                  </a:cubicBezTo>
                  <a:cubicBezTo>
                    <a:pt x="374" y="140"/>
                    <a:pt x="314" y="12"/>
                    <a:pt x="224" y="2"/>
                  </a:cubicBezTo>
                  <a:cubicBezTo>
                    <a:pt x="219" y="1"/>
                    <a:pt x="215" y="1"/>
                    <a:pt x="2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812;p48">
              <a:extLst>
                <a:ext uri="{FF2B5EF4-FFF2-40B4-BE49-F238E27FC236}">
                  <a16:creationId xmlns:a16="http://schemas.microsoft.com/office/drawing/2014/main" id="{ACDBC55A-6769-E9BF-6266-41A6747265F7}"/>
                </a:ext>
              </a:extLst>
            </p:cNvPr>
            <p:cNvSpPr/>
            <p:nvPr/>
          </p:nvSpPr>
          <p:spPr>
            <a:xfrm>
              <a:off x="4143061" y="1479839"/>
              <a:ext cx="6847" cy="9403"/>
            </a:xfrm>
            <a:custGeom>
              <a:avLst/>
              <a:gdLst/>
              <a:ahLst/>
              <a:cxnLst/>
              <a:rect l="l" t="t" r="r" b="b"/>
              <a:pathLst>
                <a:path w="375" h="515" extrusionOk="0">
                  <a:moveTo>
                    <a:pt x="207" y="1"/>
                  </a:moveTo>
                  <a:cubicBezTo>
                    <a:pt x="119" y="1"/>
                    <a:pt x="37" y="102"/>
                    <a:pt x="19" y="237"/>
                  </a:cubicBezTo>
                  <a:cubicBezTo>
                    <a:pt x="0" y="379"/>
                    <a:pt x="61" y="502"/>
                    <a:pt x="154" y="514"/>
                  </a:cubicBezTo>
                  <a:cubicBezTo>
                    <a:pt x="159" y="514"/>
                    <a:pt x="165" y="515"/>
                    <a:pt x="170" y="515"/>
                  </a:cubicBezTo>
                  <a:cubicBezTo>
                    <a:pt x="254" y="515"/>
                    <a:pt x="334" y="415"/>
                    <a:pt x="355" y="281"/>
                  </a:cubicBezTo>
                  <a:cubicBezTo>
                    <a:pt x="374" y="140"/>
                    <a:pt x="314" y="17"/>
                    <a:pt x="221" y="2"/>
                  </a:cubicBezTo>
                  <a:cubicBezTo>
                    <a:pt x="216" y="1"/>
                    <a:pt x="211" y="1"/>
                    <a:pt x="20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813;p48">
              <a:extLst>
                <a:ext uri="{FF2B5EF4-FFF2-40B4-BE49-F238E27FC236}">
                  <a16:creationId xmlns:a16="http://schemas.microsoft.com/office/drawing/2014/main" id="{A11EFBE1-C542-516E-59F7-DC3CF85DC2F0}"/>
                </a:ext>
              </a:extLst>
            </p:cNvPr>
            <p:cNvSpPr/>
            <p:nvPr/>
          </p:nvSpPr>
          <p:spPr>
            <a:xfrm>
              <a:off x="4143335" y="1487507"/>
              <a:ext cx="15300" cy="24429"/>
            </a:xfrm>
            <a:custGeom>
              <a:avLst/>
              <a:gdLst/>
              <a:ahLst/>
              <a:cxnLst/>
              <a:rect l="l" t="t" r="r" b="b"/>
              <a:pathLst>
                <a:path w="838" h="1338" extrusionOk="0">
                  <a:moveTo>
                    <a:pt x="837" y="0"/>
                  </a:moveTo>
                  <a:cubicBezTo>
                    <a:pt x="837" y="1"/>
                    <a:pt x="408" y="773"/>
                    <a:pt x="1" y="1116"/>
                  </a:cubicBezTo>
                  <a:cubicBezTo>
                    <a:pt x="156" y="1310"/>
                    <a:pt x="429" y="1337"/>
                    <a:pt x="569" y="1337"/>
                  </a:cubicBezTo>
                  <a:cubicBezTo>
                    <a:pt x="623" y="1337"/>
                    <a:pt x="658" y="1333"/>
                    <a:pt x="658" y="1333"/>
                  </a:cubicBezTo>
                  <a:lnTo>
                    <a:pt x="837" y="0"/>
                  </a:ln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814;p48">
              <a:extLst>
                <a:ext uri="{FF2B5EF4-FFF2-40B4-BE49-F238E27FC236}">
                  <a16:creationId xmlns:a16="http://schemas.microsoft.com/office/drawing/2014/main" id="{DDDB3BC1-E866-CDB8-B692-250AFEB7CDB8}"/>
                </a:ext>
              </a:extLst>
            </p:cNvPr>
            <p:cNvSpPr/>
            <p:nvPr/>
          </p:nvSpPr>
          <p:spPr>
            <a:xfrm>
              <a:off x="4161136" y="1512483"/>
              <a:ext cx="20120" cy="7778"/>
            </a:xfrm>
            <a:custGeom>
              <a:avLst/>
              <a:gdLst/>
              <a:ahLst/>
              <a:cxnLst/>
              <a:rect l="l" t="t" r="r" b="b"/>
              <a:pathLst>
                <a:path w="1102" h="426" extrusionOk="0">
                  <a:moveTo>
                    <a:pt x="1056" y="1"/>
                  </a:moveTo>
                  <a:cubicBezTo>
                    <a:pt x="1044" y="1"/>
                    <a:pt x="1032" y="6"/>
                    <a:pt x="1024" y="14"/>
                  </a:cubicBezTo>
                  <a:cubicBezTo>
                    <a:pt x="1021" y="17"/>
                    <a:pt x="734" y="340"/>
                    <a:pt x="226" y="340"/>
                  </a:cubicBezTo>
                  <a:cubicBezTo>
                    <a:pt x="170" y="340"/>
                    <a:pt x="112" y="336"/>
                    <a:pt x="52" y="327"/>
                  </a:cubicBezTo>
                  <a:cubicBezTo>
                    <a:pt x="50" y="327"/>
                    <a:pt x="48" y="327"/>
                    <a:pt x="47" y="327"/>
                  </a:cubicBezTo>
                  <a:cubicBezTo>
                    <a:pt x="26" y="327"/>
                    <a:pt x="7" y="345"/>
                    <a:pt x="4" y="365"/>
                  </a:cubicBezTo>
                  <a:cubicBezTo>
                    <a:pt x="0" y="387"/>
                    <a:pt x="19" y="410"/>
                    <a:pt x="41" y="413"/>
                  </a:cubicBezTo>
                  <a:cubicBezTo>
                    <a:pt x="105" y="421"/>
                    <a:pt x="169" y="425"/>
                    <a:pt x="228" y="425"/>
                  </a:cubicBezTo>
                  <a:cubicBezTo>
                    <a:pt x="774" y="425"/>
                    <a:pt x="1072" y="84"/>
                    <a:pt x="1087" y="70"/>
                  </a:cubicBezTo>
                  <a:cubicBezTo>
                    <a:pt x="1102" y="51"/>
                    <a:pt x="1102" y="25"/>
                    <a:pt x="1083" y="10"/>
                  </a:cubicBezTo>
                  <a:cubicBezTo>
                    <a:pt x="1075" y="3"/>
                    <a:pt x="1066" y="1"/>
                    <a:pt x="105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815;p48">
              <a:extLst>
                <a:ext uri="{FF2B5EF4-FFF2-40B4-BE49-F238E27FC236}">
                  <a16:creationId xmlns:a16="http://schemas.microsoft.com/office/drawing/2014/main" id="{7E9EC4A2-4BB6-ECC3-5996-A99A1E438444}"/>
                </a:ext>
              </a:extLst>
            </p:cNvPr>
            <p:cNvSpPr/>
            <p:nvPr/>
          </p:nvSpPr>
          <p:spPr>
            <a:xfrm>
              <a:off x="4177093" y="1470509"/>
              <a:ext cx="13584" cy="10188"/>
            </a:xfrm>
            <a:custGeom>
              <a:avLst/>
              <a:gdLst/>
              <a:ahLst/>
              <a:cxnLst/>
              <a:rect l="l" t="t" r="r" b="b"/>
              <a:pathLst>
                <a:path w="744" h="558" extrusionOk="0">
                  <a:moveTo>
                    <a:pt x="86" y="1"/>
                  </a:moveTo>
                  <a:cubicBezTo>
                    <a:pt x="41" y="1"/>
                    <a:pt x="7" y="33"/>
                    <a:pt x="4" y="75"/>
                  </a:cubicBezTo>
                  <a:cubicBezTo>
                    <a:pt x="0" y="124"/>
                    <a:pt x="34" y="161"/>
                    <a:pt x="83" y="165"/>
                  </a:cubicBezTo>
                  <a:cubicBezTo>
                    <a:pt x="93" y="169"/>
                    <a:pt x="393" y="192"/>
                    <a:pt x="576" y="516"/>
                  </a:cubicBezTo>
                  <a:cubicBezTo>
                    <a:pt x="590" y="542"/>
                    <a:pt x="620" y="557"/>
                    <a:pt x="650" y="557"/>
                  </a:cubicBezTo>
                  <a:cubicBezTo>
                    <a:pt x="662" y="557"/>
                    <a:pt x="676" y="554"/>
                    <a:pt x="691" y="546"/>
                  </a:cubicBezTo>
                  <a:cubicBezTo>
                    <a:pt x="729" y="523"/>
                    <a:pt x="743" y="471"/>
                    <a:pt x="721" y="434"/>
                  </a:cubicBezTo>
                  <a:cubicBezTo>
                    <a:pt x="493" y="30"/>
                    <a:pt x="109" y="1"/>
                    <a:pt x="93" y="1"/>
                  </a:cubicBezTo>
                  <a:cubicBezTo>
                    <a:pt x="91" y="1"/>
                    <a:pt x="89" y="1"/>
                    <a:pt x="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816;p48">
              <a:extLst>
                <a:ext uri="{FF2B5EF4-FFF2-40B4-BE49-F238E27FC236}">
                  <a16:creationId xmlns:a16="http://schemas.microsoft.com/office/drawing/2014/main" id="{7A0ECF50-1235-815C-EA7F-1F6E60C75C7E}"/>
                </a:ext>
              </a:extLst>
            </p:cNvPr>
            <p:cNvSpPr/>
            <p:nvPr/>
          </p:nvSpPr>
          <p:spPr>
            <a:xfrm>
              <a:off x="4136580" y="1463772"/>
              <a:ext cx="13985" cy="9494"/>
            </a:xfrm>
            <a:custGeom>
              <a:avLst/>
              <a:gdLst/>
              <a:ahLst/>
              <a:cxnLst/>
              <a:rect l="l" t="t" r="r" b="b"/>
              <a:pathLst>
                <a:path w="766" h="520" extrusionOk="0">
                  <a:moveTo>
                    <a:pt x="684" y="0"/>
                  </a:moveTo>
                  <a:cubicBezTo>
                    <a:pt x="669" y="0"/>
                    <a:pt x="281" y="4"/>
                    <a:pt x="26" y="389"/>
                  </a:cubicBezTo>
                  <a:cubicBezTo>
                    <a:pt x="0" y="426"/>
                    <a:pt x="8" y="478"/>
                    <a:pt x="49" y="504"/>
                  </a:cubicBezTo>
                  <a:cubicBezTo>
                    <a:pt x="64" y="516"/>
                    <a:pt x="79" y="519"/>
                    <a:pt x="94" y="519"/>
                  </a:cubicBezTo>
                  <a:cubicBezTo>
                    <a:pt x="120" y="519"/>
                    <a:pt x="150" y="504"/>
                    <a:pt x="165" y="482"/>
                  </a:cubicBezTo>
                  <a:cubicBezTo>
                    <a:pt x="371" y="172"/>
                    <a:pt x="669" y="168"/>
                    <a:pt x="684" y="168"/>
                  </a:cubicBezTo>
                  <a:cubicBezTo>
                    <a:pt x="729" y="168"/>
                    <a:pt x="766" y="130"/>
                    <a:pt x="766" y="86"/>
                  </a:cubicBezTo>
                  <a:cubicBezTo>
                    <a:pt x="766" y="41"/>
                    <a:pt x="729" y="4"/>
                    <a:pt x="6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817;p48">
              <a:extLst>
                <a:ext uri="{FF2B5EF4-FFF2-40B4-BE49-F238E27FC236}">
                  <a16:creationId xmlns:a16="http://schemas.microsoft.com/office/drawing/2014/main" id="{B7C90853-766F-BD58-3CF9-8ED397D8024F}"/>
                </a:ext>
              </a:extLst>
            </p:cNvPr>
            <p:cNvSpPr/>
            <p:nvPr/>
          </p:nvSpPr>
          <p:spPr>
            <a:xfrm>
              <a:off x="4207163" y="2603387"/>
              <a:ext cx="16925" cy="8179"/>
            </a:xfrm>
            <a:custGeom>
              <a:avLst/>
              <a:gdLst/>
              <a:ahLst/>
              <a:cxnLst/>
              <a:rect l="l" t="t" r="r" b="b"/>
              <a:pathLst>
                <a:path w="927" h="448" extrusionOk="0">
                  <a:moveTo>
                    <a:pt x="168" y="80"/>
                  </a:moveTo>
                  <a:cubicBezTo>
                    <a:pt x="303" y="80"/>
                    <a:pt x="572" y="211"/>
                    <a:pt x="773" y="327"/>
                  </a:cubicBezTo>
                  <a:cubicBezTo>
                    <a:pt x="647" y="352"/>
                    <a:pt x="533" y="365"/>
                    <a:pt x="436" y="365"/>
                  </a:cubicBezTo>
                  <a:cubicBezTo>
                    <a:pt x="303" y="365"/>
                    <a:pt x="202" y="341"/>
                    <a:pt x="146" y="294"/>
                  </a:cubicBezTo>
                  <a:cubicBezTo>
                    <a:pt x="101" y="256"/>
                    <a:pt x="82" y="208"/>
                    <a:pt x="90" y="141"/>
                  </a:cubicBezTo>
                  <a:cubicBezTo>
                    <a:pt x="90" y="111"/>
                    <a:pt x="105" y="99"/>
                    <a:pt x="116" y="92"/>
                  </a:cubicBezTo>
                  <a:cubicBezTo>
                    <a:pt x="127" y="85"/>
                    <a:pt x="146" y="80"/>
                    <a:pt x="168" y="80"/>
                  </a:cubicBezTo>
                  <a:close/>
                  <a:moveTo>
                    <a:pt x="163" y="0"/>
                  </a:moveTo>
                  <a:cubicBezTo>
                    <a:pt x="129" y="0"/>
                    <a:pt x="99" y="6"/>
                    <a:pt x="75" y="18"/>
                  </a:cubicBezTo>
                  <a:cubicBezTo>
                    <a:pt x="46" y="32"/>
                    <a:pt x="8" y="66"/>
                    <a:pt x="4" y="137"/>
                  </a:cubicBezTo>
                  <a:cubicBezTo>
                    <a:pt x="1" y="230"/>
                    <a:pt x="27" y="305"/>
                    <a:pt x="90" y="357"/>
                  </a:cubicBezTo>
                  <a:cubicBezTo>
                    <a:pt x="172" y="425"/>
                    <a:pt x="299" y="447"/>
                    <a:pt x="434" y="447"/>
                  </a:cubicBezTo>
                  <a:cubicBezTo>
                    <a:pt x="594" y="447"/>
                    <a:pt x="770" y="413"/>
                    <a:pt x="893" y="383"/>
                  </a:cubicBezTo>
                  <a:cubicBezTo>
                    <a:pt x="912" y="380"/>
                    <a:pt x="923" y="368"/>
                    <a:pt x="927" y="349"/>
                  </a:cubicBezTo>
                  <a:cubicBezTo>
                    <a:pt x="927" y="335"/>
                    <a:pt x="920" y="316"/>
                    <a:pt x="908" y="309"/>
                  </a:cubicBezTo>
                  <a:cubicBezTo>
                    <a:pt x="849" y="273"/>
                    <a:pt x="405" y="0"/>
                    <a:pt x="1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818;p48">
              <a:extLst>
                <a:ext uri="{FF2B5EF4-FFF2-40B4-BE49-F238E27FC236}">
                  <a16:creationId xmlns:a16="http://schemas.microsoft.com/office/drawing/2014/main" id="{CA414437-A7F5-6DBC-6BED-5FB791ED687F}"/>
                </a:ext>
              </a:extLst>
            </p:cNvPr>
            <p:cNvSpPr/>
            <p:nvPr/>
          </p:nvSpPr>
          <p:spPr>
            <a:xfrm>
              <a:off x="4213152" y="2595792"/>
              <a:ext cx="10936" cy="14679"/>
            </a:xfrm>
            <a:custGeom>
              <a:avLst/>
              <a:gdLst/>
              <a:ahLst/>
              <a:cxnLst/>
              <a:rect l="l" t="t" r="r" b="b"/>
              <a:pathLst>
                <a:path w="599" h="804" extrusionOk="0">
                  <a:moveTo>
                    <a:pt x="199" y="86"/>
                  </a:moveTo>
                  <a:cubicBezTo>
                    <a:pt x="233" y="86"/>
                    <a:pt x="266" y="98"/>
                    <a:pt x="296" y="124"/>
                  </a:cubicBezTo>
                  <a:cubicBezTo>
                    <a:pt x="427" y="228"/>
                    <a:pt x="483" y="527"/>
                    <a:pt x="506" y="676"/>
                  </a:cubicBezTo>
                  <a:cubicBezTo>
                    <a:pt x="323" y="538"/>
                    <a:pt x="99" y="246"/>
                    <a:pt x="121" y="127"/>
                  </a:cubicBezTo>
                  <a:cubicBezTo>
                    <a:pt x="121" y="120"/>
                    <a:pt x="128" y="93"/>
                    <a:pt x="180" y="86"/>
                  </a:cubicBezTo>
                  <a:close/>
                  <a:moveTo>
                    <a:pt x="203" y="1"/>
                  </a:moveTo>
                  <a:cubicBezTo>
                    <a:pt x="192" y="1"/>
                    <a:pt x="181" y="2"/>
                    <a:pt x="169" y="3"/>
                  </a:cubicBezTo>
                  <a:cubicBezTo>
                    <a:pt x="72" y="15"/>
                    <a:pt x="46" y="79"/>
                    <a:pt x="39" y="112"/>
                  </a:cubicBezTo>
                  <a:cubicBezTo>
                    <a:pt x="1" y="310"/>
                    <a:pt x="352" y="698"/>
                    <a:pt x="535" y="796"/>
                  </a:cubicBezTo>
                  <a:cubicBezTo>
                    <a:pt x="542" y="799"/>
                    <a:pt x="550" y="803"/>
                    <a:pt x="558" y="803"/>
                  </a:cubicBezTo>
                  <a:cubicBezTo>
                    <a:pt x="565" y="803"/>
                    <a:pt x="573" y="799"/>
                    <a:pt x="580" y="796"/>
                  </a:cubicBezTo>
                  <a:cubicBezTo>
                    <a:pt x="592" y="788"/>
                    <a:pt x="599" y="773"/>
                    <a:pt x="599" y="758"/>
                  </a:cubicBezTo>
                  <a:cubicBezTo>
                    <a:pt x="595" y="736"/>
                    <a:pt x="554" y="224"/>
                    <a:pt x="349" y="56"/>
                  </a:cubicBezTo>
                  <a:cubicBezTo>
                    <a:pt x="305" y="22"/>
                    <a:pt x="256" y="1"/>
                    <a:pt x="20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819;p48">
              <a:extLst>
                <a:ext uri="{FF2B5EF4-FFF2-40B4-BE49-F238E27FC236}">
                  <a16:creationId xmlns:a16="http://schemas.microsoft.com/office/drawing/2014/main" id="{A7CD9FA9-70A2-4C21-3C32-1AAA644DC4A1}"/>
                </a:ext>
              </a:extLst>
            </p:cNvPr>
            <p:cNvSpPr/>
            <p:nvPr/>
          </p:nvSpPr>
          <p:spPr>
            <a:xfrm>
              <a:off x="3917946" y="2569282"/>
              <a:ext cx="18440" cy="12269"/>
            </a:xfrm>
            <a:custGeom>
              <a:avLst/>
              <a:gdLst/>
              <a:ahLst/>
              <a:cxnLst/>
              <a:rect l="l" t="t" r="r" b="b"/>
              <a:pathLst>
                <a:path w="1010" h="672" extrusionOk="0">
                  <a:moveTo>
                    <a:pt x="169" y="85"/>
                  </a:moveTo>
                  <a:cubicBezTo>
                    <a:pt x="311" y="85"/>
                    <a:pt x="625" y="350"/>
                    <a:pt x="849" y="567"/>
                  </a:cubicBezTo>
                  <a:cubicBezTo>
                    <a:pt x="456" y="500"/>
                    <a:pt x="187" y="391"/>
                    <a:pt x="117" y="264"/>
                  </a:cubicBezTo>
                  <a:cubicBezTo>
                    <a:pt x="91" y="219"/>
                    <a:pt x="91" y="171"/>
                    <a:pt x="113" y="119"/>
                  </a:cubicBezTo>
                  <a:cubicBezTo>
                    <a:pt x="120" y="100"/>
                    <a:pt x="132" y="88"/>
                    <a:pt x="150" y="85"/>
                  </a:cubicBezTo>
                  <a:close/>
                  <a:moveTo>
                    <a:pt x="168" y="1"/>
                  </a:moveTo>
                  <a:cubicBezTo>
                    <a:pt x="158" y="1"/>
                    <a:pt x="148" y="2"/>
                    <a:pt x="139" y="3"/>
                  </a:cubicBezTo>
                  <a:cubicBezTo>
                    <a:pt x="91" y="10"/>
                    <a:pt x="57" y="40"/>
                    <a:pt x="34" y="85"/>
                  </a:cubicBezTo>
                  <a:cubicBezTo>
                    <a:pt x="1" y="164"/>
                    <a:pt x="5" y="234"/>
                    <a:pt x="42" y="305"/>
                  </a:cubicBezTo>
                  <a:cubicBezTo>
                    <a:pt x="169" y="529"/>
                    <a:pt x="673" y="631"/>
                    <a:pt x="961" y="667"/>
                  </a:cubicBezTo>
                  <a:lnTo>
                    <a:pt x="965" y="671"/>
                  </a:lnTo>
                  <a:cubicBezTo>
                    <a:pt x="979" y="671"/>
                    <a:pt x="994" y="660"/>
                    <a:pt x="1001" y="645"/>
                  </a:cubicBezTo>
                  <a:cubicBezTo>
                    <a:pt x="1009" y="631"/>
                    <a:pt x="1009" y="612"/>
                    <a:pt x="994" y="600"/>
                  </a:cubicBezTo>
                  <a:cubicBezTo>
                    <a:pt x="936" y="536"/>
                    <a:pt x="423" y="1"/>
                    <a:pt x="1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820;p48">
              <a:extLst>
                <a:ext uri="{FF2B5EF4-FFF2-40B4-BE49-F238E27FC236}">
                  <a16:creationId xmlns:a16="http://schemas.microsoft.com/office/drawing/2014/main" id="{3FFF0333-0D29-2CC2-2BC8-4A2914AC3C04}"/>
                </a:ext>
              </a:extLst>
            </p:cNvPr>
            <p:cNvSpPr/>
            <p:nvPr/>
          </p:nvSpPr>
          <p:spPr>
            <a:xfrm>
              <a:off x="3926892" y="2564754"/>
              <a:ext cx="11539" cy="16797"/>
            </a:xfrm>
            <a:custGeom>
              <a:avLst/>
              <a:gdLst/>
              <a:ahLst/>
              <a:cxnLst/>
              <a:rect l="l" t="t" r="r" b="b"/>
              <a:pathLst>
                <a:path w="632" h="920" extrusionOk="0">
                  <a:moveTo>
                    <a:pt x="220" y="83"/>
                  </a:moveTo>
                  <a:cubicBezTo>
                    <a:pt x="232" y="83"/>
                    <a:pt x="247" y="86"/>
                    <a:pt x="265" y="90"/>
                  </a:cubicBezTo>
                  <a:cubicBezTo>
                    <a:pt x="325" y="105"/>
                    <a:pt x="373" y="139"/>
                    <a:pt x="407" y="195"/>
                  </a:cubicBezTo>
                  <a:cubicBezTo>
                    <a:pt x="508" y="359"/>
                    <a:pt x="475" y="647"/>
                    <a:pt x="449" y="789"/>
                  </a:cubicBezTo>
                  <a:cubicBezTo>
                    <a:pt x="287" y="595"/>
                    <a:pt x="112" y="214"/>
                    <a:pt x="172" y="109"/>
                  </a:cubicBezTo>
                  <a:cubicBezTo>
                    <a:pt x="175" y="101"/>
                    <a:pt x="183" y="83"/>
                    <a:pt x="220" y="83"/>
                  </a:cubicBezTo>
                  <a:close/>
                  <a:moveTo>
                    <a:pt x="222" y="1"/>
                  </a:moveTo>
                  <a:cubicBezTo>
                    <a:pt x="151" y="1"/>
                    <a:pt x="115" y="35"/>
                    <a:pt x="97" y="67"/>
                  </a:cubicBezTo>
                  <a:cubicBezTo>
                    <a:pt x="0" y="247"/>
                    <a:pt x="277" y="748"/>
                    <a:pt x="449" y="905"/>
                  </a:cubicBezTo>
                  <a:cubicBezTo>
                    <a:pt x="456" y="912"/>
                    <a:pt x="463" y="919"/>
                    <a:pt x="475" y="919"/>
                  </a:cubicBezTo>
                  <a:cubicBezTo>
                    <a:pt x="478" y="919"/>
                    <a:pt x="482" y="915"/>
                    <a:pt x="485" y="915"/>
                  </a:cubicBezTo>
                  <a:cubicBezTo>
                    <a:pt x="501" y="912"/>
                    <a:pt x="511" y="901"/>
                    <a:pt x="516" y="886"/>
                  </a:cubicBezTo>
                  <a:cubicBezTo>
                    <a:pt x="519" y="867"/>
                    <a:pt x="632" y="400"/>
                    <a:pt x="478" y="153"/>
                  </a:cubicBezTo>
                  <a:cubicBezTo>
                    <a:pt x="433" y="75"/>
                    <a:pt x="366" y="27"/>
                    <a:pt x="284" y="8"/>
                  </a:cubicBezTo>
                  <a:cubicBezTo>
                    <a:pt x="261" y="3"/>
                    <a:pt x="240" y="1"/>
                    <a:pt x="22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821;p48">
              <a:extLst>
                <a:ext uri="{FF2B5EF4-FFF2-40B4-BE49-F238E27FC236}">
                  <a16:creationId xmlns:a16="http://schemas.microsoft.com/office/drawing/2014/main" id="{4AA9E932-6094-7382-FBFB-EE2D18ABED42}"/>
                </a:ext>
              </a:extLst>
            </p:cNvPr>
            <p:cNvSpPr/>
            <p:nvPr/>
          </p:nvSpPr>
          <p:spPr>
            <a:xfrm>
              <a:off x="4104118" y="1652044"/>
              <a:ext cx="186610" cy="205689"/>
            </a:xfrm>
            <a:custGeom>
              <a:avLst/>
              <a:gdLst/>
              <a:ahLst/>
              <a:cxnLst/>
              <a:rect l="l" t="t" r="r" b="b"/>
              <a:pathLst>
                <a:path w="10221" h="11266" extrusionOk="0">
                  <a:moveTo>
                    <a:pt x="5994" y="6812"/>
                  </a:moveTo>
                  <a:cubicBezTo>
                    <a:pt x="5993" y="6813"/>
                    <a:pt x="5993" y="6814"/>
                    <a:pt x="5993" y="6814"/>
                  </a:cubicBezTo>
                  <a:cubicBezTo>
                    <a:pt x="5993" y="6814"/>
                    <a:pt x="5993" y="6813"/>
                    <a:pt x="5994" y="6812"/>
                  </a:cubicBezTo>
                  <a:close/>
                  <a:moveTo>
                    <a:pt x="7553" y="1"/>
                  </a:moveTo>
                  <a:cubicBezTo>
                    <a:pt x="7478" y="565"/>
                    <a:pt x="7396" y="1192"/>
                    <a:pt x="7291" y="1786"/>
                  </a:cubicBezTo>
                  <a:cubicBezTo>
                    <a:pt x="7191" y="2384"/>
                    <a:pt x="7075" y="2982"/>
                    <a:pt x="6952" y="3571"/>
                  </a:cubicBezTo>
                  <a:cubicBezTo>
                    <a:pt x="6824" y="4166"/>
                    <a:pt x="6676" y="4744"/>
                    <a:pt x="6514" y="5312"/>
                  </a:cubicBezTo>
                  <a:lnTo>
                    <a:pt x="6384" y="5735"/>
                  </a:lnTo>
                  <a:lnTo>
                    <a:pt x="6245" y="6149"/>
                  </a:lnTo>
                  <a:cubicBezTo>
                    <a:pt x="6201" y="6287"/>
                    <a:pt x="6145" y="6418"/>
                    <a:pt x="6097" y="6552"/>
                  </a:cubicBezTo>
                  <a:lnTo>
                    <a:pt x="6018" y="6750"/>
                  </a:lnTo>
                  <a:lnTo>
                    <a:pt x="5999" y="6802"/>
                  </a:lnTo>
                  <a:cubicBezTo>
                    <a:pt x="5996" y="6808"/>
                    <a:pt x="5995" y="6811"/>
                    <a:pt x="5994" y="6812"/>
                  </a:cubicBezTo>
                  <a:lnTo>
                    <a:pt x="5994" y="6812"/>
                  </a:lnTo>
                  <a:cubicBezTo>
                    <a:pt x="5994" y="6812"/>
                    <a:pt x="5994" y="6812"/>
                    <a:pt x="5995" y="6812"/>
                  </a:cubicBezTo>
                  <a:cubicBezTo>
                    <a:pt x="5995" y="6812"/>
                    <a:pt x="5995" y="6812"/>
                    <a:pt x="5995" y="6814"/>
                  </a:cubicBezTo>
                  <a:cubicBezTo>
                    <a:pt x="5996" y="6813"/>
                    <a:pt x="5997" y="6812"/>
                    <a:pt x="5997" y="6812"/>
                  </a:cubicBezTo>
                  <a:lnTo>
                    <a:pt x="5997" y="6812"/>
                  </a:lnTo>
                  <a:cubicBezTo>
                    <a:pt x="5997" y="6812"/>
                    <a:pt x="5995" y="6816"/>
                    <a:pt x="5995" y="6821"/>
                  </a:cubicBezTo>
                  <a:cubicBezTo>
                    <a:pt x="5981" y="6877"/>
                    <a:pt x="5828" y="7049"/>
                    <a:pt x="5640" y="7198"/>
                  </a:cubicBezTo>
                  <a:cubicBezTo>
                    <a:pt x="5454" y="7355"/>
                    <a:pt x="5226" y="7512"/>
                    <a:pt x="4987" y="7657"/>
                  </a:cubicBezTo>
                  <a:cubicBezTo>
                    <a:pt x="4502" y="7957"/>
                    <a:pt x="3968" y="8236"/>
                    <a:pt x="3418" y="8502"/>
                  </a:cubicBezTo>
                  <a:cubicBezTo>
                    <a:pt x="2316" y="9024"/>
                    <a:pt x="1151" y="9517"/>
                    <a:pt x="1" y="9981"/>
                  </a:cubicBezTo>
                  <a:lnTo>
                    <a:pt x="337" y="11265"/>
                  </a:lnTo>
                  <a:cubicBezTo>
                    <a:pt x="1637" y="11057"/>
                    <a:pt x="2895" y="10772"/>
                    <a:pt x="4158" y="10362"/>
                  </a:cubicBezTo>
                  <a:cubicBezTo>
                    <a:pt x="4789" y="10157"/>
                    <a:pt x="5416" y="9925"/>
                    <a:pt x="6052" y="9622"/>
                  </a:cubicBezTo>
                  <a:cubicBezTo>
                    <a:pt x="6369" y="9465"/>
                    <a:pt x="6686" y="9298"/>
                    <a:pt x="7012" y="9077"/>
                  </a:cubicBezTo>
                  <a:cubicBezTo>
                    <a:pt x="7336" y="8853"/>
                    <a:pt x="7676" y="8607"/>
                    <a:pt x="8012" y="8132"/>
                  </a:cubicBezTo>
                  <a:cubicBezTo>
                    <a:pt x="8053" y="8069"/>
                    <a:pt x="8095" y="8009"/>
                    <a:pt x="8136" y="7934"/>
                  </a:cubicBezTo>
                  <a:lnTo>
                    <a:pt x="8184" y="7837"/>
                  </a:lnTo>
                  <a:lnTo>
                    <a:pt x="8214" y="7777"/>
                  </a:lnTo>
                  <a:lnTo>
                    <a:pt x="8330" y="7542"/>
                  </a:lnTo>
                  <a:cubicBezTo>
                    <a:pt x="8405" y="7385"/>
                    <a:pt x="8486" y="7228"/>
                    <a:pt x="8550" y="7068"/>
                  </a:cubicBezTo>
                  <a:lnTo>
                    <a:pt x="8752" y="6593"/>
                  </a:lnTo>
                  <a:lnTo>
                    <a:pt x="8931" y="6116"/>
                  </a:lnTo>
                  <a:cubicBezTo>
                    <a:pt x="9163" y="5476"/>
                    <a:pt x="9365" y="4834"/>
                    <a:pt x="9529" y="4188"/>
                  </a:cubicBezTo>
                  <a:cubicBezTo>
                    <a:pt x="9697" y="3542"/>
                    <a:pt x="9836" y="2896"/>
                    <a:pt x="9951" y="2246"/>
                  </a:cubicBezTo>
                  <a:cubicBezTo>
                    <a:pt x="10007" y="1917"/>
                    <a:pt x="10060" y="1592"/>
                    <a:pt x="10104" y="1263"/>
                  </a:cubicBezTo>
                  <a:cubicBezTo>
                    <a:pt x="10156" y="931"/>
                    <a:pt x="10190" y="617"/>
                    <a:pt x="10220" y="258"/>
                  </a:cubicBezTo>
                  <a:lnTo>
                    <a:pt x="755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822;p48">
              <a:extLst>
                <a:ext uri="{FF2B5EF4-FFF2-40B4-BE49-F238E27FC236}">
                  <a16:creationId xmlns:a16="http://schemas.microsoft.com/office/drawing/2014/main" id="{F1DDE3A8-360F-C4A3-8AF4-DEBED79E756F}"/>
                </a:ext>
              </a:extLst>
            </p:cNvPr>
            <p:cNvSpPr/>
            <p:nvPr/>
          </p:nvSpPr>
          <p:spPr>
            <a:xfrm>
              <a:off x="4209135" y="1618085"/>
              <a:ext cx="105583" cy="124261"/>
            </a:xfrm>
            <a:custGeom>
              <a:avLst/>
              <a:gdLst/>
              <a:ahLst/>
              <a:cxnLst/>
              <a:rect l="l" t="t" r="r" b="b"/>
              <a:pathLst>
                <a:path w="5783" h="6806" extrusionOk="0">
                  <a:moveTo>
                    <a:pt x="3073" y="1"/>
                  </a:moveTo>
                  <a:cubicBezTo>
                    <a:pt x="2267" y="1"/>
                    <a:pt x="1495" y="648"/>
                    <a:pt x="1065" y="1947"/>
                  </a:cubicBezTo>
                  <a:cubicBezTo>
                    <a:pt x="381" y="4020"/>
                    <a:pt x="0" y="6806"/>
                    <a:pt x="0" y="6806"/>
                  </a:cubicBezTo>
                  <a:lnTo>
                    <a:pt x="4639" y="6657"/>
                  </a:lnTo>
                  <a:cubicBezTo>
                    <a:pt x="4639" y="6657"/>
                    <a:pt x="5782" y="2432"/>
                    <a:pt x="4793" y="1061"/>
                  </a:cubicBezTo>
                  <a:cubicBezTo>
                    <a:pt x="4285" y="355"/>
                    <a:pt x="3670" y="1"/>
                    <a:pt x="307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823;p48">
              <a:extLst>
                <a:ext uri="{FF2B5EF4-FFF2-40B4-BE49-F238E27FC236}">
                  <a16:creationId xmlns:a16="http://schemas.microsoft.com/office/drawing/2014/main" id="{4562C33B-F163-7F52-13BA-ED8D16F4A044}"/>
                </a:ext>
              </a:extLst>
            </p:cNvPr>
            <p:cNvSpPr/>
            <p:nvPr/>
          </p:nvSpPr>
          <p:spPr>
            <a:xfrm>
              <a:off x="4081004" y="1825673"/>
              <a:ext cx="37811" cy="40678"/>
            </a:xfrm>
            <a:custGeom>
              <a:avLst/>
              <a:gdLst/>
              <a:ahLst/>
              <a:cxnLst/>
              <a:rect l="l" t="t" r="r" b="b"/>
              <a:pathLst>
                <a:path w="2071" h="2228" extrusionOk="0">
                  <a:moveTo>
                    <a:pt x="0" y="0"/>
                  </a:moveTo>
                  <a:lnTo>
                    <a:pt x="378" y="2226"/>
                  </a:lnTo>
                  <a:cubicBezTo>
                    <a:pt x="378" y="2226"/>
                    <a:pt x="412" y="2228"/>
                    <a:pt x="471" y="2228"/>
                  </a:cubicBezTo>
                  <a:cubicBezTo>
                    <a:pt x="809" y="2228"/>
                    <a:pt x="1959" y="2176"/>
                    <a:pt x="2070" y="1472"/>
                  </a:cubicBezTo>
                  <a:lnTo>
                    <a:pt x="1734" y="467"/>
                  </a:lnTo>
                  <a:lnTo>
                    <a:pt x="0"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824;p48">
              <a:extLst>
                <a:ext uri="{FF2B5EF4-FFF2-40B4-BE49-F238E27FC236}">
                  <a16:creationId xmlns:a16="http://schemas.microsoft.com/office/drawing/2014/main" id="{81D33450-C15D-B70B-2FDE-DC3F953192C9}"/>
                </a:ext>
              </a:extLst>
            </p:cNvPr>
            <p:cNvSpPr/>
            <p:nvPr/>
          </p:nvSpPr>
          <p:spPr>
            <a:xfrm>
              <a:off x="4056101" y="1825673"/>
              <a:ext cx="31805" cy="43727"/>
            </a:xfrm>
            <a:custGeom>
              <a:avLst/>
              <a:gdLst/>
              <a:ahLst/>
              <a:cxnLst/>
              <a:rect l="l" t="t" r="r" b="b"/>
              <a:pathLst>
                <a:path w="1742" h="2395" extrusionOk="0">
                  <a:moveTo>
                    <a:pt x="1364" y="0"/>
                  </a:moveTo>
                  <a:lnTo>
                    <a:pt x="1" y="568"/>
                  </a:lnTo>
                  <a:lnTo>
                    <a:pt x="401" y="2395"/>
                  </a:lnTo>
                  <a:lnTo>
                    <a:pt x="1742" y="2226"/>
                  </a:lnTo>
                  <a:lnTo>
                    <a:pt x="1364"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 name="Google Shape;3825;p48">
              <a:extLst>
                <a:ext uri="{FF2B5EF4-FFF2-40B4-BE49-F238E27FC236}">
                  <a16:creationId xmlns:a16="http://schemas.microsoft.com/office/drawing/2014/main" id="{D17AD52F-294B-3CB3-390F-BD9D67050C7D}"/>
                </a:ext>
              </a:extLst>
            </p:cNvPr>
            <p:cNvGrpSpPr/>
            <p:nvPr/>
          </p:nvGrpSpPr>
          <p:grpSpPr>
            <a:xfrm>
              <a:off x="2997886" y="1290691"/>
              <a:ext cx="1054152" cy="943876"/>
              <a:chOff x="3040436" y="1290691"/>
              <a:chExt cx="1054152" cy="943876"/>
            </a:xfrm>
          </p:grpSpPr>
          <p:sp>
            <p:nvSpPr>
              <p:cNvPr id="881" name="Google Shape;3826;p48">
                <a:extLst>
                  <a:ext uri="{FF2B5EF4-FFF2-40B4-BE49-F238E27FC236}">
                    <a16:creationId xmlns:a16="http://schemas.microsoft.com/office/drawing/2014/main" id="{11EA9EF1-40CD-B033-EE5F-52984BF71817}"/>
                  </a:ext>
                </a:extLst>
              </p:cNvPr>
              <p:cNvSpPr/>
              <p:nvPr/>
            </p:nvSpPr>
            <p:spPr>
              <a:xfrm>
                <a:off x="3040436" y="1678024"/>
                <a:ext cx="875831" cy="556543"/>
              </a:xfrm>
              <a:custGeom>
                <a:avLst/>
                <a:gdLst/>
                <a:ahLst/>
                <a:cxnLst/>
                <a:rect l="l" t="t" r="r" b="b"/>
                <a:pathLst>
                  <a:path w="47971" h="30483" extrusionOk="0">
                    <a:moveTo>
                      <a:pt x="1767" y="1"/>
                    </a:moveTo>
                    <a:lnTo>
                      <a:pt x="205" y="755"/>
                    </a:lnTo>
                    <a:cubicBezTo>
                      <a:pt x="45" y="2141"/>
                      <a:pt x="0" y="3560"/>
                      <a:pt x="79" y="5013"/>
                    </a:cubicBezTo>
                    <a:cubicBezTo>
                      <a:pt x="841" y="19080"/>
                      <a:pt x="12864" y="30483"/>
                      <a:pt x="26934" y="30483"/>
                    </a:cubicBezTo>
                    <a:cubicBezTo>
                      <a:pt x="36104" y="30483"/>
                      <a:pt x="43880" y="25638"/>
                      <a:pt x="47971" y="18367"/>
                    </a:cubicBezTo>
                    <a:lnTo>
                      <a:pt x="25552" y="5013"/>
                    </a:lnTo>
                    <a:lnTo>
                      <a:pt x="1767"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827;p48">
                <a:extLst>
                  <a:ext uri="{FF2B5EF4-FFF2-40B4-BE49-F238E27FC236}">
                    <a16:creationId xmlns:a16="http://schemas.microsoft.com/office/drawing/2014/main" id="{5F1E3184-C4D7-774A-04CC-BA4EDFAF7DB7}"/>
                  </a:ext>
                </a:extLst>
              </p:cNvPr>
              <p:cNvSpPr/>
              <p:nvPr/>
            </p:nvSpPr>
            <p:spPr>
              <a:xfrm>
                <a:off x="3596140" y="1297775"/>
                <a:ext cx="469546" cy="683123"/>
              </a:xfrm>
              <a:custGeom>
                <a:avLst/>
                <a:gdLst/>
                <a:ahLst/>
                <a:cxnLst/>
                <a:rect l="l" t="t" r="r" b="b"/>
                <a:pathLst>
                  <a:path w="25718" h="37416" extrusionOk="0">
                    <a:moveTo>
                      <a:pt x="10582" y="1"/>
                    </a:moveTo>
                    <a:lnTo>
                      <a:pt x="9021" y="756"/>
                    </a:lnTo>
                    <a:lnTo>
                      <a:pt x="1" y="24063"/>
                    </a:lnTo>
                    <a:lnTo>
                      <a:pt x="22419" y="37415"/>
                    </a:lnTo>
                    <a:lnTo>
                      <a:pt x="23980" y="36661"/>
                    </a:lnTo>
                    <a:cubicBezTo>
                      <a:pt x="23980" y="36661"/>
                      <a:pt x="25717" y="28567"/>
                      <a:pt x="25471" y="24063"/>
                    </a:cubicBezTo>
                    <a:cubicBezTo>
                      <a:pt x="24925" y="14018"/>
                      <a:pt x="10582" y="1"/>
                      <a:pt x="10582"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828;p48">
                <a:extLst>
                  <a:ext uri="{FF2B5EF4-FFF2-40B4-BE49-F238E27FC236}">
                    <a16:creationId xmlns:a16="http://schemas.microsoft.com/office/drawing/2014/main" id="{780BCA34-E72A-55DD-208F-17A303BBFC5B}"/>
                  </a:ext>
                </a:extLst>
              </p:cNvPr>
              <p:cNvSpPr/>
              <p:nvPr/>
            </p:nvSpPr>
            <p:spPr>
              <a:xfrm>
                <a:off x="3044179" y="1304457"/>
                <a:ext cx="627474" cy="465110"/>
              </a:xfrm>
              <a:custGeom>
                <a:avLst/>
                <a:gdLst/>
                <a:ahLst/>
                <a:cxnLst/>
                <a:rect l="l" t="t" r="r" b="b"/>
                <a:pathLst>
                  <a:path w="34368" h="25475" extrusionOk="0">
                    <a:moveTo>
                      <a:pt x="23966" y="1"/>
                    </a:moveTo>
                    <a:cubicBezTo>
                      <a:pt x="11348" y="1"/>
                      <a:pt x="1371" y="9175"/>
                      <a:pt x="0" y="21216"/>
                    </a:cubicBezTo>
                    <a:lnTo>
                      <a:pt x="1562" y="20462"/>
                    </a:lnTo>
                    <a:lnTo>
                      <a:pt x="25347" y="25474"/>
                    </a:lnTo>
                    <a:lnTo>
                      <a:pt x="34368" y="2164"/>
                    </a:lnTo>
                    <a:cubicBezTo>
                      <a:pt x="31148" y="774"/>
                      <a:pt x="27626" y="1"/>
                      <a:pt x="23966"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829;p48">
                <a:extLst>
                  <a:ext uri="{FF2B5EF4-FFF2-40B4-BE49-F238E27FC236}">
                    <a16:creationId xmlns:a16="http://schemas.microsoft.com/office/drawing/2014/main" id="{EFFEC7B4-E748-F0BC-3282-771270EA80BC}"/>
                  </a:ext>
                </a:extLst>
              </p:cNvPr>
              <p:cNvSpPr/>
              <p:nvPr/>
            </p:nvSpPr>
            <p:spPr>
              <a:xfrm>
                <a:off x="3069009" y="1678024"/>
                <a:ext cx="875758" cy="542777"/>
              </a:xfrm>
              <a:custGeom>
                <a:avLst/>
                <a:gdLst/>
                <a:ahLst/>
                <a:cxnLst/>
                <a:rect l="l" t="t" r="r" b="b"/>
                <a:pathLst>
                  <a:path w="47967" h="29729" extrusionOk="0">
                    <a:moveTo>
                      <a:pt x="202" y="1"/>
                    </a:moveTo>
                    <a:cubicBezTo>
                      <a:pt x="45" y="1386"/>
                      <a:pt x="0" y="2806"/>
                      <a:pt x="78" y="4259"/>
                    </a:cubicBezTo>
                    <a:cubicBezTo>
                      <a:pt x="840" y="18325"/>
                      <a:pt x="12864" y="29729"/>
                      <a:pt x="26931" y="29729"/>
                    </a:cubicBezTo>
                    <a:cubicBezTo>
                      <a:pt x="36104" y="29729"/>
                      <a:pt x="43877" y="24880"/>
                      <a:pt x="47966" y="17612"/>
                    </a:cubicBezTo>
                    <a:lnTo>
                      <a:pt x="25549" y="4259"/>
                    </a:lnTo>
                    <a:lnTo>
                      <a:pt x="202"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3830;p48">
                <a:extLst>
                  <a:ext uri="{FF2B5EF4-FFF2-40B4-BE49-F238E27FC236}">
                    <a16:creationId xmlns:a16="http://schemas.microsoft.com/office/drawing/2014/main" id="{7AA0931C-3FEC-0E9E-18F0-15E9535A01E0}"/>
                  </a:ext>
                </a:extLst>
              </p:cNvPr>
              <p:cNvSpPr/>
              <p:nvPr/>
            </p:nvSpPr>
            <p:spPr>
              <a:xfrm>
                <a:off x="3094971" y="1707893"/>
                <a:ext cx="814412" cy="487475"/>
              </a:xfrm>
              <a:custGeom>
                <a:avLst/>
                <a:gdLst/>
                <a:ahLst/>
                <a:cxnLst/>
                <a:rect l="l" t="t" r="r" b="b"/>
                <a:pathLst>
                  <a:path w="44607" h="26700" extrusionOk="0">
                    <a:moveTo>
                      <a:pt x="158" y="135"/>
                    </a:moveTo>
                    <a:lnTo>
                      <a:pt x="23596" y="4069"/>
                    </a:lnTo>
                    <a:lnTo>
                      <a:pt x="44457" y="16495"/>
                    </a:lnTo>
                    <a:cubicBezTo>
                      <a:pt x="40285" y="22904"/>
                      <a:pt x="33382" y="26576"/>
                      <a:pt x="25509" y="26576"/>
                    </a:cubicBezTo>
                    <a:cubicBezTo>
                      <a:pt x="12256" y="26576"/>
                      <a:pt x="887" y="15793"/>
                      <a:pt x="170" y="2541"/>
                    </a:cubicBezTo>
                    <a:cubicBezTo>
                      <a:pt x="125" y="1741"/>
                      <a:pt x="125" y="935"/>
                      <a:pt x="158" y="135"/>
                    </a:cubicBezTo>
                    <a:close/>
                    <a:moveTo>
                      <a:pt x="102" y="1"/>
                    </a:moveTo>
                    <a:cubicBezTo>
                      <a:pt x="87" y="1"/>
                      <a:pt x="76" y="9"/>
                      <a:pt x="65" y="16"/>
                    </a:cubicBezTo>
                    <a:cubicBezTo>
                      <a:pt x="50" y="27"/>
                      <a:pt x="42" y="42"/>
                      <a:pt x="42" y="61"/>
                    </a:cubicBezTo>
                    <a:cubicBezTo>
                      <a:pt x="1" y="886"/>
                      <a:pt x="5" y="1723"/>
                      <a:pt x="50" y="2545"/>
                    </a:cubicBezTo>
                    <a:cubicBezTo>
                      <a:pt x="771" y="15864"/>
                      <a:pt x="12192" y="26700"/>
                      <a:pt x="25509" y="26700"/>
                    </a:cubicBezTo>
                    <a:cubicBezTo>
                      <a:pt x="29381" y="26700"/>
                      <a:pt x="33165" y="25769"/>
                      <a:pt x="36460" y="24006"/>
                    </a:cubicBezTo>
                    <a:cubicBezTo>
                      <a:pt x="39743" y="22251"/>
                      <a:pt x="42555" y="19658"/>
                      <a:pt x="44595" y="16510"/>
                    </a:cubicBezTo>
                    <a:cubicBezTo>
                      <a:pt x="44603" y="16495"/>
                      <a:pt x="44606" y="16476"/>
                      <a:pt x="44603" y="16462"/>
                    </a:cubicBezTo>
                    <a:cubicBezTo>
                      <a:pt x="44598" y="16446"/>
                      <a:pt x="44588" y="16431"/>
                      <a:pt x="44576" y="16424"/>
                    </a:cubicBezTo>
                    <a:lnTo>
                      <a:pt x="23649" y="3960"/>
                    </a:lnTo>
                    <a:cubicBezTo>
                      <a:pt x="23641" y="3957"/>
                      <a:pt x="23634" y="3953"/>
                      <a:pt x="23626" y="3953"/>
                    </a:cubicBezTo>
                    <a:lnTo>
                      <a:pt x="113" y="4"/>
                    </a:lnTo>
                    <a:cubicBezTo>
                      <a:pt x="109" y="1"/>
                      <a:pt x="106" y="1"/>
                      <a:pt x="10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3831;p48">
                <a:extLst>
                  <a:ext uri="{FF2B5EF4-FFF2-40B4-BE49-F238E27FC236}">
                    <a16:creationId xmlns:a16="http://schemas.microsoft.com/office/drawing/2014/main" id="{500521EB-158E-18DE-7FB7-8DD7FE6EBD63}"/>
                  </a:ext>
                </a:extLst>
              </p:cNvPr>
              <p:cNvSpPr/>
              <p:nvPr/>
            </p:nvSpPr>
            <p:spPr>
              <a:xfrm>
                <a:off x="3624658" y="1297775"/>
                <a:ext cx="469930" cy="669356"/>
              </a:xfrm>
              <a:custGeom>
                <a:avLst/>
                <a:gdLst/>
                <a:ahLst/>
                <a:cxnLst/>
                <a:rect l="l" t="t" r="r" b="b"/>
                <a:pathLst>
                  <a:path w="25739" h="36662" extrusionOk="0">
                    <a:moveTo>
                      <a:pt x="9020" y="1"/>
                    </a:moveTo>
                    <a:lnTo>
                      <a:pt x="0" y="23308"/>
                    </a:lnTo>
                    <a:lnTo>
                      <a:pt x="22418" y="36661"/>
                    </a:lnTo>
                    <a:cubicBezTo>
                      <a:pt x="24603" y="32781"/>
                      <a:pt x="25738" y="28204"/>
                      <a:pt x="25474" y="23308"/>
                    </a:cubicBezTo>
                    <a:cubicBezTo>
                      <a:pt x="24909" y="12902"/>
                      <a:pt x="18179" y="3952"/>
                      <a:pt x="9020"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3832;p48">
                <a:extLst>
                  <a:ext uri="{FF2B5EF4-FFF2-40B4-BE49-F238E27FC236}">
                    <a16:creationId xmlns:a16="http://schemas.microsoft.com/office/drawing/2014/main" id="{578E7DF3-6023-763D-F349-01AC1007EDE8}"/>
                  </a:ext>
                </a:extLst>
              </p:cNvPr>
              <p:cNvSpPr/>
              <p:nvPr/>
            </p:nvSpPr>
            <p:spPr>
              <a:xfrm>
                <a:off x="3656280" y="1332757"/>
                <a:ext cx="411926" cy="598207"/>
              </a:xfrm>
              <a:custGeom>
                <a:avLst/>
                <a:gdLst/>
                <a:ahLst/>
                <a:cxnLst/>
                <a:rect l="l" t="t" r="r" b="b"/>
                <a:pathLst>
                  <a:path w="22562" h="32765" extrusionOk="0">
                    <a:moveTo>
                      <a:pt x="8117" y="147"/>
                    </a:moveTo>
                    <a:cubicBezTo>
                      <a:pt x="16335" y="4303"/>
                      <a:pt x="21739" y="12473"/>
                      <a:pt x="22225" y="21474"/>
                    </a:cubicBezTo>
                    <a:cubicBezTo>
                      <a:pt x="22438" y="25355"/>
                      <a:pt x="21694" y="29210"/>
                      <a:pt x="20081" y="32620"/>
                    </a:cubicBezTo>
                    <a:lnTo>
                      <a:pt x="147" y="20746"/>
                    </a:lnTo>
                    <a:lnTo>
                      <a:pt x="8117" y="147"/>
                    </a:lnTo>
                    <a:close/>
                    <a:moveTo>
                      <a:pt x="8084" y="1"/>
                    </a:moveTo>
                    <a:cubicBezTo>
                      <a:pt x="8077" y="1"/>
                      <a:pt x="8069" y="1"/>
                      <a:pt x="8062" y="5"/>
                    </a:cubicBezTo>
                    <a:cubicBezTo>
                      <a:pt x="8046" y="12"/>
                      <a:pt x="8036" y="23"/>
                      <a:pt x="8028" y="38"/>
                    </a:cubicBezTo>
                    <a:lnTo>
                      <a:pt x="13" y="20749"/>
                    </a:lnTo>
                    <a:cubicBezTo>
                      <a:pt x="1" y="20775"/>
                      <a:pt x="13" y="20809"/>
                      <a:pt x="39" y="20825"/>
                    </a:cubicBezTo>
                    <a:lnTo>
                      <a:pt x="20077" y="32758"/>
                    </a:lnTo>
                    <a:cubicBezTo>
                      <a:pt x="20084" y="32761"/>
                      <a:pt x="20096" y="32765"/>
                      <a:pt x="20107" y="32765"/>
                    </a:cubicBezTo>
                    <a:cubicBezTo>
                      <a:pt x="20111" y="32765"/>
                      <a:pt x="20119" y="32765"/>
                      <a:pt x="20126" y="32761"/>
                    </a:cubicBezTo>
                    <a:cubicBezTo>
                      <a:pt x="20141" y="32758"/>
                      <a:pt x="20156" y="32747"/>
                      <a:pt x="20163" y="32732"/>
                    </a:cubicBezTo>
                    <a:cubicBezTo>
                      <a:pt x="21803" y="29288"/>
                      <a:pt x="22561" y="25392"/>
                      <a:pt x="22348" y="21466"/>
                    </a:cubicBezTo>
                    <a:cubicBezTo>
                      <a:pt x="22106" y="17029"/>
                      <a:pt x="20649" y="12681"/>
                      <a:pt x="18124" y="8887"/>
                    </a:cubicBezTo>
                    <a:cubicBezTo>
                      <a:pt x="15614" y="5110"/>
                      <a:pt x="12151" y="2036"/>
                      <a:pt x="8114" y="9"/>
                    </a:cubicBezTo>
                    <a:cubicBezTo>
                      <a:pt x="8103" y="1"/>
                      <a:pt x="8095" y="1"/>
                      <a:pt x="808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3833;p48">
                <a:extLst>
                  <a:ext uri="{FF2B5EF4-FFF2-40B4-BE49-F238E27FC236}">
                    <a16:creationId xmlns:a16="http://schemas.microsoft.com/office/drawing/2014/main" id="{CA6F7008-52F6-1A27-9304-4A27D6026BEB}"/>
                  </a:ext>
                </a:extLst>
              </p:cNvPr>
              <p:cNvSpPr/>
              <p:nvPr/>
            </p:nvSpPr>
            <p:spPr>
              <a:xfrm>
                <a:off x="3072697" y="1290691"/>
                <a:ext cx="627456" cy="465092"/>
              </a:xfrm>
              <a:custGeom>
                <a:avLst/>
                <a:gdLst/>
                <a:ahLst/>
                <a:cxnLst/>
                <a:rect l="l" t="t" r="r" b="b"/>
                <a:pathLst>
                  <a:path w="34367" h="25474" extrusionOk="0">
                    <a:moveTo>
                      <a:pt x="23968" y="1"/>
                    </a:moveTo>
                    <a:cubicBezTo>
                      <a:pt x="11351" y="1"/>
                      <a:pt x="1374" y="9174"/>
                      <a:pt x="0" y="21216"/>
                    </a:cubicBezTo>
                    <a:lnTo>
                      <a:pt x="25347" y="25474"/>
                    </a:lnTo>
                    <a:lnTo>
                      <a:pt x="34366" y="2163"/>
                    </a:lnTo>
                    <a:cubicBezTo>
                      <a:pt x="31147" y="773"/>
                      <a:pt x="27625" y="1"/>
                      <a:pt x="23968"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3834;p48">
                <a:extLst>
                  <a:ext uri="{FF2B5EF4-FFF2-40B4-BE49-F238E27FC236}">
                    <a16:creationId xmlns:a16="http://schemas.microsoft.com/office/drawing/2014/main" id="{F7A9EF9A-18BC-E93E-29D8-506375CB8AA4}"/>
                  </a:ext>
                </a:extLst>
              </p:cNvPr>
              <p:cNvSpPr/>
              <p:nvPr/>
            </p:nvSpPr>
            <p:spPr>
              <a:xfrm>
                <a:off x="3101526" y="1316197"/>
                <a:ext cx="565563" cy="410885"/>
              </a:xfrm>
              <a:custGeom>
                <a:avLst/>
                <a:gdLst/>
                <a:ahLst/>
                <a:cxnLst/>
                <a:rect l="l" t="t" r="r" b="b"/>
                <a:pathLst>
                  <a:path w="30977" h="22505" extrusionOk="0">
                    <a:moveTo>
                      <a:pt x="22389" y="120"/>
                    </a:moveTo>
                    <a:cubicBezTo>
                      <a:pt x="25269" y="120"/>
                      <a:pt x="28112" y="624"/>
                      <a:pt x="30834" y="1621"/>
                    </a:cubicBezTo>
                    <a:lnTo>
                      <a:pt x="22800" y="22377"/>
                    </a:lnTo>
                    <a:lnTo>
                      <a:pt x="135" y="18567"/>
                    </a:lnTo>
                    <a:cubicBezTo>
                      <a:pt x="2048" y="7702"/>
                      <a:pt x="11188" y="120"/>
                      <a:pt x="22389" y="120"/>
                    </a:cubicBezTo>
                    <a:close/>
                    <a:moveTo>
                      <a:pt x="22389" y="0"/>
                    </a:moveTo>
                    <a:cubicBezTo>
                      <a:pt x="16939" y="0"/>
                      <a:pt x="11711" y="1857"/>
                      <a:pt x="7669" y="5229"/>
                    </a:cubicBezTo>
                    <a:cubicBezTo>
                      <a:pt x="3639" y="8591"/>
                      <a:pt x="916" y="13342"/>
                      <a:pt x="5" y="18608"/>
                    </a:cubicBezTo>
                    <a:cubicBezTo>
                      <a:pt x="1" y="18624"/>
                      <a:pt x="5" y="18642"/>
                      <a:pt x="16" y="18653"/>
                    </a:cubicBezTo>
                    <a:cubicBezTo>
                      <a:pt x="23" y="18668"/>
                      <a:pt x="38" y="18676"/>
                      <a:pt x="53" y="18679"/>
                    </a:cubicBezTo>
                    <a:lnTo>
                      <a:pt x="22830" y="22504"/>
                    </a:lnTo>
                    <a:lnTo>
                      <a:pt x="22842" y="22504"/>
                    </a:lnTo>
                    <a:cubicBezTo>
                      <a:pt x="22864" y="22504"/>
                      <a:pt x="22886" y="22489"/>
                      <a:pt x="22897" y="22467"/>
                    </a:cubicBezTo>
                    <a:lnTo>
                      <a:pt x="30969" y="1607"/>
                    </a:lnTo>
                    <a:cubicBezTo>
                      <a:pt x="30977" y="1592"/>
                      <a:pt x="30977" y="1573"/>
                      <a:pt x="30969" y="1557"/>
                    </a:cubicBezTo>
                    <a:cubicBezTo>
                      <a:pt x="30961" y="1543"/>
                      <a:pt x="30950" y="1531"/>
                      <a:pt x="30935" y="1528"/>
                    </a:cubicBezTo>
                    <a:cubicBezTo>
                      <a:pt x="28179" y="512"/>
                      <a:pt x="25302" y="0"/>
                      <a:pt x="223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55486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dirty="0"/>
              <a:t>A</a:t>
            </a:r>
            <a:r>
              <a:rPr lang="en" dirty="0"/>
              <a:t>utomated eda &amp; techniques</a:t>
            </a:r>
            <a:endParaRPr dirty="0"/>
          </a:p>
        </p:txBody>
      </p:sp>
      <p:pic>
        <p:nvPicPr>
          <p:cNvPr id="2" name="Picture 1">
            <a:extLst>
              <a:ext uri="{FF2B5EF4-FFF2-40B4-BE49-F238E27FC236}">
                <a16:creationId xmlns:a16="http://schemas.microsoft.com/office/drawing/2014/main" id="{F21CC4B7-9A9A-5C5A-9AC0-C8FA6AD5CA72}"/>
              </a:ext>
            </a:extLst>
          </p:cNvPr>
          <p:cNvPicPr>
            <a:picLocks noChangeAspect="1"/>
          </p:cNvPicPr>
          <p:nvPr/>
        </p:nvPicPr>
        <p:blipFill>
          <a:blip r:embed="rId3"/>
          <a:stretch>
            <a:fillRect/>
          </a:stretch>
        </p:blipFill>
        <p:spPr>
          <a:xfrm>
            <a:off x="2450506" y="1046585"/>
            <a:ext cx="4483693" cy="3994817"/>
          </a:xfrm>
          <a:prstGeom prst="rect">
            <a:avLst/>
          </a:prstGeom>
        </p:spPr>
      </p:pic>
    </p:spTree>
    <p:extLst>
      <p:ext uri="{BB962C8B-B14F-4D97-AF65-F5344CB8AC3E}">
        <p14:creationId xmlns:p14="http://schemas.microsoft.com/office/powerpoint/2010/main" val="3835856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Visualization</a:t>
            </a:r>
            <a:endParaRPr dirty="0"/>
          </a:p>
        </p:txBody>
      </p:sp>
      <p:pic>
        <p:nvPicPr>
          <p:cNvPr id="4" name="Picture 3">
            <a:extLst>
              <a:ext uri="{FF2B5EF4-FFF2-40B4-BE49-F238E27FC236}">
                <a16:creationId xmlns:a16="http://schemas.microsoft.com/office/drawing/2014/main" id="{C25BE5F8-AA28-ECA1-99F2-1A7CD5D1F8C7}"/>
              </a:ext>
            </a:extLst>
          </p:cNvPr>
          <p:cNvPicPr>
            <a:picLocks noChangeAspect="1"/>
          </p:cNvPicPr>
          <p:nvPr/>
        </p:nvPicPr>
        <p:blipFill>
          <a:blip r:embed="rId3"/>
          <a:stretch>
            <a:fillRect/>
          </a:stretch>
        </p:blipFill>
        <p:spPr>
          <a:xfrm>
            <a:off x="0" y="224182"/>
            <a:ext cx="9144000" cy="4695135"/>
          </a:xfrm>
          <a:prstGeom prst="rect">
            <a:avLst/>
          </a:prstGeom>
        </p:spPr>
      </p:pic>
    </p:spTree>
    <p:extLst>
      <p:ext uri="{BB962C8B-B14F-4D97-AF65-F5344CB8AC3E}">
        <p14:creationId xmlns:p14="http://schemas.microsoft.com/office/powerpoint/2010/main" val="2077627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Visualization</a:t>
            </a:r>
            <a:endParaRPr dirty="0"/>
          </a:p>
        </p:txBody>
      </p:sp>
      <p:pic>
        <p:nvPicPr>
          <p:cNvPr id="3" name="Picture 2">
            <a:extLst>
              <a:ext uri="{FF2B5EF4-FFF2-40B4-BE49-F238E27FC236}">
                <a16:creationId xmlns:a16="http://schemas.microsoft.com/office/drawing/2014/main" id="{C9DD8ACD-1830-B183-5A4C-CF2F2B62E709}"/>
              </a:ext>
            </a:extLst>
          </p:cNvPr>
          <p:cNvPicPr>
            <a:picLocks noChangeAspect="1"/>
          </p:cNvPicPr>
          <p:nvPr/>
        </p:nvPicPr>
        <p:blipFill>
          <a:blip r:embed="rId3"/>
          <a:stretch>
            <a:fillRect/>
          </a:stretch>
        </p:blipFill>
        <p:spPr>
          <a:xfrm>
            <a:off x="0" y="229656"/>
            <a:ext cx="9144000" cy="4684187"/>
          </a:xfrm>
          <a:prstGeom prst="rect">
            <a:avLst/>
          </a:prstGeom>
        </p:spPr>
      </p:pic>
    </p:spTree>
    <p:extLst>
      <p:ext uri="{BB962C8B-B14F-4D97-AF65-F5344CB8AC3E}">
        <p14:creationId xmlns:p14="http://schemas.microsoft.com/office/powerpoint/2010/main" val="3436537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Visualization</a:t>
            </a:r>
            <a:endParaRPr dirty="0"/>
          </a:p>
        </p:txBody>
      </p:sp>
      <p:pic>
        <p:nvPicPr>
          <p:cNvPr id="4" name="Picture 3">
            <a:extLst>
              <a:ext uri="{FF2B5EF4-FFF2-40B4-BE49-F238E27FC236}">
                <a16:creationId xmlns:a16="http://schemas.microsoft.com/office/drawing/2014/main" id="{9507CEC1-4109-6A8B-A6AD-3A490AC9DE8E}"/>
              </a:ext>
            </a:extLst>
          </p:cNvPr>
          <p:cNvPicPr>
            <a:picLocks noChangeAspect="1"/>
          </p:cNvPicPr>
          <p:nvPr/>
        </p:nvPicPr>
        <p:blipFill>
          <a:blip r:embed="rId3"/>
          <a:stretch>
            <a:fillRect/>
          </a:stretch>
        </p:blipFill>
        <p:spPr>
          <a:xfrm>
            <a:off x="0" y="329610"/>
            <a:ext cx="9144000" cy="4262560"/>
          </a:xfrm>
          <a:prstGeom prst="rect">
            <a:avLst/>
          </a:prstGeom>
        </p:spPr>
      </p:pic>
    </p:spTree>
    <p:extLst>
      <p:ext uri="{BB962C8B-B14F-4D97-AF65-F5344CB8AC3E}">
        <p14:creationId xmlns:p14="http://schemas.microsoft.com/office/powerpoint/2010/main" val="595345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Visualization</a:t>
            </a:r>
            <a:endParaRPr dirty="0"/>
          </a:p>
        </p:txBody>
      </p:sp>
      <p:pic>
        <p:nvPicPr>
          <p:cNvPr id="4" name="Picture 3">
            <a:extLst>
              <a:ext uri="{FF2B5EF4-FFF2-40B4-BE49-F238E27FC236}">
                <a16:creationId xmlns:a16="http://schemas.microsoft.com/office/drawing/2014/main" id="{B54C1509-B0A7-D8F2-060E-3ADF0F3A241A}"/>
              </a:ext>
            </a:extLst>
          </p:cNvPr>
          <p:cNvPicPr>
            <a:picLocks noChangeAspect="1"/>
          </p:cNvPicPr>
          <p:nvPr/>
        </p:nvPicPr>
        <p:blipFill>
          <a:blip r:embed="rId3"/>
          <a:stretch>
            <a:fillRect/>
          </a:stretch>
        </p:blipFill>
        <p:spPr>
          <a:xfrm>
            <a:off x="0" y="318978"/>
            <a:ext cx="9144000" cy="4518836"/>
          </a:xfrm>
          <a:prstGeom prst="rect">
            <a:avLst/>
          </a:prstGeom>
        </p:spPr>
      </p:pic>
    </p:spTree>
    <p:extLst>
      <p:ext uri="{BB962C8B-B14F-4D97-AF65-F5344CB8AC3E}">
        <p14:creationId xmlns:p14="http://schemas.microsoft.com/office/powerpoint/2010/main" val="3798012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Visualization</a:t>
            </a:r>
            <a:endParaRPr dirty="0"/>
          </a:p>
        </p:txBody>
      </p:sp>
      <p:pic>
        <p:nvPicPr>
          <p:cNvPr id="3" name="Picture 2">
            <a:extLst>
              <a:ext uri="{FF2B5EF4-FFF2-40B4-BE49-F238E27FC236}">
                <a16:creationId xmlns:a16="http://schemas.microsoft.com/office/drawing/2014/main" id="{EA5C2EB0-3FDB-F8F6-764F-640361C7E9A1}"/>
              </a:ext>
            </a:extLst>
          </p:cNvPr>
          <p:cNvPicPr>
            <a:picLocks noChangeAspect="1"/>
          </p:cNvPicPr>
          <p:nvPr/>
        </p:nvPicPr>
        <p:blipFill>
          <a:blip r:embed="rId3"/>
          <a:stretch>
            <a:fillRect/>
          </a:stretch>
        </p:blipFill>
        <p:spPr>
          <a:xfrm>
            <a:off x="0" y="255181"/>
            <a:ext cx="9144000" cy="4518838"/>
          </a:xfrm>
          <a:prstGeom prst="rect">
            <a:avLst/>
          </a:prstGeom>
        </p:spPr>
      </p:pic>
    </p:spTree>
    <p:extLst>
      <p:ext uri="{BB962C8B-B14F-4D97-AF65-F5344CB8AC3E}">
        <p14:creationId xmlns:p14="http://schemas.microsoft.com/office/powerpoint/2010/main" val="2183739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98" name="Google Shape;698;p31"/>
          <p:cNvSpPr txBox="1">
            <a:spLocks noGrp="1"/>
          </p:cNvSpPr>
          <p:nvPr>
            <p:ph type="ctrTitle"/>
          </p:nvPr>
        </p:nvSpPr>
        <p:spPr>
          <a:xfrm>
            <a:off x="37042" y="1777341"/>
            <a:ext cx="4067868"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06. </a:t>
            </a:r>
            <a:br>
              <a:rPr lang="en" dirty="0"/>
            </a:br>
            <a:r>
              <a:rPr lang="en" dirty="0"/>
              <a:t>Hands on with eda &amp; autoeda</a:t>
            </a:r>
            <a:endParaRPr dirty="0"/>
          </a:p>
        </p:txBody>
      </p:sp>
      <p:grpSp>
        <p:nvGrpSpPr>
          <p:cNvPr id="2" name="Google Shape;3835;p48">
            <a:extLst>
              <a:ext uri="{FF2B5EF4-FFF2-40B4-BE49-F238E27FC236}">
                <a16:creationId xmlns:a16="http://schemas.microsoft.com/office/drawing/2014/main" id="{20E4770F-D977-2C03-FE10-4815A43CD1BE}"/>
              </a:ext>
            </a:extLst>
          </p:cNvPr>
          <p:cNvGrpSpPr/>
          <p:nvPr/>
        </p:nvGrpSpPr>
        <p:grpSpPr>
          <a:xfrm>
            <a:off x="4423144" y="1371705"/>
            <a:ext cx="4304660" cy="2400089"/>
            <a:chOff x="5256025" y="1070100"/>
            <a:chExt cx="2664741" cy="1629773"/>
          </a:xfrm>
        </p:grpSpPr>
        <p:sp>
          <p:nvSpPr>
            <p:cNvPr id="3" name="Google Shape;3836;p48">
              <a:extLst>
                <a:ext uri="{FF2B5EF4-FFF2-40B4-BE49-F238E27FC236}">
                  <a16:creationId xmlns:a16="http://schemas.microsoft.com/office/drawing/2014/main" id="{51B01844-3259-D836-F4C3-AB1F09131238}"/>
                </a:ext>
              </a:extLst>
            </p:cNvPr>
            <p:cNvSpPr/>
            <p:nvPr/>
          </p:nvSpPr>
          <p:spPr>
            <a:xfrm>
              <a:off x="5543830" y="1270433"/>
              <a:ext cx="325907" cy="275022"/>
            </a:xfrm>
            <a:custGeom>
              <a:avLst/>
              <a:gdLst/>
              <a:ahLst/>
              <a:cxnLst/>
              <a:rect l="l" t="t" r="r" b="b"/>
              <a:pathLst>
                <a:path w="13642" h="11512" extrusionOk="0">
                  <a:moveTo>
                    <a:pt x="3602" y="0"/>
                  </a:moveTo>
                  <a:cubicBezTo>
                    <a:pt x="744" y="1955"/>
                    <a:pt x="1" y="5917"/>
                    <a:pt x="1957" y="8775"/>
                  </a:cubicBezTo>
                  <a:cubicBezTo>
                    <a:pt x="3173" y="10552"/>
                    <a:pt x="5164" y="11512"/>
                    <a:pt x="7184" y="11512"/>
                  </a:cubicBezTo>
                  <a:cubicBezTo>
                    <a:pt x="8411" y="11512"/>
                    <a:pt x="9648" y="11158"/>
                    <a:pt x="10728" y="10418"/>
                  </a:cubicBezTo>
                  <a:cubicBezTo>
                    <a:pt x="12599" y="9140"/>
                    <a:pt x="13642" y="6948"/>
                    <a:pt x="13454" y="4689"/>
                  </a:cubicBezTo>
                  <a:lnTo>
                    <a:pt x="13454" y="4689"/>
                  </a:lnTo>
                  <a:lnTo>
                    <a:pt x="7165" y="5211"/>
                  </a:lnTo>
                  <a:lnTo>
                    <a:pt x="360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37;p48">
              <a:extLst>
                <a:ext uri="{FF2B5EF4-FFF2-40B4-BE49-F238E27FC236}">
                  <a16:creationId xmlns:a16="http://schemas.microsoft.com/office/drawing/2014/main" id="{B3B898D6-8DB9-12F1-ED70-22B77B97B2C2}"/>
                </a:ext>
              </a:extLst>
            </p:cNvPr>
            <p:cNvSpPr/>
            <p:nvPr/>
          </p:nvSpPr>
          <p:spPr>
            <a:xfrm>
              <a:off x="5456385" y="2501673"/>
              <a:ext cx="62759" cy="79076"/>
            </a:xfrm>
            <a:custGeom>
              <a:avLst/>
              <a:gdLst/>
              <a:ahLst/>
              <a:cxnLst/>
              <a:rect l="l" t="t" r="r" b="b"/>
              <a:pathLst>
                <a:path w="2627" h="3310" extrusionOk="0">
                  <a:moveTo>
                    <a:pt x="0" y="0"/>
                  </a:moveTo>
                  <a:lnTo>
                    <a:pt x="0" y="3310"/>
                  </a:lnTo>
                  <a:lnTo>
                    <a:pt x="2626" y="3310"/>
                  </a:lnTo>
                  <a:lnTo>
                    <a:pt x="2626" y="0"/>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38;p48">
              <a:extLst>
                <a:ext uri="{FF2B5EF4-FFF2-40B4-BE49-F238E27FC236}">
                  <a16:creationId xmlns:a16="http://schemas.microsoft.com/office/drawing/2014/main" id="{0DB35323-B5FF-CBD6-F8FC-C405DEE17F94}"/>
                </a:ext>
              </a:extLst>
            </p:cNvPr>
            <p:cNvSpPr/>
            <p:nvPr/>
          </p:nvSpPr>
          <p:spPr>
            <a:xfrm>
              <a:off x="5543663" y="2385654"/>
              <a:ext cx="58626" cy="195086"/>
            </a:xfrm>
            <a:custGeom>
              <a:avLst/>
              <a:gdLst/>
              <a:ahLst/>
              <a:cxnLst/>
              <a:rect l="l" t="t" r="r" b="b"/>
              <a:pathLst>
                <a:path w="2454" h="8166" extrusionOk="0">
                  <a:moveTo>
                    <a:pt x="0" y="0"/>
                  </a:moveTo>
                  <a:lnTo>
                    <a:pt x="0" y="8166"/>
                  </a:lnTo>
                  <a:lnTo>
                    <a:pt x="2454" y="8166"/>
                  </a:lnTo>
                  <a:lnTo>
                    <a:pt x="2454" y="0"/>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39;p48">
              <a:extLst>
                <a:ext uri="{FF2B5EF4-FFF2-40B4-BE49-F238E27FC236}">
                  <a16:creationId xmlns:a16="http://schemas.microsoft.com/office/drawing/2014/main" id="{DFEF773E-DF7A-ADEE-F14F-45FD4951C640}"/>
                </a:ext>
              </a:extLst>
            </p:cNvPr>
            <p:cNvSpPr/>
            <p:nvPr/>
          </p:nvSpPr>
          <p:spPr>
            <a:xfrm>
              <a:off x="5628528" y="2462490"/>
              <a:ext cx="59176" cy="118256"/>
            </a:xfrm>
            <a:custGeom>
              <a:avLst/>
              <a:gdLst/>
              <a:ahLst/>
              <a:cxnLst/>
              <a:rect l="l" t="t" r="r" b="b"/>
              <a:pathLst>
                <a:path w="2477" h="4950" extrusionOk="0">
                  <a:moveTo>
                    <a:pt x="0" y="1"/>
                  </a:moveTo>
                  <a:lnTo>
                    <a:pt x="0" y="4950"/>
                  </a:lnTo>
                  <a:lnTo>
                    <a:pt x="2477" y="4950"/>
                  </a:lnTo>
                  <a:lnTo>
                    <a:pt x="2477"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40;p48">
              <a:extLst>
                <a:ext uri="{FF2B5EF4-FFF2-40B4-BE49-F238E27FC236}">
                  <a16:creationId xmlns:a16="http://schemas.microsoft.com/office/drawing/2014/main" id="{04E29787-AECA-6904-8AF8-8BAC0CAE6E36}"/>
                </a:ext>
              </a:extLst>
            </p:cNvPr>
            <p:cNvSpPr/>
            <p:nvPr/>
          </p:nvSpPr>
          <p:spPr>
            <a:xfrm>
              <a:off x="5713035" y="2411792"/>
              <a:ext cx="61756" cy="168950"/>
            </a:xfrm>
            <a:custGeom>
              <a:avLst/>
              <a:gdLst/>
              <a:ahLst/>
              <a:cxnLst/>
              <a:rect l="l" t="t" r="r" b="b"/>
              <a:pathLst>
                <a:path w="2585" h="7072" extrusionOk="0">
                  <a:moveTo>
                    <a:pt x="0" y="1"/>
                  </a:moveTo>
                  <a:lnTo>
                    <a:pt x="0" y="7072"/>
                  </a:lnTo>
                  <a:lnTo>
                    <a:pt x="2585" y="7072"/>
                  </a:lnTo>
                  <a:lnTo>
                    <a:pt x="2585"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41;p48">
              <a:extLst>
                <a:ext uri="{FF2B5EF4-FFF2-40B4-BE49-F238E27FC236}">
                  <a16:creationId xmlns:a16="http://schemas.microsoft.com/office/drawing/2014/main" id="{A22AA647-740D-EFC2-C6F3-9B0CC368D429}"/>
                </a:ext>
              </a:extLst>
            </p:cNvPr>
            <p:cNvSpPr/>
            <p:nvPr/>
          </p:nvSpPr>
          <p:spPr>
            <a:xfrm>
              <a:off x="7323176" y="1070100"/>
              <a:ext cx="403000" cy="389168"/>
            </a:xfrm>
            <a:custGeom>
              <a:avLst/>
              <a:gdLst/>
              <a:ahLst/>
              <a:cxnLst/>
              <a:rect l="l" t="t" r="r" b="b"/>
              <a:pathLst>
                <a:path w="16869" h="16290" extrusionOk="0">
                  <a:moveTo>
                    <a:pt x="1738" y="0"/>
                  </a:moveTo>
                  <a:lnTo>
                    <a:pt x="1" y="15255"/>
                  </a:lnTo>
                  <a:lnTo>
                    <a:pt x="15580" y="16289"/>
                  </a:lnTo>
                  <a:cubicBezTo>
                    <a:pt x="16869" y="2212"/>
                    <a:pt x="1738" y="0"/>
                    <a:pt x="173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42;p48">
              <a:extLst>
                <a:ext uri="{FF2B5EF4-FFF2-40B4-BE49-F238E27FC236}">
                  <a16:creationId xmlns:a16="http://schemas.microsoft.com/office/drawing/2014/main" id="{22272EF6-368C-153B-0956-4AA31A86BE6E}"/>
                </a:ext>
              </a:extLst>
            </p:cNvPr>
            <p:cNvSpPr/>
            <p:nvPr/>
          </p:nvSpPr>
          <p:spPr>
            <a:xfrm>
              <a:off x="6038135" y="1731091"/>
              <a:ext cx="75588" cy="110491"/>
            </a:xfrm>
            <a:custGeom>
              <a:avLst/>
              <a:gdLst/>
              <a:ahLst/>
              <a:cxnLst/>
              <a:rect l="l" t="t" r="r" b="b"/>
              <a:pathLst>
                <a:path w="3164" h="4625" extrusionOk="0">
                  <a:moveTo>
                    <a:pt x="1800" y="1"/>
                  </a:moveTo>
                  <a:cubicBezTo>
                    <a:pt x="1155" y="325"/>
                    <a:pt x="621" y="911"/>
                    <a:pt x="333" y="1611"/>
                  </a:cubicBezTo>
                  <a:cubicBezTo>
                    <a:pt x="0" y="2435"/>
                    <a:pt x="12" y="3418"/>
                    <a:pt x="590" y="4326"/>
                  </a:cubicBezTo>
                  <a:cubicBezTo>
                    <a:pt x="654" y="4423"/>
                    <a:pt x="725" y="4520"/>
                    <a:pt x="800" y="4617"/>
                  </a:cubicBezTo>
                  <a:cubicBezTo>
                    <a:pt x="803" y="4621"/>
                    <a:pt x="803" y="4624"/>
                    <a:pt x="807" y="4624"/>
                  </a:cubicBezTo>
                  <a:lnTo>
                    <a:pt x="3164" y="2712"/>
                  </a:lnTo>
                  <a:lnTo>
                    <a:pt x="2906" y="2197"/>
                  </a:lnTo>
                  <a:lnTo>
                    <a:pt x="180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43;p48">
              <a:extLst>
                <a:ext uri="{FF2B5EF4-FFF2-40B4-BE49-F238E27FC236}">
                  <a16:creationId xmlns:a16="http://schemas.microsoft.com/office/drawing/2014/main" id="{0A0C264D-DF7F-52E4-3A67-3EC2A7DC33BC}"/>
                </a:ext>
              </a:extLst>
            </p:cNvPr>
            <p:cNvSpPr/>
            <p:nvPr/>
          </p:nvSpPr>
          <p:spPr>
            <a:xfrm>
              <a:off x="6088285" y="1719694"/>
              <a:ext cx="102990" cy="72912"/>
            </a:xfrm>
            <a:custGeom>
              <a:avLst/>
              <a:gdLst/>
              <a:ahLst/>
              <a:cxnLst/>
              <a:rect l="l" t="t" r="r" b="b"/>
              <a:pathLst>
                <a:path w="4311" h="3052" extrusionOk="0">
                  <a:moveTo>
                    <a:pt x="1391" y="0"/>
                  </a:moveTo>
                  <a:cubicBezTo>
                    <a:pt x="1046" y="0"/>
                    <a:pt x="685" y="63"/>
                    <a:pt x="318" y="201"/>
                  </a:cubicBezTo>
                  <a:cubicBezTo>
                    <a:pt x="292" y="212"/>
                    <a:pt x="262" y="223"/>
                    <a:pt x="232" y="235"/>
                  </a:cubicBezTo>
                  <a:cubicBezTo>
                    <a:pt x="213" y="242"/>
                    <a:pt x="194" y="250"/>
                    <a:pt x="176" y="257"/>
                  </a:cubicBezTo>
                  <a:cubicBezTo>
                    <a:pt x="123" y="283"/>
                    <a:pt x="68" y="306"/>
                    <a:pt x="15" y="332"/>
                  </a:cubicBezTo>
                  <a:cubicBezTo>
                    <a:pt x="11" y="335"/>
                    <a:pt x="8" y="335"/>
                    <a:pt x="8" y="335"/>
                  </a:cubicBezTo>
                  <a:cubicBezTo>
                    <a:pt x="4" y="340"/>
                    <a:pt x="1" y="340"/>
                    <a:pt x="1" y="340"/>
                  </a:cubicBezTo>
                  <a:lnTo>
                    <a:pt x="1106" y="2536"/>
                  </a:lnTo>
                  <a:lnTo>
                    <a:pt x="1368" y="3051"/>
                  </a:lnTo>
                  <a:lnTo>
                    <a:pt x="4307" y="2312"/>
                  </a:lnTo>
                  <a:lnTo>
                    <a:pt x="4311" y="2312"/>
                  </a:lnTo>
                  <a:cubicBezTo>
                    <a:pt x="4259" y="2106"/>
                    <a:pt x="4183" y="1904"/>
                    <a:pt x="4087" y="1710"/>
                  </a:cubicBezTo>
                  <a:cubicBezTo>
                    <a:pt x="3881" y="1299"/>
                    <a:pt x="3575" y="929"/>
                    <a:pt x="3205" y="638"/>
                  </a:cubicBezTo>
                  <a:cubicBezTo>
                    <a:pt x="2704" y="246"/>
                    <a:pt x="2077" y="0"/>
                    <a:pt x="139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44;p48">
              <a:extLst>
                <a:ext uri="{FF2B5EF4-FFF2-40B4-BE49-F238E27FC236}">
                  <a16:creationId xmlns:a16="http://schemas.microsoft.com/office/drawing/2014/main" id="{3F193804-84E1-469B-60D4-7ACAAA5B550D}"/>
                </a:ext>
              </a:extLst>
            </p:cNvPr>
            <p:cNvSpPr/>
            <p:nvPr/>
          </p:nvSpPr>
          <p:spPr>
            <a:xfrm>
              <a:off x="6064011" y="1783127"/>
              <a:ext cx="134859" cy="90161"/>
            </a:xfrm>
            <a:custGeom>
              <a:avLst/>
              <a:gdLst/>
              <a:ahLst/>
              <a:cxnLst/>
              <a:rect l="l" t="t" r="r" b="b"/>
              <a:pathLst>
                <a:path w="5645" h="3774" extrusionOk="0">
                  <a:moveTo>
                    <a:pt x="5301" y="0"/>
                  </a:moveTo>
                  <a:lnTo>
                    <a:pt x="2361" y="736"/>
                  </a:lnTo>
                  <a:lnTo>
                    <a:pt x="2358" y="740"/>
                  </a:lnTo>
                  <a:lnTo>
                    <a:pt x="0" y="2652"/>
                  </a:lnTo>
                  <a:cubicBezTo>
                    <a:pt x="584" y="3370"/>
                    <a:pt x="1457" y="3774"/>
                    <a:pt x="2358" y="3774"/>
                  </a:cubicBezTo>
                  <a:cubicBezTo>
                    <a:pt x="2812" y="3774"/>
                    <a:pt x="3272" y="3671"/>
                    <a:pt x="3706" y="3455"/>
                  </a:cubicBezTo>
                  <a:cubicBezTo>
                    <a:pt x="5009" y="2809"/>
                    <a:pt x="5644" y="1352"/>
                    <a:pt x="530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45;p48">
              <a:extLst>
                <a:ext uri="{FF2B5EF4-FFF2-40B4-BE49-F238E27FC236}">
                  <a16:creationId xmlns:a16="http://schemas.microsoft.com/office/drawing/2014/main" id="{D2AF86E2-E4AE-4E35-0C2C-92839E2B6955}"/>
                </a:ext>
              </a:extLst>
            </p:cNvPr>
            <p:cNvSpPr/>
            <p:nvPr/>
          </p:nvSpPr>
          <p:spPr>
            <a:xfrm>
              <a:off x="6442295" y="2101079"/>
              <a:ext cx="74608" cy="82731"/>
            </a:xfrm>
            <a:custGeom>
              <a:avLst/>
              <a:gdLst/>
              <a:ahLst/>
              <a:cxnLst/>
              <a:rect l="l" t="t" r="r" b="b"/>
              <a:pathLst>
                <a:path w="3123" h="3463" extrusionOk="0">
                  <a:moveTo>
                    <a:pt x="1" y="0"/>
                  </a:moveTo>
                  <a:lnTo>
                    <a:pt x="176" y="848"/>
                  </a:lnTo>
                  <a:lnTo>
                    <a:pt x="352" y="1696"/>
                  </a:lnTo>
                  <a:lnTo>
                    <a:pt x="796" y="1300"/>
                  </a:lnTo>
                  <a:lnTo>
                    <a:pt x="2723" y="3462"/>
                  </a:lnTo>
                  <a:lnTo>
                    <a:pt x="3123" y="3104"/>
                  </a:lnTo>
                  <a:lnTo>
                    <a:pt x="1196" y="942"/>
                  </a:lnTo>
                  <a:lnTo>
                    <a:pt x="1644" y="545"/>
                  </a:lnTo>
                  <a:lnTo>
                    <a:pt x="823" y="273"/>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46;p48">
              <a:extLst>
                <a:ext uri="{FF2B5EF4-FFF2-40B4-BE49-F238E27FC236}">
                  <a16:creationId xmlns:a16="http://schemas.microsoft.com/office/drawing/2014/main" id="{8B441BE1-80F1-D64B-C800-D882F5648752}"/>
                </a:ext>
              </a:extLst>
            </p:cNvPr>
            <p:cNvSpPr/>
            <p:nvPr/>
          </p:nvSpPr>
          <p:spPr>
            <a:xfrm>
              <a:off x="7575836" y="1836907"/>
              <a:ext cx="258609" cy="258538"/>
            </a:xfrm>
            <a:custGeom>
              <a:avLst/>
              <a:gdLst/>
              <a:ahLst/>
              <a:cxnLst/>
              <a:rect l="l" t="t" r="r" b="b"/>
              <a:pathLst>
                <a:path w="10825" h="10822" extrusionOk="0">
                  <a:moveTo>
                    <a:pt x="5289" y="1"/>
                  </a:moveTo>
                  <a:cubicBezTo>
                    <a:pt x="2369" y="68"/>
                    <a:pt x="0" y="2488"/>
                    <a:pt x="0" y="5410"/>
                  </a:cubicBezTo>
                  <a:cubicBezTo>
                    <a:pt x="0" y="8379"/>
                    <a:pt x="2443" y="10822"/>
                    <a:pt x="5412" y="10822"/>
                  </a:cubicBezTo>
                  <a:cubicBezTo>
                    <a:pt x="8382" y="10822"/>
                    <a:pt x="10825" y="8379"/>
                    <a:pt x="10825" y="5410"/>
                  </a:cubicBezTo>
                  <a:lnTo>
                    <a:pt x="5412" y="5410"/>
                  </a:lnTo>
                  <a:lnTo>
                    <a:pt x="528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47;p48">
              <a:extLst>
                <a:ext uri="{FF2B5EF4-FFF2-40B4-BE49-F238E27FC236}">
                  <a16:creationId xmlns:a16="http://schemas.microsoft.com/office/drawing/2014/main" id="{A2036A7E-0257-B3B1-F688-E6A6A331163B}"/>
                </a:ext>
              </a:extLst>
            </p:cNvPr>
            <p:cNvSpPr/>
            <p:nvPr/>
          </p:nvSpPr>
          <p:spPr>
            <a:xfrm>
              <a:off x="7737084" y="1805323"/>
              <a:ext cx="132183" cy="129340"/>
            </a:xfrm>
            <a:custGeom>
              <a:avLst/>
              <a:gdLst/>
              <a:ahLst/>
              <a:cxnLst/>
              <a:rect l="l" t="t" r="r" b="b"/>
              <a:pathLst>
                <a:path w="5533" h="5414" extrusionOk="0">
                  <a:moveTo>
                    <a:pt x="0" y="1"/>
                  </a:moveTo>
                  <a:lnTo>
                    <a:pt x="124" y="5413"/>
                  </a:lnTo>
                  <a:lnTo>
                    <a:pt x="5532" y="5327"/>
                  </a:lnTo>
                  <a:cubicBezTo>
                    <a:pt x="5495" y="3919"/>
                    <a:pt x="4905" y="2519"/>
                    <a:pt x="3896" y="1536"/>
                  </a:cubicBezTo>
                  <a:cubicBezTo>
                    <a:pt x="2888" y="550"/>
                    <a:pt x="1409" y="1"/>
                    <a:pt x="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48;p48">
              <a:extLst>
                <a:ext uri="{FF2B5EF4-FFF2-40B4-BE49-F238E27FC236}">
                  <a16:creationId xmlns:a16="http://schemas.microsoft.com/office/drawing/2014/main" id="{4D8BFAB9-827C-2F6A-7185-40875E09C696}"/>
                </a:ext>
              </a:extLst>
            </p:cNvPr>
            <p:cNvSpPr/>
            <p:nvPr/>
          </p:nvSpPr>
          <p:spPr>
            <a:xfrm>
              <a:off x="6912087" y="1367243"/>
              <a:ext cx="65148" cy="81154"/>
            </a:xfrm>
            <a:custGeom>
              <a:avLst/>
              <a:gdLst/>
              <a:ahLst/>
              <a:cxnLst/>
              <a:rect l="l" t="t" r="r" b="b"/>
              <a:pathLst>
                <a:path w="2727" h="3397" extrusionOk="0">
                  <a:moveTo>
                    <a:pt x="56" y="1"/>
                  </a:moveTo>
                  <a:cubicBezTo>
                    <a:pt x="56" y="1"/>
                    <a:pt x="56" y="1"/>
                    <a:pt x="56" y="1"/>
                  </a:cubicBezTo>
                  <a:cubicBezTo>
                    <a:pt x="56" y="1"/>
                    <a:pt x="56" y="1"/>
                    <a:pt x="56" y="1"/>
                  </a:cubicBezTo>
                  <a:lnTo>
                    <a:pt x="56" y="1"/>
                  </a:lnTo>
                  <a:cubicBezTo>
                    <a:pt x="56" y="1"/>
                    <a:pt x="56" y="1"/>
                    <a:pt x="56" y="1"/>
                  </a:cubicBezTo>
                  <a:close/>
                  <a:moveTo>
                    <a:pt x="114" y="40"/>
                  </a:moveTo>
                  <a:cubicBezTo>
                    <a:pt x="114" y="40"/>
                    <a:pt x="110" y="44"/>
                    <a:pt x="104" y="50"/>
                  </a:cubicBezTo>
                  <a:lnTo>
                    <a:pt x="104" y="50"/>
                  </a:lnTo>
                  <a:lnTo>
                    <a:pt x="104" y="50"/>
                  </a:lnTo>
                  <a:cubicBezTo>
                    <a:pt x="111" y="42"/>
                    <a:pt x="114" y="40"/>
                    <a:pt x="114" y="40"/>
                  </a:cubicBezTo>
                  <a:close/>
                  <a:moveTo>
                    <a:pt x="57" y="94"/>
                  </a:moveTo>
                  <a:cubicBezTo>
                    <a:pt x="56" y="95"/>
                    <a:pt x="55" y="95"/>
                    <a:pt x="55" y="95"/>
                  </a:cubicBezTo>
                  <a:cubicBezTo>
                    <a:pt x="55" y="95"/>
                    <a:pt x="55" y="95"/>
                    <a:pt x="56" y="94"/>
                  </a:cubicBezTo>
                  <a:cubicBezTo>
                    <a:pt x="56" y="94"/>
                    <a:pt x="56" y="94"/>
                    <a:pt x="57" y="94"/>
                  </a:cubicBezTo>
                  <a:close/>
                  <a:moveTo>
                    <a:pt x="2640" y="91"/>
                  </a:moveTo>
                  <a:cubicBezTo>
                    <a:pt x="2652" y="1044"/>
                    <a:pt x="2655" y="1847"/>
                    <a:pt x="2662" y="2430"/>
                  </a:cubicBezTo>
                  <a:cubicBezTo>
                    <a:pt x="2666" y="2713"/>
                    <a:pt x="2670" y="2940"/>
                    <a:pt x="2674" y="3109"/>
                  </a:cubicBezTo>
                  <a:cubicBezTo>
                    <a:pt x="2674" y="3183"/>
                    <a:pt x="2678" y="3243"/>
                    <a:pt x="2678" y="3292"/>
                  </a:cubicBezTo>
                  <a:cubicBezTo>
                    <a:pt x="2681" y="3337"/>
                    <a:pt x="2681" y="3359"/>
                    <a:pt x="2681" y="3359"/>
                  </a:cubicBezTo>
                  <a:cubicBezTo>
                    <a:pt x="2681" y="3356"/>
                    <a:pt x="2610" y="3356"/>
                    <a:pt x="2487" y="3352"/>
                  </a:cubicBezTo>
                  <a:cubicBezTo>
                    <a:pt x="2352" y="3348"/>
                    <a:pt x="2173" y="3344"/>
                    <a:pt x="1952" y="3340"/>
                  </a:cubicBezTo>
                  <a:cubicBezTo>
                    <a:pt x="1494" y="3337"/>
                    <a:pt x="859" y="3330"/>
                    <a:pt x="97" y="3322"/>
                  </a:cubicBezTo>
                  <a:lnTo>
                    <a:pt x="97" y="3322"/>
                  </a:lnTo>
                  <a:cubicBezTo>
                    <a:pt x="97" y="2858"/>
                    <a:pt x="100" y="2351"/>
                    <a:pt x="100" y="1809"/>
                  </a:cubicBezTo>
                  <a:cubicBezTo>
                    <a:pt x="100" y="1533"/>
                    <a:pt x="100" y="1245"/>
                    <a:pt x="104" y="950"/>
                  </a:cubicBezTo>
                  <a:lnTo>
                    <a:pt x="104" y="506"/>
                  </a:lnTo>
                  <a:lnTo>
                    <a:pt x="104" y="278"/>
                  </a:lnTo>
                  <a:lnTo>
                    <a:pt x="104" y="162"/>
                  </a:lnTo>
                  <a:lnTo>
                    <a:pt x="104" y="106"/>
                  </a:lnTo>
                  <a:lnTo>
                    <a:pt x="104" y="94"/>
                  </a:lnTo>
                  <a:lnTo>
                    <a:pt x="104" y="94"/>
                  </a:lnTo>
                  <a:cubicBezTo>
                    <a:pt x="1018" y="94"/>
                    <a:pt x="1879" y="91"/>
                    <a:pt x="2640" y="91"/>
                  </a:cubicBezTo>
                  <a:close/>
                  <a:moveTo>
                    <a:pt x="56" y="1"/>
                  </a:moveTo>
                  <a:cubicBezTo>
                    <a:pt x="54" y="6"/>
                    <a:pt x="0" y="60"/>
                    <a:pt x="0" y="60"/>
                  </a:cubicBezTo>
                  <a:cubicBezTo>
                    <a:pt x="0" y="60"/>
                    <a:pt x="3" y="57"/>
                    <a:pt x="11" y="50"/>
                  </a:cubicBezTo>
                  <a:lnTo>
                    <a:pt x="11" y="54"/>
                  </a:lnTo>
                  <a:lnTo>
                    <a:pt x="11" y="58"/>
                  </a:lnTo>
                  <a:lnTo>
                    <a:pt x="11" y="61"/>
                  </a:lnTo>
                  <a:lnTo>
                    <a:pt x="11" y="76"/>
                  </a:lnTo>
                  <a:lnTo>
                    <a:pt x="11" y="106"/>
                  </a:lnTo>
                  <a:lnTo>
                    <a:pt x="11" y="162"/>
                  </a:lnTo>
                  <a:lnTo>
                    <a:pt x="11" y="278"/>
                  </a:lnTo>
                  <a:lnTo>
                    <a:pt x="11" y="506"/>
                  </a:lnTo>
                  <a:lnTo>
                    <a:pt x="11" y="950"/>
                  </a:lnTo>
                  <a:cubicBezTo>
                    <a:pt x="11" y="1245"/>
                    <a:pt x="11" y="1533"/>
                    <a:pt x="14" y="1809"/>
                  </a:cubicBezTo>
                  <a:cubicBezTo>
                    <a:pt x="14" y="2366"/>
                    <a:pt x="18" y="2885"/>
                    <a:pt x="18" y="3359"/>
                  </a:cubicBezTo>
                  <a:lnTo>
                    <a:pt x="18" y="3397"/>
                  </a:lnTo>
                  <a:lnTo>
                    <a:pt x="56" y="3397"/>
                  </a:lnTo>
                  <a:cubicBezTo>
                    <a:pt x="847" y="3389"/>
                    <a:pt x="1504" y="3382"/>
                    <a:pt x="1975" y="3378"/>
                  </a:cubicBezTo>
                  <a:cubicBezTo>
                    <a:pt x="2195" y="3374"/>
                    <a:pt x="2371" y="3371"/>
                    <a:pt x="2502" y="3366"/>
                  </a:cubicBezTo>
                  <a:cubicBezTo>
                    <a:pt x="2621" y="3366"/>
                    <a:pt x="2685" y="3363"/>
                    <a:pt x="2681" y="3359"/>
                  </a:cubicBezTo>
                  <a:lnTo>
                    <a:pt x="2681" y="3359"/>
                  </a:lnTo>
                  <a:cubicBezTo>
                    <a:pt x="2681" y="3359"/>
                    <a:pt x="2682" y="3359"/>
                    <a:pt x="2682" y="3359"/>
                  </a:cubicBezTo>
                  <a:cubicBezTo>
                    <a:pt x="2685" y="3359"/>
                    <a:pt x="2685" y="3338"/>
                    <a:pt x="2688" y="3304"/>
                  </a:cubicBezTo>
                  <a:cubicBezTo>
                    <a:pt x="2688" y="3254"/>
                    <a:pt x="2688" y="3199"/>
                    <a:pt x="2692" y="3128"/>
                  </a:cubicBezTo>
                  <a:cubicBezTo>
                    <a:pt x="2696" y="2963"/>
                    <a:pt x="2700" y="2735"/>
                    <a:pt x="2704" y="2456"/>
                  </a:cubicBezTo>
                  <a:cubicBezTo>
                    <a:pt x="2707" y="1858"/>
                    <a:pt x="2714" y="1028"/>
                    <a:pt x="2722" y="50"/>
                  </a:cubicBezTo>
                  <a:lnTo>
                    <a:pt x="2726" y="9"/>
                  </a:lnTo>
                  <a:lnTo>
                    <a:pt x="2681" y="9"/>
                  </a:lnTo>
                  <a:cubicBezTo>
                    <a:pt x="1897" y="5"/>
                    <a:pt x="1004" y="5"/>
                    <a:pt x="56"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49;p48">
              <a:extLst>
                <a:ext uri="{FF2B5EF4-FFF2-40B4-BE49-F238E27FC236}">
                  <a16:creationId xmlns:a16="http://schemas.microsoft.com/office/drawing/2014/main" id="{D45C25BB-3E7A-745A-B9F0-9CFB5D8A16C8}"/>
                </a:ext>
              </a:extLst>
            </p:cNvPr>
            <p:cNvSpPr/>
            <p:nvPr/>
          </p:nvSpPr>
          <p:spPr>
            <a:xfrm>
              <a:off x="6999604" y="1251344"/>
              <a:ext cx="60872" cy="196854"/>
            </a:xfrm>
            <a:custGeom>
              <a:avLst/>
              <a:gdLst/>
              <a:ahLst/>
              <a:cxnLst/>
              <a:rect l="l" t="t" r="r" b="b"/>
              <a:pathLst>
                <a:path w="2548" h="8240" extrusionOk="0">
                  <a:moveTo>
                    <a:pt x="49" y="1"/>
                  </a:moveTo>
                  <a:cubicBezTo>
                    <a:pt x="19" y="30"/>
                    <a:pt x="6" y="44"/>
                    <a:pt x="1" y="49"/>
                  </a:cubicBezTo>
                  <a:lnTo>
                    <a:pt x="1" y="49"/>
                  </a:lnTo>
                  <a:lnTo>
                    <a:pt x="1" y="53"/>
                  </a:lnTo>
                  <a:lnTo>
                    <a:pt x="1" y="56"/>
                  </a:lnTo>
                  <a:lnTo>
                    <a:pt x="1" y="68"/>
                  </a:lnTo>
                  <a:lnTo>
                    <a:pt x="1" y="87"/>
                  </a:lnTo>
                  <a:lnTo>
                    <a:pt x="1" y="123"/>
                  </a:lnTo>
                  <a:lnTo>
                    <a:pt x="1" y="202"/>
                  </a:lnTo>
                  <a:lnTo>
                    <a:pt x="1" y="356"/>
                  </a:lnTo>
                  <a:lnTo>
                    <a:pt x="1" y="661"/>
                  </a:lnTo>
                  <a:lnTo>
                    <a:pt x="1" y="1266"/>
                  </a:lnTo>
                  <a:lnTo>
                    <a:pt x="1" y="2447"/>
                  </a:lnTo>
                  <a:cubicBezTo>
                    <a:pt x="4" y="3216"/>
                    <a:pt x="4" y="3956"/>
                    <a:pt x="4" y="4650"/>
                  </a:cubicBezTo>
                  <a:cubicBezTo>
                    <a:pt x="11" y="6036"/>
                    <a:pt x="15" y="7254"/>
                    <a:pt x="20" y="8210"/>
                  </a:cubicBezTo>
                  <a:lnTo>
                    <a:pt x="20" y="8240"/>
                  </a:lnTo>
                  <a:lnTo>
                    <a:pt x="46" y="8240"/>
                  </a:lnTo>
                  <a:cubicBezTo>
                    <a:pt x="818" y="8233"/>
                    <a:pt x="1435" y="8229"/>
                    <a:pt x="1864" y="8225"/>
                  </a:cubicBezTo>
                  <a:cubicBezTo>
                    <a:pt x="2066" y="8222"/>
                    <a:pt x="2227" y="8217"/>
                    <a:pt x="2342" y="8217"/>
                  </a:cubicBezTo>
                  <a:cubicBezTo>
                    <a:pt x="2391" y="8214"/>
                    <a:pt x="2432" y="8214"/>
                    <a:pt x="2462" y="8214"/>
                  </a:cubicBezTo>
                  <a:cubicBezTo>
                    <a:pt x="2488" y="8214"/>
                    <a:pt x="2503" y="8210"/>
                    <a:pt x="2503" y="8210"/>
                  </a:cubicBezTo>
                  <a:cubicBezTo>
                    <a:pt x="2499" y="8210"/>
                    <a:pt x="2485" y="8210"/>
                    <a:pt x="2458" y="8207"/>
                  </a:cubicBezTo>
                  <a:cubicBezTo>
                    <a:pt x="2425" y="8207"/>
                    <a:pt x="2383" y="8207"/>
                    <a:pt x="2331" y="8203"/>
                  </a:cubicBezTo>
                  <a:cubicBezTo>
                    <a:pt x="2216" y="8203"/>
                    <a:pt x="2051" y="8199"/>
                    <a:pt x="1846" y="8199"/>
                  </a:cubicBezTo>
                  <a:cubicBezTo>
                    <a:pt x="1425" y="8195"/>
                    <a:pt x="827" y="8188"/>
                    <a:pt x="75" y="8181"/>
                  </a:cubicBezTo>
                  <a:lnTo>
                    <a:pt x="75" y="8181"/>
                  </a:lnTo>
                  <a:cubicBezTo>
                    <a:pt x="79" y="7229"/>
                    <a:pt x="82" y="6022"/>
                    <a:pt x="90" y="4650"/>
                  </a:cubicBezTo>
                  <a:cubicBezTo>
                    <a:pt x="90" y="3956"/>
                    <a:pt x="90" y="3216"/>
                    <a:pt x="94" y="2447"/>
                  </a:cubicBezTo>
                  <a:lnTo>
                    <a:pt x="94" y="1266"/>
                  </a:lnTo>
                  <a:lnTo>
                    <a:pt x="94" y="661"/>
                  </a:lnTo>
                  <a:lnTo>
                    <a:pt x="94" y="356"/>
                  </a:lnTo>
                  <a:lnTo>
                    <a:pt x="94" y="202"/>
                  </a:lnTo>
                  <a:lnTo>
                    <a:pt x="94" y="123"/>
                  </a:lnTo>
                  <a:lnTo>
                    <a:pt x="94" y="94"/>
                  </a:lnTo>
                  <a:lnTo>
                    <a:pt x="2458" y="94"/>
                  </a:lnTo>
                  <a:cubicBezTo>
                    <a:pt x="2466" y="2406"/>
                    <a:pt x="2473" y="4425"/>
                    <a:pt x="2477" y="5872"/>
                  </a:cubicBezTo>
                  <a:cubicBezTo>
                    <a:pt x="2485" y="6597"/>
                    <a:pt x="2488" y="7176"/>
                    <a:pt x="2492" y="7583"/>
                  </a:cubicBezTo>
                  <a:cubicBezTo>
                    <a:pt x="2492" y="7781"/>
                    <a:pt x="2495" y="7934"/>
                    <a:pt x="2495" y="8046"/>
                  </a:cubicBezTo>
                  <a:cubicBezTo>
                    <a:pt x="2495" y="8094"/>
                    <a:pt x="2499" y="8136"/>
                    <a:pt x="2499" y="8169"/>
                  </a:cubicBezTo>
                  <a:cubicBezTo>
                    <a:pt x="2499" y="8195"/>
                    <a:pt x="2499" y="8210"/>
                    <a:pt x="2503" y="8210"/>
                  </a:cubicBezTo>
                  <a:lnTo>
                    <a:pt x="2503" y="8172"/>
                  </a:lnTo>
                  <a:cubicBezTo>
                    <a:pt x="2507" y="8143"/>
                    <a:pt x="2507" y="8105"/>
                    <a:pt x="2507" y="8057"/>
                  </a:cubicBezTo>
                  <a:cubicBezTo>
                    <a:pt x="2511" y="7948"/>
                    <a:pt x="2511" y="7796"/>
                    <a:pt x="2514" y="7605"/>
                  </a:cubicBezTo>
                  <a:cubicBezTo>
                    <a:pt x="2518" y="7202"/>
                    <a:pt x="2521" y="6623"/>
                    <a:pt x="2525" y="5902"/>
                  </a:cubicBezTo>
                  <a:cubicBezTo>
                    <a:pt x="2533" y="4438"/>
                    <a:pt x="2537" y="2395"/>
                    <a:pt x="2547" y="49"/>
                  </a:cubicBezTo>
                  <a:lnTo>
                    <a:pt x="2547" y="4"/>
                  </a:lnTo>
                  <a:lnTo>
                    <a:pt x="2503" y="4"/>
                  </a:lnTo>
                  <a:cubicBezTo>
                    <a:pt x="1723" y="1"/>
                    <a:pt x="897" y="1"/>
                    <a:pt x="49"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50;p48">
              <a:extLst>
                <a:ext uri="{FF2B5EF4-FFF2-40B4-BE49-F238E27FC236}">
                  <a16:creationId xmlns:a16="http://schemas.microsoft.com/office/drawing/2014/main" id="{40A50925-577D-3861-24A6-CEB3BE3615EA}"/>
                </a:ext>
              </a:extLst>
            </p:cNvPr>
            <p:cNvSpPr/>
            <p:nvPr/>
          </p:nvSpPr>
          <p:spPr>
            <a:xfrm>
              <a:off x="7084207" y="1328156"/>
              <a:ext cx="61588" cy="120167"/>
            </a:xfrm>
            <a:custGeom>
              <a:avLst/>
              <a:gdLst/>
              <a:ahLst/>
              <a:cxnLst/>
              <a:rect l="l" t="t" r="r" b="b"/>
              <a:pathLst>
                <a:path w="2578" h="5030" extrusionOk="0">
                  <a:moveTo>
                    <a:pt x="57" y="0"/>
                  </a:moveTo>
                  <a:cubicBezTo>
                    <a:pt x="57" y="0"/>
                    <a:pt x="57" y="1"/>
                    <a:pt x="56" y="1"/>
                  </a:cubicBezTo>
                  <a:lnTo>
                    <a:pt x="56" y="1"/>
                  </a:lnTo>
                  <a:cubicBezTo>
                    <a:pt x="57" y="1"/>
                    <a:pt x="57" y="0"/>
                    <a:pt x="57" y="0"/>
                  </a:cubicBezTo>
                  <a:close/>
                  <a:moveTo>
                    <a:pt x="57" y="94"/>
                  </a:moveTo>
                  <a:cubicBezTo>
                    <a:pt x="56" y="95"/>
                    <a:pt x="55" y="95"/>
                    <a:pt x="55" y="95"/>
                  </a:cubicBezTo>
                  <a:cubicBezTo>
                    <a:pt x="55" y="95"/>
                    <a:pt x="56" y="95"/>
                    <a:pt x="56" y="94"/>
                  </a:cubicBezTo>
                  <a:cubicBezTo>
                    <a:pt x="56" y="94"/>
                    <a:pt x="56" y="94"/>
                    <a:pt x="57" y="94"/>
                  </a:cubicBezTo>
                  <a:close/>
                  <a:moveTo>
                    <a:pt x="2492" y="91"/>
                  </a:moveTo>
                  <a:lnTo>
                    <a:pt x="2492" y="91"/>
                  </a:lnTo>
                  <a:cubicBezTo>
                    <a:pt x="2499" y="1504"/>
                    <a:pt x="2507" y="2718"/>
                    <a:pt x="2511" y="3590"/>
                  </a:cubicBezTo>
                  <a:cubicBezTo>
                    <a:pt x="2518" y="4024"/>
                    <a:pt x="2521" y="4371"/>
                    <a:pt x="2521" y="4618"/>
                  </a:cubicBezTo>
                  <a:cubicBezTo>
                    <a:pt x="2525" y="4733"/>
                    <a:pt x="2529" y="4827"/>
                    <a:pt x="2529" y="4898"/>
                  </a:cubicBezTo>
                  <a:cubicBezTo>
                    <a:pt x="2529" y="4962"/>
                    <a:pt x="2533" y="4995"/>
                    <a:pt x="2533" y="4995"/>
                  </a:cubicBezTo>
                  <a:cubicBezTo>
                    <a:pt x="2533" y="4995"/>
                    <a:pt x="2518" y="4992"/>
                    <a:pt x="2488" y="4992"/>
                  </a:cubicBezTo>
                  <a:cubicBezTo>
                    <a:pt x="2451" y="4992"/>
                    <a:pt x="2409" y="4992"/>
                    <a:pt x="2354" y="4988"/>
                  </a:cubicBezTo>
                  <a:cubicBezTo>
                    <a:pt x="2234" y="4988"/>
                    <a:pt x="2066" y="4984"/>
                    <a:pt x="1857" y="4980"/>
                  </a:cubicBezTo>
                  <a:cubicBezTo>
                    <a:pt x="1430" y="4976"/>
                    <a:pt x="829" y="4969"/>
                    <a:pt x="90" y="4962"/>
                  </a:cubicBezTo>
                  <a:lnTo>
                    <a:pt x="90" y="4962"/>
                  </a:lnTo>
                  <a:cubicBezTo>
                    <a:pt x="94" y="4320"/>
                    <a:pt x="97" y="3573"/>
                    <a:pt x="101" y="2750"/>
                  </a:cubicBezTo>
                  <a:lnTo>
                    <a:pt x="101" y="1443"/>
                  </a:lnTo>
                  <a:lnTo>
                    <a:pt x="101" y="756"/>
                  </a:lnTo>
                  <a:cubicBezTo>
                    <a:pt x="105" y="640"/>
                    <a:pt x="105" y="520"/>
                    <a:pt x="105" y="405"/>
                  </a:cubicBezTo>
                  <a:lnTo>
                    <a:pt x="105" y="225"/>
                  </a:lnTo>
                  <a:lnTo>
                    <a:pt x="105" y="136"/>
                  </a:lnTo>
                  <a:lnTo>
                    <a:pt x="105" y="94"/>
                  </a:lnTo>
                  <a:lnTo>
                    <a:pt x="105" y="94"/>
                  </a:lnTo>
                  <a:cubicBezTo>
                    <a:pt x="946" y="94"/>
                    <a:pt x="1752" y="91"/>
                    <a:pt x="2492" y="91"/>
                  </a:cubicBezTo>
                  <a:close/>
                  <a:moveTo>
                    <a:pt x="56" y="1"/>
                  </a:moveTo>
                  <a:cubicBezTo>
                    <a:pt x="50" y="8"/>
                    <a:pt x="1" y="60"/>
                    <a:pt x="1" y="60"/>
                  </a:cubicBezTo>
                  <a:cubicBezTo>
                    <a:pt x="1" y="60"/>
                    <a:pt x="4" y="57"/>
                    <a:pt x="11" y="50"/>
                  </a:cubicBezTo>
                  <a:lnTo>
                    <a:pt x="11" y="54"/>
                  </a:lnTo>
                  <a:lnTo>
                    <a:pt x="11" y="58"/>
                  </a:lnTo>
                  <a:lnTo>
                    <a:pt x="11" y="68"/>
                  </a:lnTo>
                  <a:lnTo>
                    <a:pt x="11" y="91"/>
                  </a:lnTo>
                  <a:lnTo>
                    <a:pt x="11" y="136"/>
                  </a:lnTo>
                  <a:lnTo>
                    <a:pt x="11" y="225"/>
                  </a:lnTo>
                  <a:lnTo>
                    <a:pt x="11" y="405"/>
                  </a:lnTo>
                  <a:lnTo>
                    <a:pt x="11" y="756"/>
                  </a:lnTo>
                  <a:lnTo>
                    <a:pt x="11" y="1443"/>
                  </a:lnTo>
                  <a:cubicBezTo>
                    <a:pt x="11" y="1895"/>
                    <a:pt x="11" y="2332"/>
                    <a:pt x="15" y="2750"/>
                  </a:cubicBezTo>
                  <a:cubicBezTo>
                    <a:pt x="19" y="3587"/>
                    <a:pt x="19" y="4345"/>
                    <a:pt x="23" y="4995"/>
                  </a:cubicBezTo>
                  <a:lnTo>
                    <a:pt x="23" y="5029"/>
                  </a:lnTo>
                  <a:lnTo>
                    <a:pt x="56" y="5029"/>
                  </a:lnTo>
                  <a:cubicBezTo>
                    <a:pt x="818" y="5021"/>
                    <a:pt x="1438" y="5018"/>
                    <a:pt x="1879" y="5010"/>
                  </a:cubicBezTo>
                  <a:cubicBezTo>
                    <a:pt x="2085" y="5007"/>
                    <a:pt x="2249" y="5007"/>
                    <a:pt x="2368" y="5002"/>
                  </a:cubicBezTo>
                  <a:cubicBezTo>
                    <a:pt x="2480" y="4999"/>
                    <a:pt x="2537" y="4999"/>
                    <a:pt x="2533" y="4995"/>
                  </a:cubicBezTo>
                  <a:lnTo>
                    <a:pt x="2533" y="4995"/>
                  </a:lnTo>
                  <a:cubicBezTo>
                    <a:pt x="2533" y="4995"/>
                    <a:pt x="2533" y="4995"/>
                    <a:pt x="2533" y="4995"/>
                  </a:cubicBezTo>
                  <a:cubicBezTo>
                    <a:pt x="2537" y="4995"/>
                    <a:pt x="2537" y="4963"/>
                    <a:pt x="2540" y="4905"/>
                  </a:cubicBezTo>
                  <a:cubicBezTo>
                    <a:pt x="2540" y="4838"/>
                    <a:pt x="2544" y="4749"/>
                    <a:pt x="2544" y="4637"/>
                  </a:cubicBezTo>
                  <a:cubicBezTo>
                    <a:pt x="2547" y="4394"/>
                    <a:pt x="2552" y="4050"/>
                    <a:pt x="2555" y="3621"/>
                  </a:cubicBezTo>
                  <a:cubicBezTo>
                    <a:pt x="2563" y="2732"/>
                    <a:pt x="2570" y="1492"/>
                    <a:pt x="2578" y="50"/>
                  </a:cubicBezTo>
                  <a:lnTo>
                    <a:pt x="2578" y="5"/>
                  </a:lnTo>
                  <a:lnTo>
                    <a:pt x="2533" y="5"/>
                  </a:lnTo>
                  <a:cubicBezTo>
                    <a:pt x="1767" y="5"/>
                    <a:pt x="930" y="1"/>
                    <a:pt x="56"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51;p48">
              <a:extLst>
                <a:ext uri="{FF2B5EF4-FFF2-40B4-BE49-F238E27FC236}">
                  <a16:creationId xmlns:a16="http://schemas.microsoft.com/office/drawing/2014/main" id="{21FE37F9-2258-FCB4-E49A-84D165746617}"/>
                </a:ext>
              </a:extLst>
            </p:cNvPr>
            <p:cNvSpPr/>
            <p:nvPr/>
          </p:nvSpPr>
          <p:spPr>
            <a:xfrm>
              <a:off x="7168904" y="1277505"/>
              <a:ext cx="63977" cy="170814"/>
            </a:xfrm>
            <a:custGeom>
              <a:avLst/>
              <a:gdLst/>
              <a:ahLst/>
              <a:cxnLst/>
              <a:rect l="l" t="t" r="r" b="b"/>
              <a:pathLst>
                <a:path w="2678" h="7150" extrusionOk="0">
                  <a:moveTo>
                    <a:pt x="100" y="43"/>
                  </a:moveTo>
                  <a:cubicBezTo>
                    <a:pt x="100" y="43"/>
                    <a:pt x="99" y="45"/>
                    <a:pt x="93" y="51"/>
                  </a:cubicBezTo>
                  <a:lnTo>
                    <a:pt x="93" y="51"/>
                  </a:lnTo>
                  <a:cubicBezTo>
                    <a:pt x="95" y="48"/>
                    <a:pt x="100" y="43"/>
                    <a:pt x="100" y="43"/>
                  </a:cubicBezTo>
                  <a:close/>
                  <a:moveTo>
                    <a:pt x="52" y="0"/>
                  </a:moveTo>
                  <a:cubicBezTo>
                    <a:pt x="10" y="41"/>
                    <a:pt x="1" y="50"/>
                    <a:pt x="1" y="50"/>
                  </a:cubicBezTo>
                  <a:cubicBezTo>
                    <a:pt x="1" y="50"/>
                    <a:pt x="8" y="43"/>
                    <a:pt x="9" y="43"/>
                  </a:cubicBezTo>
                  <a:lnTo>
                    <a:pt x="9" y="43"/>
                  </a:lnTo>
                  <a:cubicBezTo>
                    <a:pt x="9" y="43"/>
                    <a:pt x="7" y="45"/>
                    <a:pt x="4" y="49"/>
                  </a:cubicBezTo>
                  <a:lnTo>
                    <a:pt x="4" y="52"/>
                  </a:lnTo>
                  <a:lnTo>
                    <a:pt x="4" y="59"/>
                  </a:lnTo>
                  <a:lnTo>
                    <a:pt x="4" y="78"/>
                  </a:lnTo>
                  <a:lnTo>
                    <a:pt x="4" y="112"/>
                  </a:lnTo>
                  <a:lnTo>
                    <a:pt x="4" y="175"/>
                  </a:lnTo>
                  <a:lnTo>
                    <a:pt x="4" y="306"/>
                  </a:lnTo>
                  <a:lnTo>
                    <a:pt x="4" y="568"/>
                  </a:lnTo>
                  <a:lnTo>
                    <a:pt x="4" y="1083"/>
                  </a:lnTo>
                  <a:lnTo>
                    <a:pt x="4" y="2088"/>
                  </a:lnTo>
                  <a:cubicBezTo>
                    <a:pt x="7" y="2745"/>
                    <a:pt x="7" y="3380"/>
                    <a:pt x="7" y="3978"/>
                  </a:cubicBezTo>
                  <a:cubicBezTo>
                    <a:pt x="11" y="5177"/>
                    <a:pt x="15" y="6241"/>
                    <a:pt x="19" y="7115"/>
                  </a:cubicBezTo>
                  <a:lnTo>
                    <a:pt x="19" y="7149"/>
                  </a:lnTo>
                  <a:lnTo>
                    <a:pt x="48" y="7145"/>
                  </a:lnTo>
                  <a:cubicBezTo>
                    <a:pt x="855" y="7141"/>
                    <a:pt x="1502" y="7134"/>
                    <a:pt x="1957" y="7130"/>
                  </a:cubicBezTo>
                  <a:cubicBezTo>
                    <a:pt x="2170" y="7127"/>
                    <a:pt x="2342" y="7122"/>
                    <a:pt x="2462" y="7122"/>
                  </a:cubicBezTo>
                  <a:cubicBezTo>
                    <a:pt x="2514" y="7119"/>
                    <a:pt x="2558" y="7119"/>
                    <a:pt x="2593" y="7119"/>
                  </a:cubicBezTo>
                  <a:cubicBezTo>
                    <a:pt x="2622" y="7119"/>
                    <a:pt x="2633" y="7115"/>
                    <a:pt x="2633" y="7115"/>
                  </a:cubicBezTo>
                  <a:cubicBezTo>
                    <a:pt x="2633" y="7115"/>
                    <a:pt x="2615" y="7115"/>
                    <a:pt x="2584" y="7112"/>
                  </a:cubicBezTo>
                  <a:cubicBezTo>
                    <a:pt x="2551" y="7112"/>
                    <a:pt x="2506" y="7112"/>
                    <a:pt x="2450" y="7108"/>
                  </a:cubicBezTo>
                  <a:cubicBezTo>
                    <a:pt x="2327" y="7108"/>
                    <a:pt x="2155" y="7104"/>
                    <a:pt x="1938" y="7100"/>
                  </a:cubicBezTo>
                  <a:cubicBezTo>
                    <a:pt x="1493" y="7096"/>
                    <a:pt x="866" y="7093"/>
                    <a:pt x="83" y="7086"/>
                  </a:cubicBezTo>
                  <a:lnTo>
                    <a:pt x="83" y="7086"/>
                  </a:lnTo>
                  <a:cubicBezTo>
                    <a:pt x="86" y="6217"/>
                    <a:pt x="90" y="5164"/>
                    <a:pt x="93" y="3978"/>
                  </a:cubicBezTo>
                  <a:cubicBezTo>
                    <a:pt x="93" y="3380"/>
                    <a:pt x="93" y="2745"/>
                    <a:pt x="97" y="2088"/>
                  </a:cubicBezTo>
                  <a:lnTo>
                    <a:pt x="97" y="1083"/>
                  </a:lnTo>
                  <a:lnTo>
                    <a:pt x="97" y="568"/>
                  </a:lnTo>
                  <a:lnTo>
                    <a:pt x="97" y="306"/>
                  </a:lnTo>
                  <a:lnTo>
                    <a:pt x="97" y="175"/>
                  </a:lnTo>
                  <a:lnTo>
                    <a:pt x="97" y="112"/>
                  </a:lnTo>
                  <a:lnTo>
                    <a:pt x="97" y="93"/>
                  </a:lnTo>
                  <a:lnTo>
                    <a:pt x="97" y="93"/>
                  </a:lnTo>
                  <a:cubicBezTo>
                    <a:pt x="964" y="90"/>
                    <a:pt x="1804" y="90"/>
                    <a:pt x="2588" y="90"/>
                  </a:cubicBezTo>
                  <a:lnTo>
                    <a:pt x="2588" y="90"/>
                  </a:lnTo>
                  <a:cubicBezTo>
                    <a:pt x="2596" y="2102"/>
                    <a:pt x="2603" y="3845"/>
                    <a:pt x="2610" y="5098"/>
                  </a:cubicBezTo>
                  <a:cubicBezTo>
                    <a:pt x="2615" y="5722"/>
                    <a:pt x="2619" y="6222"/>
                    <a:pt x="2622" y="6574"/>
                  </a:cubicBezTo>
                  <a:cubicBezTo>
                    <a:pt x="2626" y="6746"/>
                    <a:pt x="2626" y="6876"/>
                    <a:pt x="2629" y="6973"/>
                  </a:cubicBezTo>
                  <a:lnTo>
                    <a:pt x="2629" y="7077"/>
                  </a:lnTo>
                  <a:cubicBezTo>
                    <a:pt x="2633" y="7100"/>
                    <a:pt x="2633" y="7115"/>
                    <a:pt x="2633" y="7115"/>
                  </a:cubicBezTo>
                  <a:cubicBezTo>
                    <a:pt x="2633" y="7115"/>
                    <a:pt x="2633" y="7115"/>
                    <a:pt x="2633" y="7115"/>
                  </a:cubicBezTo>
                  <a:cubicBezTo>
                    <a:pt x="2637" y="7115"/>
                    <a:pt x="2637" y="7071"/>
                    <a:pt x="2641" y="6984"/>
                  </a:cubicBezTo>
                  <a:cubicBezTo>
                    <a:pt x="2641" y="6891"/>
                    <a:pt x="2641" y="6760"/>
                    <a:pt x="2645" y="6596"/>
                  </a:cubicBezTo>
                  <a:cubicBezTo>
                    <a:pt x="2648" y="6245"/>
                    <a:pt x="2652" y="5748"/>
                    <a:pt x="2655" y="5128"/>
                  </a:cubicBezTo>
                  <a:cubicBezTo>
                    <a:pt x="2663" y="3862"/>
                    <a:pt x="2671" y="2092"/>
                    <a:pt x="2678" y="45"/>
                  </a:cubicBezTo>
                  <a:lnTo>
                    <a:pt x="2678" y="0"/>
                  </a:ln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52;p48">
              <a:extLst>
                <a:ext uri="{FF2B5EF4-FFF2-40B4-BE49-F238E27FC236}">
                  <a16:creationId xmlns:a16="http://schemas.microsoft.com/office/drawing/2014/main" id="{652D6458-1162-DDCC-F068-D9628181D52B}"/>
                </a:ext>
              </a:extLst>
            </p:cNvPr>
            <p:cNvSpPr/>
            <p:nvPr/>
          </p:nvSpPr>
          <p:spPr>
            <a:xfrm>
              <a:off x="5908305" y="2053176"/>
              <a:ext cx="501929" cy="466309"/>
            </a:xfrm>
            <a:custGeom>
              <a:avLst/>
              <a:gdLst/>
              <a:ahLst/>
              <a:cxnLst/>
              <a:rect l="l" t="t" r="r" b="b"/>
              <a:pathLst>
                <a:path w="21010" h="19519" extrusionOk="0">
                  <a:moveTo>
                    <a:pt x="10568" y="1"/>
                  </a:moveTo>
                  <a:cubicBezTo>
                    <a:pt x="8786" y="1"/>
                    <a:pt x="6948" y="476"/>
                    <a:pt x="5337" y="1430"/>
                  </a:cubicBezTo>
                  <a:cubicBezTo>
                    <a:pt x="3507" y="2498"/>
                    <a:pt x="2062" y="4104"/>
                    <a:pt x="1188" y="5905"/>
                  </a:cubicBezTo>
                  <a:cubicBezTo>
                    <a:pt x="302" y="7709"/>
                    <a:pt x="0" y="9696"/>
                    <a:pt x="205" y="11530"/>
                  </a:cubicBezTo>
                  <a:cubicBezTo>
                    <a:pt x="395" y="13375"/>
                    <a:pt x="1083" y="15056"/>
                    <a:pt x="2031" y="16412"/>
                  </a:cubicBezTo>
                  <a:cubicBezTo>
                    <a:pt x="2973" y="17779"/>
                    <a:pt x="4194" y="18791"/>
                    <a:pt x="5423" y="19500"/>
                  </a:cubicBezTo>
                  <a:lnTo>
                    <a:pt x="5453" y="19519"/>
                  </a:lnTo>
                  <a:lnTo>
                    <a:pt x="5468" y="19489"/>
                  </a:lnTo>
                  <a:cubicBezTo>
                    <a:pt x="7048" y="16703"/>
                    <a:pt x="8325" y="14443"/>
                    <a:pt x="9211" y="12878"/>
                  </a:cubicBezTo>
                  <a:cubicBezTo>
                    <a:pt x="9651" y="12097"/>
                    <a:pt x="9991" y="11489"/>
                    <a:pt x="10227" y="11074"/>
                  </a:cubicBezTo>
                  <a:cubicBezTo>
                    <a:pt x="10339" y="10868"/>
                    <a:pt x="10428" y="10712"/>
                    <a:pt x="10488" y="10603"/>
                  </a:cubicBezTo>
                  <a:cubicBezTo>
                    <a:pt x="10547" y="10496"/>
                    <a:pt x="10578" y="10439"/>
                    <a:pt x="10578" y="10439"/>
                  </a:cubicBezTo>
                  <a:lnTo>
                    <a:pt x="10578" y="10439"/>
                  </a:lnTo>
                  <a:cubicBezTo>
                    <a:pt x="10578" y="10439"/>
                    <a:pt x="10544" y="10488"/>
                    <a:pt x="10484" y="10592"/>
                  </a:cubicBezTo>
                  <a:cubicBezTo>
                    <a:pt x="10421" y="10701"/>
                    <a:pt x="10331" y="10854"/>
                    <a:pt x="10215" y="11056"/>
                  </a:cubicBezTo>
                  <a:cubicBezTo>
                    <a:pt x="9980" y="11470"/>
                    <a:pt x="9632" y="12071"/>
                    <a:pt x="9184" y="12849"/>
                  </a:cubicBezTo>
                  <a:cubicBezTo>
                    <a:pt x="8295" y="14407"/>
                    <a:pt x="7012" y="16653"/>
                    <a:pt x="5425" y="19426"/>
                  </a:cubicBezTo>
                  <a:lnTo>
                    <a:pt x="5425" y="19426"/>
                  </a:lnTo>
                  <a:cubicBezTo>
                    <a:pt x="4218" y="18717"/>
                    <a:pt x="3017" y="17711"/>
                    <a:pt x="2095" y="16367"/>
                  </a:cubicBezTo>
                  <a:cubicBezTo>
                    <a:pt x="1154" y="15018"/>
                    <a:pt x="478" y="13349"/>
                    <a:pt x="287" y="11522"/>
                  </a:cubicBezTo>
                  <a:cubicBezTo>
                    <a:pt x="90" y="9703"/>
                    <a:pt x="392" y="7731"/>
                    <a:pt x="1269" y="5946"/>
                  </a:cubicBezTo>
                  <a:cubicBezTo>
                    <a:pt x="2136" y="4160"/>
                    <a:pt x="3567" y="2569"/>
                    <a:pt x="5382" y="1509"/>
                  </a:cubicBezTo>
                  <a:cubicBezTo>
                    <a:pt x="6986" y="563"/>
                    <a:pt x="8809" y="91"/>
                    <a:pt x="10580" y="91"/>
                  </a:cubicBezTo>
                  <a:cubicBezTo>
                    <a:pt x="10809" y="91"/>
                    <a:pt x="11038" y="99"/>
                    <a:pt x="11265" y="115"/>
                  </a:cubicBezTo>
                  <a:cubicBezTo>
                    <a:pt x="11758" y="142"/>
                    <a:pt x="12247" y="223"/>
                    <a:pt x="12725" y="317"/>
                  </a:cubicBezTo>
                  <a:cubicBezTo>
                    <a:pt x="13200" y="418"/>
                    <a:pt x="13663" y="559"/>
                    <a:pt x="14114" y="720"/>
                  </a:cubicBezTo>
                  <a:cubicBezTo>
                    <a:pt x="15011" y="1056"/>
                    <a:pt x="15848" y="1501"/>
                    <a:pt x="16591" y="2039"/>
                  </a:cubicBezTo>
                  <a:cubicBezTo>
                    <a:pt x="17338" y="2569"/>
                    <a:pt x="17984" y="3197"/>
                    <a:pt x="18548" y="3862"/>
                  </a:cubicBezTo>
                  <a:cubicBezTo>
                    <a:pt x="19101" y="4538"/>
                    <a:pt x="19560" y="5255"/>
                    <a:pt x="19919" y="5995"/>
                  </a:cubicBezTo>
                  <a:cubicBezTo>
                    <a:pt x="20623" y="7469"/>
                    <a:pt x="20934" y="9000"/>
                    <a:pt x="20935" y="10406"/>
                  </a:cubicBezTo>
                  <a:lnTo>
                    <a:pt x="20935" y="10406"/>
                  </a:lnTo>
                  <a:cubicBezTo>
                    <a:pt x="17742" y="10409"/>
                    <a:pt x="15154" y="10417"/>
                    <a:pt x="13360" y="10420"/>
                  </a:cubicBezTo>
                  <a:cubicBezTo>
                    <a:pt x="12464" y="10424"/>
                    <a:pt x="11769" y="10428"/>
                    <a:pt x="11295" y="10428"/>
                  </a:cubicBezTo>
                  <a:cubicBezTo>
                    <a:pt x="11059" y="10432"/>
                    <a:pt x="10880" y="10432"/>
                    <a:pt x="10757" y="10435"/>
                  </a:cubicBezTo>
                  <a:cubicBezTo>
                    <a:pt x="10637" y="10435"/>
                    <a:pt x="10578" y="10439"/>
                    <a:pt x="10578" y="10439"/>
                  </a:cubicBezTo>
                  <a:cubicBezTo>
                    <a:pt x="10578" y="10439"/>
                    <a:pt x="10641" y="10439"/>
                    <a:pt x="10764" y="10443"/>
                  </a:cubicBezTo>
                  <a:cubicBezTo>
                    <a:pt x="10887" y="10443"/>
                    <a:pt x="11066" y="10446"/>
                    <a:pt x="11302" y="10446"/>
                  </a:cubicBezTo>
                  <a:cubicBezTo>
                    <a:pt x="11780" y="10451"/>
                    <a:pt x="12478" y="10451"/>
                    <a:pt x="13375" y="10454"/>
                  </a:cubicBezTo>
                  <a:cubicBezTo>
                    <a:pt x="15172" y="10458"/>
                    <a:pt x="17767" y="10465"/>
                    <a:pt x="20968" y="10473"/>
                  </a:cubicBezTo>
                  <a:lnTo>
                    <a:pt x="21006" y="10473"/>
                  </a:lnTo>
                  <a:lnTo>
                    <a:pt x="21006" y="10439"/>
                  </a:lnTo>
                  <a:cubicBezTo>
                    <a:pt x="21010" y="9016"/>
                    <a:pt x="20700" y="7458"/>
                    <a:pt x="19986" y="5960"/>
                  </a:cubicBezTo>
                  <a:cubicBezTo>
                    <a:pt x="19627" y="5217"/>
                    <a:pt x="19168" y="4489"/>
                    <a:pt x="18612" y="3809"/>
                  </a:cubicBezTo>
                  <a:cubicBezTo>
                    <a:pt x="18048" y="3140"/>
                    <a:pt x="17394" y="2506"/>
                    <a:pt x="16640" y="1968"/>
                  </a:cubicBezTo>
                  <a:cubicBezTo>
                    <a:pt x="15893" y="1426"/>
                    <a:pt x="15048" y="978"/>
                    <a:pt x="14145" y="638"/>
                  </a:cubicBezTo>
                  <a:cubicBezTo>
                    <a:pt x="13693" y="473"/>
                    <a:pt x="13226" y="332"/>
                    <a:pt x="12744" y="231"/>
                  </a:cubicBezTo>
                  <a:cubicBezTo>
                    <a:pt x="12262" y="134"/>
                    <a:pt x="11769" y="52"/>
                    <a:pt x="11268" y="25"/>
                  </a:cubicBezTo>
                  <a:cubicBezTo>
                    <a:pt x="11036" y="9"/>
                    <a:pt x="10803" y="1"/>
                    <a:pt x="10568"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53;p48">
              <a:extLst>
                <a:ext uri="{FF2B5EF4-FFF2-40B4-BE49-F238E27FC236}">
                  <a16:creationId xmlns:a16="http://schemas.microsoft.com/office/drawing/2014/main" id="{67565BE1-E2BA-E953-20F0-974EF2B9BA38}"/>
                </a:ext>
              </a:extLst>
            </p:cNvPr>
            <p:cNvSpPr/>
            <p:nvPr/>
          </p:nvSpPr>
          <p:spPr>
            <a:xfrm>
              <a:off x="6804788" y="2346830"/>
              <a:ext cx="247644" cy="231207"/>
            </a:xfrm>
            <a:custGeom>
              <a:avLst/>
              <a:gdLst/>
              <a:ahLst/>
              <a:cxnLst/>
              <a:rect l="l" t="t" r="r" b="b"/>
              <a:pathLst>
                <a:path w="10366" h="9678" extrusionOk="0">
                  <a:moveTo>
                    <a:pt x="5186" y="0"/>
                  </a:moveTo>
                  <a:cubicBezTo>
                    <a:pt x="4941" y="0"/>
                    <a:pt x="4696" y="20"/>
                    <a:pt x="4453" y="57"/>
                  </a:cubicBezTo>
                  <a:cubicBezTo>
                    <a:pt x="1827" y="456"/>
                    <a:pt x="1" y="2944"/>
                    <a:pt x="401" y="5570"/>
                  </a:cubicBezTo>
                  <a:cubicBezTo>
                    <a:pt x="763" y="7949"/>
                    <a:pt x="2849" y="9677"/>
                    <a:pt x="5192" y="9677"/>
                  </a:cubicBezTo>
                  <a:cubicBezTo>
                    <a:pt x="5430" y="9677"/>
                    <a:pt x="5671" y="9659"/>
                    <a:pt x="5914" y="9622"/>
                  </a:cubicBezTo>
                  <a:cubicBezTo>
                    <a:pt x="8539" y="9219"/>
                    <a:pt x="10365" y="6731"/>
                    <a:pt x="9966" y="4109"/>
                  </a:cubicBezTo>
                  <a:lnTo>
                    <a:pt x="9966" y="4109"/>
                  </a:lnTo>
                  <a:lnTo>
                    <a:pt x="5181" y="4838"/>
                  </a:lnTo>
                  <a:lnTo>
                    <a:pt x="5716" y="31"/>
                  </a:lnTo>
                  <a:cubicBezTo>
                    <a:pt x="5539" y="10"/>
                    <a:pt x="5362" y="0"/>
                    <a:pt x="5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54;p48">
              <a:extLst>
                <a:ext uri="{FF2B5EF4-FFF2-40B4-BE49-F238E27FC236}">
                  <a16:creationId xmlns:a16="http://schemas.microsoft.com/office/drawing/2014/main" id="{BBA632A3-0A32-794D-3AEA-BDFEBE84543D}"/>
                </a:ext>
              </a:extLst>
            </p:cNvPr>
            <p:cNvSpPr/>
            <p:nvPr/>
          </p:nvSpPr>
          <p:spPr>
            <a:xfrm>
              <a:off x="6951772" y="2347905"/>
              <a:ext cx="87031" cy="88536"/>
            </a:xfrm>
            <a:custGeom>
              <a:avLst/>
              <a:gdLst/>
              <a:ahLst/>
              <a:cxnLst/>
              <a:rect l="l" t="t" r="r" b="b"/>
              <a:pathLst>
                <a:path w="3643" h="3706" extrusionOk="0">
                  <a:moveTo>
                    <a:pt x="583" y="1"/>
                  </a:moveTo>
                  <a:lnTo>
                    <a:pt x="0" y="3706"/>
                  </a:lnTo>
                  <a:lnTo>
                    <a:pt x="3642" y="3023"/>
                  </a:lnTo>
                  <a:cubicBezTo>
                    <a:pt x="3642" y="3023"/>
                    <a:pt x="3104" y="946"/>
                    <a:pt x="5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55;p48">
              <a:extLst>
                <a:ext uri="{FF2B5EF4-FFF2-40B4-BE49-F238E27FC236}">
                  <a16:creationId xmlns:a16="http://schemas.microsoft.com/office/drawing/2014/main" id="{C4A0351D-F900-72AA-0585-3A5697A6CEEB}"/>
                </a:ext>
              </a:extLst>
            </p:cNvPr>
            <p:cNvSpPr/>
            <p:nvPr/>
          </p:nvSpPr>
          <p:spPr>
            <a:xfrm>
              <a:off x="6311486" y="1314346"/>
              <a:ext cx="695486" cy="747781"/>
            </a:xfrm>
            <a:custGeom>
              <a:avLst/>
              <a:gdLst/>
              <a:ahLst/>
              <a:cxnLst/>
              <a:rect l="l" t="t" r="r" b="b"/>
              <a:pathLst>
                <a:path w="29112" h="31301" extrusionOk="0">
                  <a:moveTo>
                    <a:pt x="15419" y="0"/>
                  </a:moveTo>
                  <a:cubicBezTo>
                    <a:pt x="6921" y="124"/>
                    <a:pt x="0" y="7149"/>
                    <a:pt x="0" y="15647"/>
                  </a:cubicBezTo>
                  <a:cubicBezTo>
                    <a:pt x="0" y="24234"/>
                    <a:pt x="7067" y="31301"/>
                    <a:pt x="15650" y="31301"/>
                  </a:cubicBezTo>
                  <a:cubicBezTo>
                    <a:pt x="21170" y="31301"/>
                    <a:pt x="26299" y="28380"/>
                    <a:pt x="29112" y="23629"/>
                  </a:cubicBezTo>
                  <a:lnTo>
                    <a:pt x="15650" y="15647"/>
                  </a:lnTo>
                  <a:lnTo>
                    <a:pt x="15419" y="0"/>
                  </a:ln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56;p48">
              <a:extLst>
                <a:ext uri="{FF2B5EF4-FFF2-40B4-BE49-F238E27FC236}">
                  <a16:creationId xmlns:a16="http://schemas.microsoft.com/office/drawing/2014/main" id="{A00E38EF-E2DA-3225-9976-8649DB2F229E}"/>
                </a:ext>
              </a:extLst>
            </p:cNvPr>
            <p:cNvSpPr/>
            <p:nvPr/>
          </p:nvSpPr>
          <p:spPr>
            <a:xfrm>
              <a:off x="6337265" y="1374936"/>
              <a:ext cx="187871" cy="177598"/>
            </a:xfrm>
            <a:custGeom>
              <a:avLst/>
              <a:gdLst/>
              <a:ahLst/>
              <a:cxnLst/>
              <a:rect l="l" t="t" r="r" b="b"/>
              <a:pathLst>
                <a:path w="7864" h="7434" extrusionOk="0">
                  <a:moveTo>
                    <a:pt x="6070" y="1"/>
                  </a:moveTo>
                  <a:cubicBezTo>
                    <a:pt x="6070" y="1"/>
                    <a:pt x="1969" y="2720"/>
                    <a:pt x="1" y="7433"/>
                  </a:cubicBezTo>
                  <a:lnTo>
                    <a:pt x="7863" y="6747"/>
                  </a:lnTo>
                  <a:lnTo>
                    <a:pt x="6070"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7;p48">
              <a:extLst>
                <a:ext uri="{FF2B5EF4-FFF2-40B4-BE49-F238E27FC236}">
                  <a16:creationId xmlns:a16="http://schemas.microsoft.com/office/drawing/2014/main" id="{44DF11BE-305A-B9C0-ED70-E7408848A657}"/>
                </a:ext>
              </a:extLst>
            </p:cNvPr>
            <p:cNvSpPr/>
            <p:nvPr/>
          </p:nvSpPr>
          <p:spPr>
            <a:xfrm>
              <a:off x="7864692" y="2252696"/>
              <a:ext cx="55711" cy="114887"/>
            </a:xfrm>
            <a:custGeom>
              <a:avLst/>
              <a:gdLst/>
              <a:ahLst/>
              <a:cxnLst/>
              <a:rect l="l" t="t" r="r" b="b"/>
              <a:pathLst>
                <a:path w="2332" h="4809" extrusionOk="0">
                  <a:moveTo>
                    <a:pt x="131" y="0"/>
                  </a:moveTo>
                  <a:lnTo>
                    <a:pt x="0" y="2805"/>
                  </a:lnTo>
                  <a:lnTo>
                    <a:pt x="1495" y="2884"/>
                  </a:lnTo>
                  <a:cubicBezTo>
                    <a:pt x="1495" y="2884"/>
                    <a:pt x="1835" y="4808"/>
                    <a:pt x="2052" y="4808"/>
                  </a:cubicBezTo>
                  <a:cubicBezTo>
                    <a:pt x="2077" y="4808"/>
                    <a:pt x="2101" y="4782"/>
                    <a:pt x="2122" y="4722"/>
                  </a:cubicBezTo>
                  <a:cubicBezTo>
                    <a:pt x="2301" y="4210"/>
                    <a:pt x="2331" y="1046"/>
                    <a:pt x="2324" y="269"/>
                  </a:cubicBezTo>
                  <a:lnTo>
                    <a:pt x="2320" y="93"/>
                  </a:lnTo>
                  <a:lnTo>
                    <a:pt x="131" y="0"/>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58;p48">
              <a:extLst>
                <a:ext uri="{FF2B5EF4-FFF2-40B4-BE49-F238E27FC236}">
                  <a16:creationId xmlns:a16="http://schemas.microsoft.com/office/drawing/2014/main" id="{8EE2B182-9D9C-07DF-ACC0-EB32045A918A}"/>
                </a:ext>
              </a:extLst>
            </p:cNvPr>
            <p:cNvSpPr/>
            <p:nvPr/>
          </p:nvSpPr>
          <p:spPr>
            <a:xfrm>
              <a:off x="7899694" y="2254130"/>
              <a:ext cx="19470" cy="24893"/>
            </a:xfrm>
            <a:custGeom>
              <a:avLst/>
              <a:gdLst/>
              <a:ahLst/>
              <a:cxnLst/>
              <a:rect l="l" t="t" r="r" b="b"/>
              <a:pathLst>
                <a:path w="815" h="1042" extrusionOk="0">
                  <a:moveTo>
                    <a:pt x="33" y="0"/>
                  </a:moveTo>
                  <a:lnTo>
                    <a:pt x="33" y="0"/>
                  </a:lnTo>
                  <a:cubicBezTo>
                    <a:pt x="0" y="235"/>
                    <a:pt x="67" y="471"/>
                    <a:pt x="205" y="665"/>
                  </a:cubicBezTo>
                  <a:cubicBezTo>
                    <a:pt x="336" y="852"/>
                    <a:pt x="534" y="986"/>
                    <a:pt x="754" y="1042"/>
                  </a:cubicBezTo>
                  <a:lnTo>
                    <a:pt x="792" y="37"/>
                  </a:lnTo>
                  <a:lnTo>
                    <a:pt x="814" y="37"/>
                  </a:lnTo>
                  <a:lnTo>
                    <a:pt x="33" y="0"/>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59;p48">
              <a:extLst>
                <a:ext uri="{FF2B5EF4-FFF2-40B4-BE49-F238E27FC236}">
                  <a16:creationId xmlns:a16="http://schemas.microsoft.com/office/drawing/2014/main" id="{57E02F63-5A34-DEFF-2C13-3ECA3A83DEC2}"/>
                </a:ext>
              </a:extLst>
            </p:cNvPr>
            <p:cNvSpPr/>
            <p:nvPr/>
          </p:nvSpPr>
          <p:spPr>
            <a:xfrm>
              <a:off x="7906360" y="2254918"/>
              <a:ext cx="14406" cy="112904"/>
            </a:xfrm>
            <a:custGeom>
              <a:avLst/>
              <a:gdLst/>
              <a:ahLst/>
              <a:cxnLst/>
              <a:rect l="l" t="t" r="r" b="b"/>
              <a:pathLst>
                <a:path w="603" h="4726" extrusionOk="0">
                  <a:moveTo>
                    <a:pt x="576" y="0"/>
                  </a:moveTo>
                  <a:lnTo>
                    <a:pt x="580" y="176"/>
                  </a:lnTo>
                  <a:cubicBezTo>
                    <a:pt x="583" y="590"/>
                    <a:pt x="576" y="1688"/>
                    <a:pt x="542" y="2697"/>
                  </a:cubicBezTo>
                  <a:cubicBezTo>
                    <a:pt x="583" y="1745"/>
                    <a:pt x="602" y="673"/>
                    <a:pt x="576" y="0"/>
                  </a:cubicBezTo>
                  <a:close/>
                  <a:moveTo>
                    <a:pt x="1" y="3967"/>
                  </a:moveTo>
                  <a:cubicBezTo>
                    <a:pt x="1" y="3974"/>
                    <a:pt x="20" y="4057"/>
                    <a:pt x="54" y="4165"/>
                  </a:cubicBezTo>
                  <a:cubicBezTo>
                    <a:pt x="35" y="4102"/>
                    <a:pt x="16" y="4034"/>
                    <a:pt x="1" y="3967"/>
                  </a:cubicBezTo>
                  <a:close/>
                  <a:moveTo>
                    <a:pt x="385" y="4602"/>
                  </a:moveTo>
                  <a:lnTo>
                    <a:pt x="385" y="4602"/>
                  </a:lnTo>
                  <a:cubicBezTo>
                    <a:pt x="382" y="4614"/>
                    <a:pt x="378" y="4621"/>
                    <a:pt x="378" y="4629"/>
                  </a:cubicBezTo>
                  <a:cubicBezTo>
                    <a:pt x="356" y="4688"/>
                    <a:pt x="333" y="4714"/>
                    <a:pt x="307" y="4714"/>
                  </a:cubicBezTo>
                  <a:cubicBezTo>
                    <a:pt x="300" y="4714"/>
                    <a:pt x="289" y="4710"/>
                    <a:pt x="281" y="4707"/>
                  </a:cubicBezTo>
                  <a:lnTo>
                    <a:pt x="281" y="4707"/>
                  </a:lnTo>
                  <a:cubicBezTo>
                    <a:pt x="296" y="4718"/>
                    <a:pt x="307" y="4726"/>
                    <a:pt x="318" y="4726"/>
                  </a:cubicBezTo>
                  <a:cubicBezTo>
                    <a:pt x="330" y="4726"/>
                    <a:pt x="337" y="4722"/>
                    <a:pt x="345" y="4714"/>
                  </a:cubicBezTo>
                  <a:cubicBezTo>
                    <a:pt x="356" y="4707"/>
                    <a:pt x="371" y="4665"/>
                    <a:pt x="385" y="46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60;p48">
              <a:extLst>
                <a:ext uri="{FF2B5EF4-FFF2-40B4-BE49-F238E27FC236}">
                  <a16:creationId xmlns:a16="http://schemas.microsoft.com/office/drawing/2014/main" id="{75BE8FBB-212B-EBEC-5711-6A1394676415}"/>
                </a:ext>
              </a:extLst>
            </p:cNvPr>
            <p:cNvSpPr/>
            <p:nvPr/>
          </p:nvSpPr>
          <p:spPr>
            <a:xfrm>
              <a:off x="7906360" y="2254918"/>
              <a:ext cx="13952" cy="112617"/>
            </a:xfrm>
            <a:custGeom>
              <a:avLst/>
              <a:gdLst/>
              <a:ahLst/>
              <a:cxnLst/>
              <a:rect l="l" t="t" r="r" b="b"/>
              <a:pathLst>
                <a:path w="584" h="4714" extrusionOk="0">
                  <a:moveTo>
                    <a:pt x="576" y="0"/>
                  </a:moveTo>
                  <a:lnTo>
                    <a:pt x="535" y="4"/>
                  </a:lnTo>
                  <a:lnTo>
                    <a:pt x="505" y="1016"/>
                  </a:lnTo>
                  <a:cubicBezTo>
                    <a:pt x="497" y="1013"/>
                    <a:pt x="487" y="1013"/>
                    <a:pt x="475" y="1009"/>
                  </a:cubicBezTo>
                  <a:lnTo>
                    <a:pt x="371" y="3736"/>
                  </a:lnTo>
                  <a:cubicBezTo>
                    <a:pt x="371" y="3736"/>
                    <a:pt x="16" y="3807"/>
                    <a:pt x="1" y="3967"/>
                  </a:cubicBezTo>
                  <a:cubicBezTo>
                    <a:pt x="16" y="4034"/>
                    <a:pt x="35" y="4102"/>
                    <a:pt x="54" y="4165"/>
                  </a:cubicBezTo>
                  <a:cubicBezTo>
                    <a:pt x="106" y="4360"/>
                    <a:pt x="199" y="4636"/>
                    <a:pt x="281" y="4707"/>
                  </a:cubicBezTo>
                  <a:cubicBezTo>
                    <a:pt x="289" y="4710"/>
                    <a:pt x="300" y="4714"/>
                    <a:pt x="307" y="4714"/>
                  </a:cubicBezTo>
                  <a:cubicBezTo>
                    <a:pt x="333" y="4714"/>
                    <a:pt x="356" y="4688"/>
                    <a:pt x="378" y="4629"/>
                  </a:cubicBezTo>
                  <a:cubicBezTo>
                    <a:pt x="378" y="4621"/>
                    <a:pt x="382" y="4614"/>
                    <a:pt x="385" y="4602"/>
                  </a:cubicBezTo>
                  <a:cubicBezTo>
                    <a:pt x="445" y="4322"/>
                    <a:pt x="505" y="3560"/>
                    <a:pt x="542" y="2697"/>
                  </a:cubicBezTo>
                  <a:cubicBezTo>
                    <a:pt x="576" y="1688"/>
                    <a:pt x="583" y="590"/>
                    <a:pt x="580" y="176"/>
                  </a:cubicBezTo>
                  <a:lnTo>
                    <a:pt x="576" y="0"/>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61;p48">
              <a:extLst>
                <a:ext uri="{FF2B5EF4-FFF2-40B4-BE49-F238E27FC236}">
                  <a16:creationId xmlns:a16="http://schemas.microsoft.com/office/drawing/2014/main" id="{4936EB8B-12DE-C320-351E-1A7162B2B726}"/>
                </a:ext>
              </a:extLst>
            </p:cNvPr>
            <p:cNvSpPr/>
            <p:nvPr/>
          </p:nvSpPr>
          <p:spPr>
            <a:xfrm>
              <a:off x="7917685" y="2255014"/>
              <a:ext cx="1481" cy="24201"/>
            </a:xfrm>
            <a:custGeom>
              <a:avLst/>
              <a:gdLst/>
              <a:ahLst/>
              <a:cxnLst/>
              <a:rect l="l" t="t" r="r" b="b"/>
              <a:pathLst>
                <a:path w="62" h="1013" extrusionOk="0">
                  <a:moveTo>
                    <a:pt x="39" y="0"/>
                  </a:moveTo>
                  <a:lnTo>
                    <a:pt x="1" y="1005"/>
                  </a:lnTo>
                  <a:cubicBezTo>
                    <a:pt x="13" y="1009"/>
                    <a:pt x="23" y="1009"/>
                    <a:pt x="31" y="1012"/>
                  </a:cubicBezTo>
                  <a:lnTo>
                    <a:pt x="61" y="0"/>
                  </a:lnTo>
                  <a:close/>
                </a:path>
              </a:pathLst>
            </a:custGeom>
            <a:solidFill>
              <a:srgbClr val="F8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62;p48">
              <a:extLst>
                <a:ext uri="{FF2B5EF4-FFF2-40B4-BE49-F238E27FC236}">
                  <a16:creationId xmlns:a16="http://schemas.microsoft.com/office/drawing/2014/main" id="{85BDF2FC-6F34-2A32-A3F8-0B7ACD2526F2}"/>
                </a:ext>
              </a:extLst>
            </p:cNvPr>
            <p:cNvSpPr/>
            <p:nvPr/>
          </p:nvSpPr>
          <p:spPr>
            <a:xfrm>
              <a:off x="7913408" y="2253939"/>
              <a:ext cx="5375" cy="113597"/>
            </a:xfrm>
            <a:custGeom>
              <a:avLst/>
              <a:gdLst/>
              <a:ahLst/>
              <a:cxnLst/>
              <a:rect l="l" t="t" r="r" b="b"/>
              <a:pathLst>
                <a:path w="225" h="4755" extrusionOk="0">
                  <a:moveTo>
                    <a:pt x="218" y="0"/>
                  </a:moveTo>
                  <a:cubicBezTo>
                    <a:pt x="218" y="0"/>
                    <a:pt x="218" y="15"/>
                    <a:pt x="214" y="49"/>
                  </a:cubicBezTo>
                  <a:cubicBezTo>
                    <a:pt x="214" y="90"/>
                    <a:pt x="210" y="135"/>
                    <a:pt x="210" y="188"/>
                  </a:cubicBezTo>
                  <a:cubicBezTo>
                    <a:pt x="207" y="326"/>
                    <a:pt x="202" y="497"/>
                    <a:pt x="199" y="699"/>
                  </a:cubicBezTo>
                  <a:cubicBezTo>
                    <a:pt x="188" y="1129"/>
                    <a:pt x="169" y="1722"/>
                    <a:pt x="140" y="2379"/>
                  </a:cubicBezTo>
                  <a:cubicBezTo>
                    <a:pt x="109" y="3037"/>
                    <a:pt x="72" y="3631"/>
                    <a:pt x="46" y="4060"/>
                  </a:cubicBezTo>
                  <a:cubicBezTo>
                    <a:pt x="31" y="4262"/>
                    <a:pt x="20" y="4430"/>
                    <a:pt x="12" y="4568"/>
                  </a:cubicBezTo>
                  <a:cubicBezTo>
                    <a:pt x="9" y="4620"/>
                    <a:pt x="5" y="4665"/>
                    <a:pt x="1" y="4706"/>
                  </a:cubicBezTo>
                  <a:lnTo>
                    <a:pt x="1" y="4755"/>
                  </a:lnTo>
                  <a:cubicBezTo>
                    <a:pt x="5" y="4755"/>
                    <a:pt x="5" y="4741"/>
                    <a:pt x="9" y="4706"/>
                  </a:cubicBezTo>
                  <a:cubicBezTo>
                    <a:pt x="12" y="4665"/>
                    <a:pt x="20" y="4620"/>
                    <a:pt x="23" y="4568"/>
                  </a:cubicBezTo>
                  <a:cubicBezTo>
                    <a:pt x="35" y="4430"/>
                    <a:pt x="50" y="4262"/>
                    <a:pt x="68" y="4060"/>
                  </a:cubicBezTo>
                  <a:cubicBezTo>
                    <a:pt x="102" y="3631"/>
                    <a:pt x="143" y="3037"/>
                    <a:pt x="173" y="2379"/>
                  </a:cubicBezTo>
                  <a:cubicBezTo>
                    <a:pt x="202" y="1722"/>
                    <a:pt x="218" y="1129"/>
                    <a:pt x="221" y="699"/>
                  </a:cubicBezTo>
                  <a:cubicBezTo>
                    <a:pt x="221" y="497"/>
                    <a:pt x="221" y="326"/>
                    <a:pt x="225" y="188"/>
                  </a:cubicBezTo>
                  <a:cubicBezTo>
                    <a:pt x="221" y="135"/>
                    <a:pt x="221" y="90"/>
                    <a:pt x="221" y="49"/>
                  </a:cubicBezTo>
                  <a:cubicBezTo>
                    <a:pt x="221" y="15"/>
                    <a:pt x="221" y="0"/>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63;p48">
              <a:extLst>
                <a:ext uri="{FF2B5EF4-FFF2-40B4-BE49-F238E27FC236}">
                  <a16:creationId xmlns:a16="http://schemas.microsoft.com/office/drawing/2014/main" id="{6EAA27DB-73A3-5AAD-7EA0-6A1E43B1FC5A}"/>
                </a:ext>
              </a:extLst>
            </p:cNvPr>
            <p:cNvSpPr/>
            <p:nvPr/>
          </p:nvSpPr>
          <p:spPr>
            <a:xfrm>
              <a:off x="7905285" y="2344059"/>
              <a:ext cx="11061" cy="6116"/>
            </a:xfrm>
            <a:custGeom>
              <a:avLst/>
              <a:gdLst/>
              <a:ahLst/>
              <a:cxnLst/>
              <a:rect l="l" t="t" r="r" b="b"/>
              <a:pathLst>
                <a:path w="463" h="256" extrusionOk="0">
                  <a:moveTo>
                    <a:pt x="418" y="0"/>
                  </a:moveTo>
                  <a:cubicBezTo>
                    <a:pt x="369" y="0"/>
                    <a:pt x="284" y="13"/>
                    <a:pt x="195" y="60"/>
                  </a:cubicBezTo>
                  <a:cubicBezTo>
                    <a:pt x="61" y="136"/>
                    <a:pt x="1" y="255"/>
                    <a:pt x="9" y="255"/>
                  </a:cubicBezTo>
                  <a:cubicBezTo>
                    <a:pt x="9" y="255"/>
                    <a:pt x="10" y="255"/>
                    <a:pt x="10" y="255"/>
                  </a:cubicBezTo>
                  <a:cubicBezTo>
                    <a:pt x="24" y="255"/>
                    <a:pt x="91" y="159"/>
                    <a:pt x="214" y="91"/>
                  </a:cubicBezTo>
                  <a:cubicBezTo>
                    <a:pt x="341" y="19"/>
                    <a:pt x="461" y="16"/>
                    <a:pt x="461" y="8"/>
                  </a:cubicBezTo>
                  <a:cubicBezTo>
                    <a:pt x="462" y="4"/>
                    <a:pt x="446" y="0"/>
                    <a:pt x="4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64;p48">
              <a:extLst>
                <a:ext uri="{FF2B5EF4-FFF2-40B4-BE49-F238E27FC236}">
                  <a16:creationId xmlns:a16="http://schemas.microsoft.com/office/drawing/2014/main" id="{DAB41E67-5BB2-0ED8-FE6E-A9EDBCD50163}"/>
                </a:ext>
              </a:extLst>
            </p:cNvPr>
            <p:cNvSpPr/>
            <p:nvPr/>
          </p:nvSpPr>
          <p:spPr>
            <a:xfrm>
              <a:off x="7901295" y="2323966"/>
              <a:ext cx="5996" cy="3392"/>
            </a:xfrm>
            <a:custGeom>
              <a:avLst/>
              <a:gdLst/>
              <a:ahLst/>
              <a:cxnLst/>
              <a:rect l="l" t="t" r="r" b="b"/>
              <a:pathLst>
                <a:path w="251" h="142" extrusionOk="0">
                  <a:moveTo>
                    <a:pt x="243" y="0"/>
                  </a:moveTo>
                  <a:cubicBezTo>
                    <a:pt x="228" y="0"/>
                    <a:pt x="175" y="22"/>
                    <a:pt x="120" y="58"/>
                  </a:cubicBezTo>
                  <a:cubicBezTo>
                    <a:pt x="52" y="95"/>
                    <a:pt x="0" y="132"/>
                    <a:pt x="7" y="140"/>
                  </a:cubicBezTo>
                  <a:cubicBezTo>
                    <a:pt x="8" y="141"/>
                    <a:pt x="9" y="141"/>
                    <a:pt x="12" y="141"/>
                  </a:cubicBezTo>
                  <a:cubicBezTo>
                    <a:pt x="27" y="141"/>
                    <a:pt x="77" y="120"/>
                    <a:pt x="135" y="84"/>
                  </a:cubicBezTo>
                  <a:cubicBezTo>
                    <a:pt x="202" y="46"/>
                    <a:pt x="250" y="9"/>
                    <a:pt x="247" y="1"/>
                  </a:cubicBezTo>
                  <a:cubicBezTo>
                    <a:pt x="246" y="1"/>
                    <a:pt x="245" y="0"/>
                    <a:pt x="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65;p48">
              <a:extLst>
                <a:ext uri="{FF2B5EF4-FFF2-40B4-BE49-F238E27FC236}">
                  <a16:creationId xmlns:a16="http://schemas.microsoft.com/office/drawing/2014/main" id="{5AE53D7D-0C45-B71D-1ADD-20C4ED1A6DA7}"/>
                </a:ext>
              </a:extLst>
            </p:cNvPr>
            <p:cNvSpPr/>
            <p:nvPr/>
          </p:nvSpPr>
          <p:spPr>
            <a:xfrm>
              <a:off x="7900483" y="2318423"/>
              <a:ext cx="4205" cy="4085"/>
            </a:xfrm>
            <a:custGeom>
              <a:avLst/>
              <a:gdLst/>
              <a:ahLst/>
              <a:cxnLst/>
              <a:rect l="l" t="t" r="r" b="b"/>
              <a:pathLst>
                <a:path w="176" h="171" extrusionOk="0">
                  <a:moveTo>
                    <a:pt x="169" y="1"/>
                  </a:moveTo>
                  <a:cubicBezTo>
                    <a:pt x="157" y="1"/>
                    <a:pt x="119" y="33"/>
                    <a:pt x="76" y="73"/>
                  </a:cubicBezTo>
                  <a:cubicBezTo>
                    <a:pt x="31" y="118"/>
                    <a:pt x="0" y="163"/>
                    <a:pt x="4" y="170"/>
                  </a:cubicBezTo>
                  <a:cubicBezTo>
                    <a:pt x="4" y="170"/>
                    <a:pt x="5" y="170"/>
                    <a:pt x="5" y="170"/>
                  </a:cubicBezTo>
                  <a:cubicBezTo>
                    <a:pt x="17" y="170"/>
                    <a:pt x="59" y="141"/>
                    <a:pt x="102" y="95"/>
                  </a:cubicBezTo>
                  <a:cubicBezTo>
                    <a:pt x="146" y="51"/>
                    <a:pt x="176" y="9"/>
                    <a:pt x="172" y="2"/>
                  </a:cubicBezTo>
                  <a:cubicBezTo>
                    <a:pt x="172" y="1"/>
                    <a:pt x="171" y="1"/>
                    <a:pt x="1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66;p48">
              <a:extLst>
                <a:ext uri="{FF2B5EF4-FFF2-40B4-BE49-F238E27FC236}">
                  <a16:creationId xmlns:a16="http://schemas.microsoft.com/office/drawing/2014/main" id="{82583348-C444-551D-7EC4-743FFEBAA855}"/>
                </a:ext>
              </a:extLst>
            </p:cNvPr>
            <p:cNvSpPr/>
            <p:nvPr/>
          </p:nvSpPr>
          <p:spPr>
            <a:xfrm>
              <a:off x="7897807" y="2314719"/>
              <a:ext cx="1003" cy="7071"/>
            </a:xfrm>
            <a:custGeom>
              <a:avLst/>
              <a:gdLst/>
              <a:ahLst/>
              <a:cxnLst/>
              <a:rect l="l" t="t" r="r" b="b"/>
              <a:pathLst>
                <a:path w="42" h="296" extrusionOk="0">
                  <a:moveTo>
                    <a:pt x="26" y="0"/>
                  </a:moveTo>
                  <a:cubicBezTo>
                    <a:pt x="15" y="0"/>
                    <a:pt x="4" y="68"/>
                    <a:pt x="4" y="146"/>
                  </a:cubicBezTo>
                  <a:cubicBezTo>
                    <a:pt x="0" y="228"/>
                    <a:pt x="4" y="295"/>
                    <a:pt x="15" y="295"/>
                  </a:cubicBezTo>
                  <a:cubicBezTo>
                    <a:pt x="23" y="295"/>
                    <a:pt x="34" y="228"/>
                    <a:pt x="38" y="149"/>
                  </a:cubicBezTo>
                  <a:cubicBezTo>
                    <a:pt x="41" y="68"/>
                    <a:pt x="34"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67;p48">
              <a:extLst>
                <a:ext uri="{FF2B5EF4-FFF2-40B4-BE49-F238E27FC236}">
                  <a16:creationId xmlns:a16="http://schemas.microsoft.com/office/drawing/2014/main" id="{DE8DF3D0-7A62-F703-BF76-BDE4F1AF3832}"/>
                </a:ext>
              </a:extLst>
            </p:cNvPr>
            <p:cNvSpPr/>
            <p:nvPr/>
          </p:nvSpPr>
          <p:spPr>
            <a:xfrm>
              <a:off x="7893793" y="2313358"/>
              <a:ext cx="1266" cy="7979"/>
            </a:xfrm>
            <a:custGeom>
              <a:avLst/>
              <a:gdLst/>
              <a:ahLst/>
              <a:cxnLst/>
              <a:rect l="l" t="t" r="r" b="b"/>
              <a:pathLst>
                <a:path w="53" h="334" extrusionOk="0">
                  <a:moveTo>
                    <a:pt x="9" y="1"/>
                  </a:moveTo>
                  <a:cubicBezTo>
                    <a:pt x="8" y="1"/>
                    <a:pt x="8" y="1"/>
                    <a:pt x="8" y="1"/>
                  </a:cubicBezTo>
                  <a:cubicBezTo>
                    <a:pt x="1" y="1"/>
                    <a:pt x="11" y="76"/>
                    <a:pt x="15" y="166"/>
                  </a:cubicBezTo>
                  <a:cubicBezTo>
                    <a:pt x="19" y="255"/>
                    <a:pt x="8" y="330"/>
                    <a:pt x="19" y="333"/>
                  </a:cubicBezTo>
                  <a:cubicBezTo>
                    <a:pt x="27" y="333"/>
                    <a:pt x="53" y="259"/>
                    <a:pt x="49" y="166"/>
                  </a:cubicBezTo>
                  <a:cubicBezTo>
                    <a:pt x="45" y="70"/>
                    <a:pt x="21"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68;p48">
              <a:extLst>
                <a:ext uri="{FF2B5EF4-FFF2-40B4-BE49-F238E27FC236}">
                  <a16:creationId xmlns:a16="http://schemas.microsoft.com/office/drawing/2014/main" id="{7987C1BF-9FAC-AA44-8F73-F179CB49A635}"/>
                </a:ext>
              </a:extLst>
            </p:cNvPr>
            <p:cNvSpPr/>
            <p:nvPr/>
          </p:nvSpPr>
          <p:spPr>
            <a:xfrm>
              <a:off x="7893506" y="2326044"/>
              <a:ext cx="8911" cy="12447"/>
            </a:xfrm>
            <a:custGeom>
              <a:avLst/>
              <a:gdLst/>
              <a:ahLst/>
              <a:cxnLst/>
              <a:rect l="l" t="t" r="r" b="b"/>
              <a:pathLst>
                <a:path w="373" h="521" extrusionOk="0">
                  <a:moveTo>
                    <a:pt x="314" y="47"/>
                  </a:moveTo>
                  <a:cubicBezTo>
                    <a:pt x="310" y="78"/>
                    <a:pt x="303" y="121"/>
                    <a:pt x="292" y="173"/>
                  </a:cubicBezTo>
                  <a:cubicBezTo>
                    <a:pt x="278" y="228"/>
                    <a:pt x="259" y="292"/>
                    <a:pt x="233" y="356"/>
                  </a:cubicBezTo>
                  <a:cubicBezTo>
                    <a:pt x="221" y="389"/>
                    <a:pt x="206" y="426"/>
                    <a:pt x="184" y="456"/>
                  </a:cubicBezTo>
                  <a:cubicBezTo>
                    <a:pt x="173" y="474"/>
                    <a:pt x="157" y="485"/>
                    <a:pt x="142" y="485"/>
                  </a:cubicBezTo>
                  <a:cubicBezTo>
                    <a:pt x="131" y="485"/>
                    <a:pt x="121" y="480"/>
                    <a:pt x="113" y="468"/>
                  </a:cubicBezTo>
                  <a:cubicBezTo>
                    <a:pt x="76" y="404"/>
                    <a:pt x="83" y="314"/>
                    <a:pt x="106" y="251"/>
                  </a:cubicBezTo>
                  <a:cubicBezTo>
                    <a:pt x="128" y="187"/>
                    <a:pt x="173" y="135"/>
                    <a:pt x="214" y="101"/>
                  </a:cubicBezTo>
                  <a:cubicBezTo>
                    <a:pt x="251" y="74"/>
                    <a:pt x="287" y="58"/>
                    <a:pt x="314" y="47"/>
                  </a:cubicBezTo>
                  <a:close/>
                  <a:moveTo>
                    <a:pt x="322" y="0"/>
                  </a:moveTo>
                  <a:cubicBezTo>
                    <a:pt x="321" y="0"/>
                    <a:pt x="319" y="12"/>
                    <a:pt x="316" y="32"/>
                  </a:cubicBezTo>
                  <a:lnTo>
                    <a:pt x="316" y="32"/>
                  </a:lnTo>
                  <a:cubicBezTo>
                    <a:pt x="286" y="40"/>
                    <a:pt x="244" y="51"/>
                    <a:pt x="199" y="83"/>
                  </a:cubicBezTo>
                  <a:cubicBezTo>
                    <a:pt x="109" y="142"/>
                    <a:pt x="1" y="311"/>
                    <a:pt x="83" y="486"/>
                  </a:cubicBezTo>
                  <a:cubicBezTo>
                    <a:pt x="97" y="506"/>
                    <a:pt x="122" y="520"/>
                    <a:pt x="146" y="520"/>
                  </a:cubicBezTo>
                  <a:cubicBezTo>
                    <a:pt x="149" y="520"/>
                    <a:pt x="152" y="520"/>
                    <a:pt x="154" y="520"/>
                  </a:cubicBezTo>
                  <a:cubicBezTo>
                    <a:pt x="184" y="512"/>
                    <a:pt x="199" y="494"/>
                    <a:pt x="214" y="475"/>
                  </a:cubicBezTo>
                  <a:cubicBezTo>
                    <a:pt x="237" y="437"/>
                    <a:pt x="247" y="404"/>
                    <a:pt x="263" y="370"/>
                  </a:cubicBezTo>
                  <a:cubicBezTo>
                    <a:pt x="289" y="299"/>
                    <a:pt x="304" y="232"/>
                    <a:pt x="315" y="180"/>
                  </a:cubicBezTo>
                  <a:cubicBezTo>
                    <a:pt x="325" y="121"/>
                    <a:pt x="327" y="74"/>
                    <a:pt x="327" y="43"/>
                  </a:cubicBezTo>
                  <a:lnTo>
                    <a:pt x="327" y="43"/>
                  </a:lnTo>
                  <a:cubicBezTo>
                    <a:pt x="356" y="33"/>
                    <a:pt x="373" y="30"/>
                    <a:pt x="371" y="27"/>
                  </a:cubicBezTo>
                  <a:cubicBezTo>
                    <a:pt x="371" y="27"/>
                    <a:pt x="366" y="26"/>
                    <a:pt x="358" y="26"/>
                  </a:cubicBezTo>
                  <a:cubicBezTo>
                    <a:pt x="350" y="26"/>
                    <a:pt x="340" y="26"/>
                    <a:pt x="327" y="29"/>
                  </a:cubicBezTo>
                  <a:lnTo>
                    <a:pt x="327" y="29"/>
                  </a:lnTo>
                  <a:cubicBezTo>
                    <a:pt x="326" y="11"/>
                    <a:pt x="324" y="0"/>
                    <a:pt x="323" y="0"/>
                  </a:cubicBezTo>
                  <a:lnTo>
                    <a:pt x="323" y="0"/>
                  </a:lnTo>
                  <a:cubicBezTo>
                    <a:pt x="323" y="0"/>
                    <a:pt x="323" y="0"/>
                    <a:pt x="323" y="1"/>
                  </a:cubicBezTo>
                  <a:cubicBezTo>
                    <a:pt x="323" y="0"/>
                    <a:pt x="323" y="0"/>
                    <a:pt x="3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69;p48">
              <a:extLst>
                <a:ext uri="{FF2B5EF4-FFF2-40B4-BE49-F238E27FC236}">
                  <a16:creationId xmlns:a16="http://schemas.microsoft.com/office/drawing/2014/main" id="{8D09176B-7C8A-BA31-C0C9-43D1047B1510}"/>
                </a:ext>
              </a:extLst>
            </p:cNvPr>
            <p:cNvSpPr/>
            <p:nvPr/>
          </p:nvSpPr>
          <p:spPr>
            <a:xfrm>
              <a:off x="7893076" y="2321194"/>
              <a:ext cx="8409" cy="6379"/>
            </a:xfrm>
            <a:custGeom>
              <a:avLst/>
              <a:gdLst/>
              <a:ahLst/>
              <a:cxnLst/>
              <a:rect l="l" t="t" r="r" b="b"/>
              <a:pathLst>
                <a:path w="352" h="267" extrusionOk="0">
                  <a:moveTo>
                    <a:pt x="80" y="0"/>
                  </a:moveTo>
                  <a:cubicBezTo>
                    <a:pt x="51" y="0"/>
                    <a:pt x="14" y="19"/>
                    <a:pt x="8" y="54"/>
                  </a:cubicBezTo>
                  <a:cubicBezTo>
                    <a:pt x="0" y="133"/>
                    <a:pt x="57" y="174"/>
                    <a:pt x="94" y="207"/>
                  </a:cubicBezTo>
                  <a:cubicBezTo>
                    <a:pt x="135" y="241"/>
                    <a:pt x="184" y="256"/>
                    <a:pt x="221" y="264"/>
                  </a:cubicBezTo>
                  <a:cubicBezTo>
                    <a:pt x="236" y="266"/>
                    <a:pt x="251" y="266"/>
                    <a:pt x="264" y="266"/>
                  </a:cubicBezTo>
                  <a:cubicBezTo>
                    <a:pt x="320" y="266"/>
                    <a:pt x="351" y="251"/>
                    <a:pt x="348" y="248"/>
                  </a:cubicBezTo>
                  <a:cubicBezTo>
                    <a:pt x="348" y="247"/>
                    <a:pt x="345" y="246"/>
                    <a:pt x="341" y="246"/>
                  </a:cubicBezTo>
                  <a:cubicBezTo>
                    <a:pt x="332" y="246"/>
                    <a:pt x="317" y="248"/>
                    <a:pt x="297" y="248"/>
                  </a:cubicBezTo>
                  <a:cubicBezTo>
                    <a:pt x="278" y="248"/>
                    <a:pt x="255" y="246"/>
                    <a:pt x="229" y="241"/>
                  </a:cubicBezTo>
                  <a:cubicBezTo>
                    <a:pt x="191" y="233"/>
                    <a:pt x="150" y="214"/>
                    <a:pt x="112" y="185"/>
                  </a:cubicBezTo>
                  <a:cubicBezTo>
                    <a:pt x="79" y="155"/>
                    <a:pt x="34" y="107"/>
                    <a:pt x="41" y="62"/>
                  </a:cubicBezTo>
                  <a:cubicBezTo>
                    <a:pt x="46" y="42"/>
                    <a:pt x="62" y="35"/>
                    <a:pt x="82" y="35"/>
                  </a:cubicBezTo>
                  <a:cubicBezTo>
                    <a:pt x="106" y="35"/>
                    <a:pt x="136" y="47"/>
                    <a:pt x="157" y="62"/>
                  </a:cubicBezTo>
                  <a:cubicBezTo>
                    <a:pt x="198" y="88"/>
                    <a:pt x="232" y="117"/>
                    <a:pt x="262" y="143"/>
                  </a:cubicBezTo>
                  <a:cubicBezTo>
                    <a:pt x="312" y="194"/>
                    <a:pt x="338" y="233"/>
                    <a:pt x="347" y="233"/>
                  </a:cubicBezTo>
                  <a:cubicBezTo>
                    <a:pt x="347" y="233"/>
                    <a:pt x="348" y="233"/>
                    <a:pt x="348" y="233"/>
                  </a:cubicBezTo>
                  <a:cubicBezTo>
                    <a:pt x="351" y="233"/>
                    <a:pt x="329" y="185"/>
                    <a:pt x="277" y="129"/>
                  </a:cubicBezTo>
                  <a:cubicBezTo>
                    <a:pt x="251" y="99"/>
                    <a:pt x="217" y="65"/>
                    <a:pt x="172" y="35"/>
                  </a:cubicBezTo>
                  <a:cubicBezTo>
                    <a:pt x="153" y="24"/>
                    <a:pt x="124" y="5"/>
                    <a:pt x="94" y="2"/>
                  </a:cubicBezTo>
                  <a:cubicBezTo>
                    <a:pt x="90" y="1"/>
                    <a:pt x="85" y="0"/>
                    <a:pt x="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70;p48">
              <a:extLst>
                <a:ext uri="{FF2B5EF4-FFF2-40B4-BE49-F238E27FC236}">
                  <a16:creationId xmlns:a16="http://schemas.microsoft.com/office/drawing/2014/main" id="{DEBDE1E8-2FB0-5422-9266-170F36267510}"/>
                </a:ext>
              </a:extLst>
            </p:cNvPr>
            <p:cNvSpPr/>
            <p:nvPr/>
          </p:nvSpPr>
          <p:spPr>
            <a:xfrm>
              <a:off x="7899599" y="2254464"/>
              <a:ext cx="18491" cy="24654"/>
            </a:xfrm>
            <a:custGeom>
              <a:avLst/>
              <a:gdLst/>
              <a:ahLst/>
              <a:cxnLst/>
              <a:rect l="l" t="t" r="r" b="b"/>
              <a:pathLst>
                <a:path w="774" h="1032" extrusionOk="0">
                  <a:moveTo>
                    <a:pt x="26" y="1"/>
                  </a:moveTo>
                  <a:cubicBezTo>
                    <a:pt x="26" y="1"/>
                    <a:pt x="18" y="19"/>
                    <a:pt x="11" y="54"/>
                  </a:cubicBezTo>
                  <a:cubicBezTo>
                    <a:pt x="4" y="90"/>
                    <a:pt x="0" y="143"/>
                    <a:pt x="0" y="210"/>
                  </a:cubicBezTo>
                  <a:cubicBezTo>
                    <a:pt x="4" y="337"/>
                    <a:pt x="45" y="524"/>
                    <a:pt x="161" y="688"/>
                  </a:cubicBezTo>
                  <a:cubicBezTo>
                    <a:pt x="280" y="852"/>
                    <a:pt x="444" y="950"/>
                    <a:pt x="568" y="990"/>
                  </a:cubicBezTo>
                  <a:cubicBezTo>
                    <a:pt x="628" y="1013"/>
                    <a:pt x="680" y="1024"/>
                    <a:pt x="718" y="1028"/>
                  </a:cubicBezTo>
                  <a:cubicBezTo>
                    <a:pt x="754" y="1032"/>
                    <a:pt x="773" y="1032"/>
                    <a:pt x="773" y="1032"/>
                  </a:cubicBezTo>
                  <a:cubicBezTo>
                    <a:pt x="773" y="1024"/>
                    <a:pt x="695" y="1017"/>
                    <a:pt x="575" y="968"/>
                  </a:cubicBezTo>
                  <a:cubicBezTo>
                    <a:pt x="459" y="919"/>
                    <a:pt x="303" y="826"/>
                    <a:pt x="191" y="669"/>
                  </a:cubicBezTo>
                  <a:cubicBezTo>
                    <a:pt x="75" y="509"/>
                    <a:pt x="34" y="333"/>
                    <a:pt x="26" y="206"/>
                  </a:cubicBezTo>
                  <a:cubicBezTo>
                    <a:pt x="15" y="80"/>
                    <a:pt x="34"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71;p48">
              <a:extLst>
                <a:ext uri="{FF2B5EF4-FFF2-40B4-BE49-F238E27FC236}">
                  <a16:creationId xmlns:a16="http://schemas.microsoft.com/office/drawing/2014/main" id="{752841AA-3C31-5A7E-3FFF-E1627028FFAB}"/>
                </a:ext>
              </a:extLst>
            </p:cNvPr>
            <p:cNvSpPr/>
            <p:nvPr/>
          </p:nvSpPr>
          <p:spPr>
            <a:xfrm>
              <a:off x="7872003" y="2259959"/>
              <a:ext cx="27617" cy="1242"/>
            </a:xfrm>
            <a:custGeom>
              <a:avLst/>
              <a:gdLst/>
              <a:ahLst/>
              <a:cxnLst/>
              <a:rect l="l" t="t" r="r" b="b"/>
              <a:pathLst>
                <a:path w="1156" h="52" extrusionOk="0">
                  <a:moveTo>
                    <a:pt x="145" y="1"/>
                  </a:moveTo>
                  <a:cubicBezTo>
                    <a:pt x="57" y="1"/>
                    <a:pt x="3" y="3"/>
                    <a:pt x="1" y="6"/>
                  </a:cubicBezTo>
                  <a:cubicBezTo>
                    <a:pt x="1" y="17"/>
                    <a:pt x="259" y="32"/>
                    <a:pt x="580" y="43"/>
                  </a:cubicBezTo>
                  <a:cubicBezTo>
                    <a:pt x="739" y="49"/>
                    <a:pt x="883" y="52"/>
                    <a:pt x="987" y="52"/>
                  </a:cubicBezTo>
                  <a:cubicBezTo>
                    <a:pt x="1091" y="52"/>
                    <a:pt x="1155" y="49"/>
                    <a:pt x="1155" y="43"/>
                  </a:cubicBezTo>
                  <a:cubicBezTo>
                    <a:pt x="1155" y="36"/>
                    <a:pt x="897" y="21"/>
                    <a:pt x="580" y="10"/>
                  </a:cubicBezTo>
                  <a:cubicBezTo>
                    <a:pt x="407" y="4"/>
                    <a:pt x="251" y="1"/>
                    <a:pt x="1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72;p48">
              <a:extLst>
                <a:ext uri="{FF2B5EF4-FFF2-40B4-BE49-F238E27FC236}">
                  <a16:creationId xmlns:a16="http://schemas.microsoft.com/office/drawing/2014/main" id="{A522E334-5FBE-2DE6-82E0-4B78910B7EA4}"/>
                </a:ext>
              </a:extLst>
            </p:cNvPr>
            <p:cNvSpPr/>
            <p:nvPr/>
          </p:nvSpPr>
          <p:spPr>
            <a:xfrm>
              <a:off x="7910565" y="2287316"/>
              <a:ext cx="1720" cy="19566"/>
            </a:xfrm>
            <a:custGeom>
              <a:avLst/>
              <a:gdLst/>
              <a:ahLst/>
              <a:cxnLst/>
              <a:rect l="l" t="t" r="r" b="b"/>
              <a:pathLst>
                <a:path w="72" h="819" extrusionOk="0">
                  <a:moveTo>
                    <a:pt x="42" y="1"/>
                  </a:moveTo>
                  <a:cubicBezTo>
                    <a:pt x="30" y="1"/>
                    <a:pt x="38" y="184"/>
                    <a:pt x="26" y="411"/>
                  </a:cubicBezTo>
                  <a:cubicBezTo>
                    <a:pt x="19" y="635"/>
                    <a:pt x="0" y="818"/>
                    <a:pt x="12" y="818"/>
                  </a:cubicBezTo>
                  <a:cubicBezTo>
                    <a:pt x="12" y="818"/>
                    <a:pt x="12" y="818"/>
                    <a:pt x="12" y="818"/>
                  </a:cubicBezTo>
                  <a:cubicBezTo>
                    <a:pt x="20" y="818"/>
                    <a:pt x="53" y="637"/>
                    <a:pt x="64" y="411"/>
                  </a:cubicBezTo>
                  <a:cubicBezTo>
                    <a:pt x="71" y="184"/>
                    <a:pt x="49"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73;p48">
              <a:extLst>
                <a:ext uri="{FF2B5EF4-FFF2-40B4-BE49-F238E27FC236}">
                  <a16:creationId xmlns:a16="http://schemas.microsoft.com/office/drawing/2014/main" id="{B36ED23D-FED1-CD1A-A5D8-4B9C166D7042}"/>
                </a:ext>
              </a:extLst>
            </p:cNvPr>
            <p:cNvSpPr/>
            <p:nvPr/>
          </p:nvSpPr>
          <p:spPr>
            <a:xfrm>
              <a:off x="7911903" y="2274175"/>
              <a:ext cx="3942" cy="2126"/>
            </a:xfrm>
            <a:custGeom>
              <a:avLst/>
              <a:gdLst/>
              <a:ahLst/>
              <a:cxnLst/>
              <a:rect l="l" t="t" r="r" b="b"/>
              <a:pathLst>
                <a:path w="165" h="89" extrusionOk="0">
                  <a:moveTo>
                    <a:pt x="12" y="0"/>
                  </a:moveTo>
                  <a:cubicBezTo>
                    <a:pt x="10" y="0"/>
                    <a:pt x="9" y="0"/>
                    <a:pt x="8" y="1"/>
                  </a:cubicBezTo>
                  <a:cubicBezTo>
                    <a:pt x="1" y="8"/>
                    <a:pt x="27" y="46"/>
                    <a:pt x="72" y="68"/>
                  </a:cubicBezTo>
                  <a:cubicBezTo>
                    <a:pt x="99" y="83"/>
                    <a:pt x="125" y="88"/>
                    <a:pt x="142" y="88"/>
                  </a:cubicBezTo>
                  <a:cubicBezTo>
                    <a:pt x="156" y="88"/>
                    <a:pt x="165" y="85"/>
                    <a:pt x="165" y="80"/>
                  </a:cubicBezTo>
                  <a:cubicBezTo>
                    <a:pt x="165" y="72"/>
                    <a:pt x="131" y="61"/>
                    <a:pt x="91" y="39"/>
                  </a:cubicBezTo>
                  <a:cubicBezTo>
                    <a:pt x="54" y="22"/>
                    <a:pt x="23" y="0"/>
                    <a:pt x="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74;p48">
              <a:extLst>
                <a:ext uri="{FF2B5EF4-FFF2-40B4-BE49-F238E27FC236}">
                  <a16:creationId xmlns:a16="http://schemas.microsoft.com/office/drawing/2014/main" id="{A3B4D81F-9A13-038B-BAC6-0A7D9B0F70E2}"/>
                </a:ext>
              </a:extLst>
            </p:cNvPr>
            <p:cNvSpPr/>
            <p:nvPr/>
          </p:nvSpPr>
          <p:spPr>
            <a:xfrm>
              <a:off x="7906026" y="2268919"/>
              <a:ext cx="2795" cy="2747"/>
            </a:xfrm>
            <a:custGeom>
              <a:avLst/>
              <a:gdLst/>
              <a:ahLst/>
              <a:cxnLst/>
              <a:rect l="l" t="t" r="r" b="b"/>
              <a:pathLst>
                <a:path w="117" h="115" extrusionOk="0">
                  <a:moveTo>
                    <a:pt x="10" y="0"/>
                  </a:moveTo>
                  <a:cubicBezTo>
                    <a:pt x="9" y="0"/>
                    <a:pt x="8" y="0"/>
                    <a:pt x="8" y="1"/>
                  </a:cubicBezTo>
                  <a:cubicBezTo>
                    <a:pt x="0" y="9"/>
                    <a:pt x="18" y="38"/>
                    <a:pt x="45" y="68"/>
                  </a:cubicBezTo>
                  <a:cubicBezTo>
                    <a:pt x="71" y="94"/>
                    <a:pt x="94" y="114"/>
                    <a:pt x="104" y="114"/>
                  </a:cubicBezTo>
                  <a:cubicBezTo>
                    <a:pt x="106" y="114"/>
                    <a:pt x="107" y="114"/>
                    <a:pt x="108" y="113"/>
                  </a:cubicBezTo>
                  <a:cubicBezTo>
                    <a:pt x="116" y="106"/>
                    <a:pt x="97" y="76"/>
                    <a:pt x="71" y="46"/>
                  </a:cubicBezTo>
                  <a:cubicBezTo>
                    <a:pt x="43" y="18"/>
                    <a:pt x="19"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75;p48">
              <a:extLst>
                <a:ext uri="{FF2B5EF4-FFF2-40B4-BE49-F238E27FC236}">
                  <a16:creationId xmlns:a16="http://schemas.microsoft.com/office/drawing/2014/main" id="{181D0786-1FC8-419E-DDE6-17E95D45A7CF}"/>
                </a:ext>
              </a:extLst>
            </p:cNvPr>
            <p:cNvSpPr/>
            <p:nvPr/>
          </p:nvSpPr>
          <p:spPr>
            <a:xfrm>
              <a:off x="7903087" y="2261799"/>
              <a:ext cx="1887" cy="3870"/>
            </a:xfrm>
            <a:custGeom>
              <a:avLst/>
              <a:gdLst/>
              <a:ahLst/>
              <a:cxnLst/>
              <a:rect l="l" t="t" r="r" b="b"/>
              <a:pathLst>
                <a:path w="79" h="162" extrusionOk="0">
                  <a:moveTo>
                    <a:pt x="25" y="0"/>
                  </a:moveTo>
                  <a:cubicBezTo>
                    <a:pt x="17" y="0"/>
                    <a:pt x="0" y="40"/>
                    <a:pt x="15" y="90"/>
                  </a:cubicBezTo>
                  <a:cubicBezTo>
                    <a:pt x="28" y="136"/>
                    <a:pt x="59" y="162"/>
                    <a:pt x="71" y="162"/>
                  </a:cubicBezTo>
                  <a:cubicBezTo>
                    <a:pt x="72" y="162"/>
                    <a:pt x="73" y="161"/>
                    <a:pt x="74" y="161"/>
                  </a:cubicBezTo>
                  <a:cubicBezTo>
                    <a:pt x="79" y="154"/>
                    <a:pt x="60" y="123"/>
                    <a:pt x="45" y="83"/>
                  </a:cubicBezTo>
                  <a:cubicBezTo>
                    <a:pt x="34" y="38"/>
                    <a:pt x="37" y="0"/>
                    <a:pt x="26" y="0"/>
                  </a:cubicBezTo>
                  <a:cubicBezTo>
                    <a:pt x="25" y="0"/>
                    <a:pt x="25"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76;p48">
              <a:extLst>
                <a:ext uri="{FF2B5EF4-FFF2-40B4-BE49-F238E27FC236}">
                  <a16:creationId xmlns:a16="http://schemas.microsoft.com/office/drawing/2014/main" id="{2191C691-B016-EA59-6CA1-8E727FA04144}"/>
                </a:ext>
              </a:extLst>
            </p:cNvPr>
            <p:cNvSpPr/>
            <p:nvPr/>
          </p:nvSpPr>
          <p:spPr>
            <a:xfrm>
              <a:off x="7902370" y="2256686"/>
              <a:ext cx="1171" cy="2078"/>
            </a:xfrm>
            <a:custGeom>
              <a:avLst/>
              <a:gdLst/>
              <a:ahLst/>
              <a:cxnLst/>
              <a:rect l="l" t="t" r="r" b="b"/>
              <a:pathLst>
                <a:path w="49" h="87" extrusionOk="0">
                  <a:moveTo>
                    <a:pt x="13" y="0"/>
                  </a:moveTo>
                  <a:cubicBezTo>
                    <a:pt x="13" y="0"/>
                    <a:pt x="12" y="1"/>
                    <a:pt x="11" y="1"/>
                  </a:cubicBezTo>
                  <a:cubicBezTo>
                    <a:pt x="4" y="1"/>
                    <a:pt x="0" y="23"/>
                    <a:pt x="7" y="46"/>
                  </a:cubicBezTo>
                  <a:cubicBezTo>
                    <a:pt x="19" y="73"/>
                    <a:pt x="30" y="87"/>
                    <a:pt x="41" y="87"/>
                  </a:cubicBezTo>
                  <a:cubicBezTo>
                    <a:pt x="49" y="83"/>
                    <a:pt x="49" y="61"/>
                    <a:pt x="41" y="39"/>
                  </a:cubicBezTo>
                  <a:cubicBezTo>
                    <a:pt x="34" y="15"/>
                    <a:pt x="22"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77;p48">
              <a:extLst>
                <a:ext uri="{FF2B5EF4-FFF2-40B4-BE49-F238E27FC236}">
                  <a16:creationId xmlns:a16="http://schemas.microsoft.com/office/drawing/2014/main" id="{06AA358A-C747-B99E-0D03-54FF4F7C9EFA}"/>
                </a:ext>
              </a:extLst>
            </p:cNvPr>
            <p:cNvSpPr/>
            <p:nvPr/>
          </p:nvSpPr>
          <p:spPr>
            <a:xfrm>
              <a:off x="7618412" y="2589929"/>
              <a:ext cx="96898" cy="109631"/>
            </a:xfrm>
            <a:custGeom>
              <a:avLst/>
              <a:gdLst/>
              <a:ahLst/>
              <a:cxnLst/>
              <a:rect l="l" t="t" r="r" b="b"/>
              <a:pathLst>
                <a:path w="4056" h="4589" extrusionOk="0">
                  <a:moveTo>
                    <a:pt x="2711" y="0"/>
                  </a:moveTo>
                  <a:lnTo>
                    <a:pt x="489" y="1711"/>
                  </a:lnTo>
                  <a:lnTo>
                    <a:pt x="1397" y="2902"/>
                  </a:lnTo>
                  <a:cubicBezTo>
                    <a:pt x="1397" y="2902"/>
                    <a:pt x="1" y="4589"/>
                    <a:pt x="327" y="4589"/>
                  </a:cubicBezTo>
                  <a:cubicBezTo>
                    <a:pt x="345" y="4589"/>
                    <a:pt x="369" y="4584"/>
                    <a:pt x="399" y="4572"/>
                  </a:cubicBezTo>
                  <a:cubicBezTo>
                    <a:pt x="907" y="4378"/>
                    <a:pt x="3339" y="2350"/>
                    <a:pt x="3926" y="1845"/>
                  </a:cubicBezTo>
                  <a:lnTo>
                    <a:pt x="4056" y="1730"/>
                  </a:lnTo>
                  <a:lnTo>
                    <a:pt x="2711" y="0"/>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78;p48">
              <a:extLst>
                <a:ext uri="{FF2B5EF4-FFF2-40B4-BE49-F238E27FC236}">
                  <a16:creationId xmlns:a16="http://schemas.microsoft.com/office/drawing/2014/main" id="{644582DF-A484-B426-52B2-33E35104CB0D}"/>
                </a:ext>
              </a:extLst>
            </p:cNvPr>
            <p:cNvSpPr/>
            <p:nvPr/>
          </p:nvSpPr>
          <p:spPr>
            <a:xfrm>
              <a:off x="7692477" y="2615708"/>
              <a:ext cx="22218" cy="29313"/>
            </a:xfrm>
            <a:custGeom>
              <a:avLst/>
              <a:gdLst/>
              <a:ahLst/>
              <a:cxnLst/>
              <a:rect l="l" t="t" r="r" b="b"/>
              <a:pathLst>
                <a:path w="930" h="1227" extrusionOk="0">
                  <a:moveTo>
                    <a:pt x="915" y="602"/>
                  </a:moveTo>
                  <a:lnTo>
                    <a:pt x="915" y="602"/>
                  </a:lnTo>
                  <a:lnTo>
                    <a:pt x="915" y="602"/>
                  </a:lnTo>
                  <a:lnTo>
                    <a:pt x="930" y="621"/>
                  </a:lnTo>
                  <a:lnTo>
                    <a:pt x="915" y="602"/>
                  </a:lnTo>
                  <a:close/>
                  <a:moveTo>
                    <a:pt x="452" y="1"/>
                  </a:moveTo>
                  <a:cubicBezTo>
                    <a:pt x="250" y="128"/>
                    <a:pt x="116" y="330"/>
                    <a:pt x="56" y="561"/>
                  </a:cubicBezTo>
                  <a:cubicBezTo>
                    <a:pt x="0" y="782"/>
                    <a:pt x="23" y="1020"/>
                    <a:pt x="123" y="1226"/>
                  </a:cubicBezTo>
                  <a:lnTo>
                    <a:pt x="915" y="602"/>
                  </a:lnTo>
                  <a:lnTo>
                    <a:pt x="915" y="602"/>
                  </a:lnTo>
                  <a:lnTo>
                    <a:pt x="456" y="4"/>
                  </a:lnTo>
                  <a:lnTo>
                    <a:pt x="452"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79;p48">
              <a:extLst>
                <a:ext uri="{FF2B5EF4-FFF2-40B4-BE49-F238E27FC236}">
                  <a16:creationId xmlns:a16="http://schemas.microsoft.com/office/drawing/2014/main" id="{14D8DF67-6991-971B-70D6-15FFC3587E2C}"/>
                </a:ext>
              </a:extLst>
            </p:cNvPr>
            <p:cNvSpPr/>
            <p:nvPr/>
          </p:nvSpPr>
          <p:spPr>
            <a:xfrm>
              <a:off x="7625078" y="2631238"/>
              <a:ext cx="90233" cy="68636"/>
            </a:xfrm>
            <a:custGeom>
              <a:avLst/>
              <a:gdLst/>
              <a:ahLst/>
              <a:cxnLst/>
              <a:rect l="l" t="t" r="r" b="b"/>
              <a:pathLst>
                <a:path w="3777" h="2873" extrusionOk="0">
                  <a:moveTo>
                    <a:pt x="3777" y="1"/>
                  </a:moveTo>
                  <a:lnTo>
                    <a:pt x="3647" y="116"/>
                  </a:lnTo>
                  <a:cubicBezTo>
                    <a:pt x="3333" y="385"/>
                    <a:pt x="2492" y="1092"/>
                    <a:pt x="1701" y="1719"/>
                  </a:cubicBezTo>
                  <a:cubicBezTo>
                    <a:pt x="2454" y="1136"/>
                    <a:pt x="3284" y="456"/>
                    <a:pt x="3777" y="1"/>
                  </a:cubicBezTo>
                  <a:close/>
                  <a:moveTo>
                    <a:pt x="378" y="2130"/>
                  </a:moveTo>
                  <a:cubicBezTo>
                    <a:pt x="370" y="2140"/>
                    <a:pt x="325" y="2204"/>
                    <a:pt x="266" y="2290"/>
                  </a:cubicBezTo>
                  <a:cubicBezTo>
                    <a:pt x="303" y="2238"/>
                    <a:pt x="341" y="2182"/>
                    <a:pt x="378" y="2130"/>
                  </a:cubicBezTo>
                  <a:close/>
                  <a:moveTo>
                    <a:pt x="146" y="2832"/>
                  </a:moveTo>
                  <a:cubicBezTo>
                    <a:pt x="140" y="2834"/>
                    <a:pt x="135" y="2837"/>
                    <a:pt x="130" y="2840"/>
                  </a:cubicBezTo>
                  <a:lnTo>
                    <a:pt x="130" y="2840"/>
                  </a:lnTo>
                  <a:cubicBezTo>
                    <a:pt x="136" y="2837"/>
                    <a:pt x="141" y="2834"/>
                    <a:pt x="146" y="2832"/>
                  </a:cubicBezTo>
                  <a:close/>
                  <a:moveTo>
                    <a:pt x="1" y="2821"/>
                  </a:moveTo>
                  <a:cubicBezTo>
                    <a:pt x="1" y="2847"/>
                    <a:pt x="12" y="2866"/>
                    <a:pt x="34" y="2873"/>
                  </a:cubicBezTo>
                  <a:lnTo>
                    <a:pt x="39" y="2873"/>
                  </a:lnTo>
                  <a:cubicBezTo>
                    <a:pt x="59" y="2873"/>
                    <a:pt x="87" y="2861"/>
                    <a:pt x="130" y="2840"/>
                  </a:cubicBezTo>
                  <a:lnTo>
                    <a:pt x="130" y="2840"/>
                  </a:lnTo>
                  <a:cubicBezTo>
                    <a:pt x="127" y="2841"/>
                    <a:pt x="124" y="2842"/>
                    <a:pt x="120" y="2843"/>
                  </a:cubicBezTo>
                  <a:cubicBezTo>
                    <a:pt x="91" y="2854"/>
                    <a:pt x="68" y="2858"/>
                    <a:pt x="49" y="2858"/>
                  </a:cubicBezTo>
                  <a:cubicBezTo>
                    <a:pt x="20" y="2858"/>
                    <a:pt x="5" y="2843"/>
                    <a:pt x="1" y="28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80;p48">
              <a:extLst>
                <a:ext uri="{FF2B5EF4-FFF2-40B4-BE49-F238E27FC236}">
                  <a16:creationId xmlns:a16="http://schemas.microsoft.com/office/drawing/2014/main" id="{F222C26F-2D73-A625-F10A-5C3E5C1D5A1F}"/>
                </a:ext>
              </a:extLst>
            </p:cNvPr>
            <p:cNvSpPr/>
            <p:nvPr/>
          </p:nvSpPr>
          <p:spPr>
            <a:xfrm>
              <a:off x="7625078" y="2630545"/>
              <a:ext cx="90233" cy="68970"/>
            </a:xfrm>
            <a:custGeom>
              <a:avLst/>
              <a:gdLst/>
              <a:ahLst/>
              <a:cxnLst/>
              <a:rect l="l" t="t" r="r" b="b"/>
              <a:pathLst>
                <a:path w="3777" h="2887" extrusionOk="0">
                  <a:moveTo>
                    <a:pt x="3751" y="0"/>
                  </a:moveTo>
                  <a:lnTo>
                    <a:pt x="2959" y="631"/>
                  </a:lnTo>
                  <a:cubicBezTo>
                    <a:pt x="2956" y="623"/>
                    <a:pt x="2948" y="612"/>
                    <a:pt x="2944" y="605"/>
                  </a:cubicBezTo>
                  <a:lnTo>
                    <a:pt x="801" y="2290"/>
                  </a:lnTo>
                  <a:cubicBezTo>
                    <a:pt x="801" y="2290"/>
                    <a:pt x="602" y="2133"/>
                    <a:pt x="460" y="2133"/>
                  </a:cubicBezTo>
                  <a:cubicBezTo>
                    <a:pt x="430" y="2133"/>
                    <a:pt x="404" y="2140"/>
                    <a:pt x="382" y="2155"/>
                  </a:cubicBezTo>
                  <a:lnTo>
                    <a:pt x="378" y="2159"/>
                  </a:lnTo>
                  <a:cubicBezTo>
                    <a:pt x="341" y="2211"/>
                    <a:pt x="303" y="2267"/>
                    <a:pt x="266" y="2319"/>
                  </a:cubicBezTo>
                  <a:cubicBezTo>
                    <a:pt x="154" y="2488"/>
                    <a:pt x="1" y="2738"/>
                    <a:pt x="1" y="2850"/>
                  </a:cubicBezTo>
                  <a:cubicBezTo>
                    <a:pt x="5" y="2872"/>
                    <a:pt x="20" y="2887"/>
                    <a:pt x="49" y="2887"/>
                  </a:cubicBezTo>
                  <a:cubicBezTo>
                    <a:pt x="68" y="2887"/>
                    <a:pt x="91" y="2883"/>
                    <a:pt x="120" y="2872"/>
                  </a:cubicBezTo>
                  <a:cubicBezTo>
                    <a:pt x="132" y="2869"/>
                    <a:pt x="139" y="2864"/>
                    <a:pt x="146" y="2861"/>
                  </a:cubicBezTo>
                  <a:cubicBezTo>
                    <a:pt x="401" y="2726"/>
                    <a:pt x="1020" y="2274"/>
                    <a:pt x="1701" y="1748"/>
                  </a:cubicBezTo>
                  <a:cubicBezTo>
                    <a:pt x="2492" y="1121"/>
                    <a:pt x="3333" y="414"/>
                    <a:pt x="3647" y="145"/>
                  </a:cubicBezTo>
                  <a:lnTo>
                    <a:pt x="3777" y="30"/>
                  </a:lnTo>
                  <a:lnTo>
                    <a:pt x="3751" y="0"/>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81;p48">
              <a:extLst>
                <a:ext uri="{FF2B5EF4-FFF2-40B4-BE49-F238E27FC236}">
                  <a16:creationId xmlns:a16="http://schemas.microsoft.com/office/drawing/2014/main" id="{CE089A86-453F-2BC0-AEDD-55F4585E25CC}"/>
                </a:ext>
              </a:extLst>
            </p:cNvPr>
            <p:cNvSpPr/>
            <p:nvPr/>
          </p:nvSpPr>
          <p:spPr>
            <a:xfrm>
              <a:off x="7695392" y="2630091"/>
              <a:ext cx="19303" cy="15552"/>
            </a:xfrm>
            <a:custGeom>
              <a:avLst/>
              <a:gdLst/>
              <a:ahLst/>
              <a:cxnLst/>
              <a:rect l="l" t="t" r="r" b="b"/>
              <a:pathLst>
                <a:path w="808" h="651" extrusionOk="0">
                  <a:moveTo>
                    <a:pt x="793" y="0"/>
                  </a:moveTo>
                  <a:lnTo>
                    <a:pt x="1" y="624"/>
                  </a:lnTo>
                  <a:cubicBezTo>
                    <a:pt x="5" y="631"/>
                    <a:pt x="13" y="642"/>
                    <a:pt x="16" y="650"/>
                  </a:cubicBezTo>
                  <a:lnTo>
                    <a:pt x="808" y="19"/>
                  </a:lnTo>
                  <a:lnTo>
                    <a:pt x="793" y="0"/>
                  </a:lnTo>
                  <a:close/>
                </a:path>
              </a:pathLst>
            </a:custGeom>
            <a:solidFill>
              <a:srgbClr val="F8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82;p48">
              <a:extLst>
                <a:ext uri="{FF2B5EF4-FFF2-40B4-BE49-F238E27FC236}">
                  <a16:creationId xmlns:a16="http://schemas.microsoft.com/office/drawing/2014/main" id="{9AD66A8B-5FAA-85D1-6F81-48DDF3B06B54}"/>
                </a:ext>
              </a:extLst>
            </p:cNvPr>
            <p:cNvSpPr/>
            <p:nvPr/>
          </p:nvSpPr>
          <p:spPr>
            <a:xfrm>
              <a:off x="7625173" y="2629446"/>
              <a:ext cx="89970" cy="69544"/>
            </a:xfrm>
            <a:custGeom>
              <a:avLst/>
              <a:gdLst/>
              <a:ahLst/>
              <a:cxnLst/>
              <a:rect l="l" t="t" r="r" b="b"/>
              <a:pathLst>
                <a:path w="3766" h="2911" extrusionOk="0">
                  <a:moveTo>
                    <a:pt x="3765" y="0"/>
                  </a:moveTo>
                  <a:cubicBezTo>
                    <a:pt x="3761" y="0"/>
                    <a:pt x="3747" y="11"/>
                    <a:pt x="3728" y="27"/>
                  </a:cubicBezTo>
                  <a:cubicBezTo>
                    <a:pt x="3695" y="53"/>
                    <a:pt x="3657" y="83"/>
                    <a:pt x="3616" y="113"/>
                  </a:cubicBezTo>
                  <a:cubicBezTo>
                    <a:pt x="3512" y="203"/>
                    <a:pt x="3377" y="307"/>
                    <a:pt x="3221" y="434"/>
                  </a:cubicBezTo>
                  <a:cubicBezTo>
                    <a:pt x="2884" y="707"/>
                    <a:pt x="2421" y="1077"/>
                    <a:pt x="1902" y="1480"/>
                  </a:cubicBezTo>
                  <a:cubicBezTo>
                    <a:pt x="1383" y="1879"/>
                    <a:pt x="904" y="2238"/>
                    <a:pt x="557" y="2492"/>
                  </a:cubicBezTo>
                  <a:cubicBezTo>
                    <a:pt x="397" y="2612"/>
                    <a:pt x="259" y="2717"/>
                    <a:pt x="150" y="2798"/>
                  </a:cubicBezTo>
                  <a:cubicBezTo>
                    <a:pt x="109" y="2829"/>
                    <a:pt x="71" y="2855"/>
                    <a:pt x="38" y="2881"/>
                  </a:cubicBezTo>
                  <a:cubicBezTo>
                    <a:pt x="12" y="2899"/>
                    <a:pt x="1" y="2910"/>
                    <a:pt x="1" y="2910"/>
                  </a:cubicBezTo>
                  <a:cubicBezTo>
                    <a:pt x="1" y="2910"/>
                    <a:pt x="16" y="2903"/>
                    <a:pt x="42" y="2884"/>
                  </a:cubicBezTo>
                  <a:cubicBezTo>
                    <a:pt x="75" y="2862"/>
                    <a:pt x="113" y="2836"/>
                    <a:pt x="157" y="2806"/>
                  </a:cubicBezTo>
                  <a:cubicBezTo>
                    <a:pt x="269" y="2727"/>
                    <a:pt x="408" y="2630"/>
                    <a:pt x="572" y="2515"/>
                  </a:cubicBezTo>
                  <a:cubicBezTo>
                    <a:pt x="923" y="2260"/>
                    <a:pt x="1402" y="1910"/>
                    <a:pt x="1921" y="1506"/>
                  </a:cubicBezTo>
                  <a:cubicBezTo>
                    <a:pt x="2443" y="1103"/>
                    <a:pt x="2907" y="729"/>
                    <a:pt x="3235" y="453"/>
                  </a:cubicBezTo>
                  <a:cubicBezTo>
                    <a:pt x="3388" y="322"/>
                    <a:pt x="3519" y="214"/>
                    <a:pt x="3628" y="124"/>
                  </a:cubicBezTo>
                  <a:cubicBezTo>
                    <a:pt x="3665" y="91"/>
                    <a:pt x="3698" y="60"/>
                    <a:pt x="3732" y="34"/>
                  </a:cubicBezTo>
                  <a:lnTo>
                    <a:pt x="3766" y="1"/>
                  </a:lnTo>
                  <a:cubicBezTo>
                    <a:pt x="3766" y="1"/>
                    <a:pt x="3765" y="0"/>
                    <a:pt x="37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83;p48">
              <a:extLst>
                <a:ext uri="{FF2B5EF4-FFF2-40B4-BE49-F238E27FC236}">
                  <a16:creationId xmlns:a16="http://schemas.microsoft.com/office/drawing/2014/main" id="{343687BF-F887-F700-8520-472191A0B41C}"/>
                </a:ext>
              </a:extLst>
            </p:cNvPr>
            <p:cNvSpPr/>
            <p:nvPr/>
          </p:nvSpPr>
          <p:spPr>
            <a:xfrm>
              <a:off x="7633249" y="2681315"/>
              <a:ext cx="11754" cy="4754"/>
            </a:xfrm>
            <a:custGeom>
              <a:avLst/>
              <a:gdLst/>
              <a:ahLst/>
              <a:cxnLst/>
              <a:rect l="l" t="t" r="r" b="b"/>
              <a:pathLst>
                <a:path w="492" h="199" extrusionOk="0">
                  <a:moveTo>
                    <a:pt x="94" y="0"/>
                  </a:moveTo>
                  <a:cubicBezTo>
                    <a:pt x="37" y="0"/>
                    <a:pt x="0" y="11"/>
                    <a:pt x="2" y="15"/>
                  </a:cubicBezTo>
                  <a:cubicBezTo>
                    <a:pt x="2" y="26"/>
                    <a:pt x="126" y="11"/>
                    <a:pt x="260" y="63"/>
                  </a:cubicBezTo>
                  <a:cubicBezTo>
                    <a:pt x="389" y="114"/>
                    <a:pt x="469" y="198"/>
                    <a:pt x="483" y="198"/>
                  </a:cubicBezTo>
                  <a:cubicBezTo>
                    <a:pt x="484" y="198"/>
                    <a:pt x="484" y="198"/>
                    <a:pt x="485" y="198"/>
                  </a:cubicBezTo>
                  <a:cubicBezTo>
                    <a:pt x="492" y="194"/>
                    <a:pt x="417" y="86"/>
                    <a:pt x="271" y="34"/>
                  </a:cubicBezTo>
                  <a:cubicBezTo>
                    <a:pt x="205" y="8"/>
                    <a:pt x="142" y="0"/>
                    <a:pt x="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84;p48">
              <a:extLst>
                <a:ext uri="{FF2B5EF4-FFF2-40B4-BE49-F238E27FC236}">
                  <a16:creationId xmlns:a16="http://schemas.microsoft.com/office/drawing/2014/main" id="{C29C2956-7761-40C4-92A4-09A319FE8558}"/>
                </a:ext>
              </a:extLst>
            </p:cNvPr>
            <p:cNvSpPr/>
            <p:nvPr/>
          </p:nvSpPr>
          <p:spPr>
            <a:xfrm>
              <a:off x="7648038" y="2663731"/>
              <a:ext cx="6355" cy="2389"/>
            </a:xfrm>
            <a:custGeom>
              <a:avLst/>
              <a:gdLst/>
              <a:ahLst/>
              <a:cxnLst/>
              <a:rect l="l" t="t" r="r" b="b"/>
              <a:pathLst>
                <a:path w="266" h="100" extrusionOk="0">
                  <a:moveTo>
                    <a:pt x="15" y="0"/>
                  </a:moveTo>
                  <a:cubicBezTo>
                    <a:pt x="8" y="0"/>
                    <a:pt x="4" y="1"/>
                    <a:pt x="4" y="4"/>
                  </a:cubicBezTo>
                  <a:cubicBezTo>
                    <a:pt x="0" y="11"/>
                    <a:pt x="56" y="41"/>
                    <a:pt x="126" y="68"/>
                  </a:cubicBezTo>
                  <a:cubicBezTo>
                    <a:pt x="184" y="88"/>
                    <a:pt x="235" y="99"/>
                    <a:pt x="256" y="99"/>
                  </a:cubicBezTo>
                  <a:cubicBezTo>
                    <a:pt x="261" y="99"/>
                    <a:pt x="264" y="99"/>
                    <a:pt x="265" y="97"/>
                  </a:cubicBezTo>
                  <a:cubicBezTo>
                    <a:pt x="265" y="90"/>
                    <a:pt x="209" y="60"/>
                    <a:pt x="138" y="34"/>
                  </a:cubicBezTo>
                  <a:cubicBezTo>
                    <a:pt x="84" y="14"/>
                    <a:pt x="36" y="0"/>
                    <a:pt x="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85;p48">
              <a:extLst>
                <a:ext uri="{FF2B5EF4-FFF2-40B4-BE49-F238E27FC236}">
                  <a16:creationId xmlns:a16="http://schemas.microsoft.com/office/drawing/2014/main" id="{12840FD6-00FF-1E88-98FD-071DAD9FBF93}"/>
                </a:ext>
              </a:extLst>
            </p:cNvPr>
            <p:cNvSpPr/>
            <p:nvPr/>
          </p:nvSpPr>
          <p:spPr>
            <a:xfrm>
              <a:off x="7651240" y="2659765"/>
              <a:ext cx="5638" cy="956"/>
            </a:xfrm>
            <a:custGeom>
              <a:avLst/>
              <a:gdLst/>
              <a:ahLst/>
              <a:cxnLst/>
              <a:rect l="l" t="t" r="r" b="b"/>
              <a:pathLst>
                <a:path w="236" h="40" extrusionOk="0">
                  <a:moveTo>
                    <a:pt x="75" y="0"/>
                  </a:moveTo>
                  <a:cubicBezTo>
                    <a:pt x="32" y="0"/>
                    <a:pt x="1" y="4"/>
                    <a:pt x="1" y="13"/>
                  </a:cubicBezTo>
                  <a:cubicBezTo>
                    <a:pt x="1" y="20"/>
                    <a:pt x="53" y="32"/>
                    <a:pt x="116" y="36"/>
                  </a:cubicBezTo>
                  <a:cubicBezTo>
                    <a:pt x="140" y="38"/>
                    <a:pt x="161" y="39"/>
                    <a:pt x="179" y="39"/>
                  </a:cubicBezTo>
                  <a:cubicBezTo>
                    <a:pt x="213" y="39"/>
                    <a:pt x="235" y="35"/>
                    <a:pt x="235" y="28"/>
                  </a:cubicBezTo>
                  <a:cubicBezTo>
                    <a:pt x="235" y="20"/>
                    <a:pt x="183" y="10"/>
                    <a:pt x="120" y="2"/>
                  </a:cubicBezTo>
                  <a:cubicBezTo>
                    <a:pt x="104" y="1"/>
                    <a:pt x="89"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86;p48">
              <a:extLst>
                <a:ext uri="{FF2B5EF4-FFF2-40B4-BE49-F238E27FC236}">
                  <a16:creationId xmlns:a16="http://schemas.microsoft.com/office/drawing/2014/main" id="{38DCD65C-5719-9D2A-4EDD-644C641BECDE}"/>
                </a:ext>
              </a:extLst>
            </p:cNvPr>
            <p:cNvSpPr/>
            <p:nvPr/>
          </p:nvSpPr>
          <p:spPr>
            <a:xfrm>
              <a:off x="7650093" y="2653338"/>
              <a:ext cx="5805" cy="4372"/>
            </a:xfrm>
            <a:custGeom>
              <a:avLst/>
              <a:gdLst/>
              <a:ahLst/>
              <a:cxnLst/>
              <a:rect l="l" t="t" r="r" b="b"/>
              <a:pathLst>
                <a:path w="243" h="183" extrusionOk="0">
                  <a:moveTo>
                    <a:pt x="233" y="1"/>
                  </a:moveTo>
                  <a:cubicBezTo>
                    <a:pt x="220" y="1"/>
                    <a:pt x="166" y="32"/>
                    <a:pt x="108" y="77"/>
                  </a:cubicBezTo>
                  <a:cubicBezTo>
                    <a:pt x="45" y="129"/>
                    <a:pt x="0" y="174"/>
                    <a:pt x="7" y="181"/>
                  </a:cubicBezTo>
                  <a:cubicBezTo>
                    <a:pt x="8" y="182"/>
                    <a:pt x="9" y="182"/>
                    <a:pt x="10" y="182"/>
                  </a:cubicBezTo>
                  <a:cubicBezTo>
                    <a:pt x="22" y="182"/>
                    <a:pt x="74" y="150"/>
                    <a:pt x="130" y="107"/>
                  </a:cubicBezTo>
                  <a:cubicBezTo>
                    <a:pt x="194" y="55"/>
                    <a:pt x="242" y="10"/>
                    <a:pt x="235" y="2"/>
                  </a:cubicBezTo>
                  <a:cubicBezTo>
                    <a:pt x="235" y="1"/>
                    <a:pt x="234" y="1"/>
                    <a:pt x="2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87;p48">
              <a:extLst>
                <a:ext uri="{FF2B5EF4-FFF2-40B4-BE49-F238E27FC236}">
                  <a16:creationId xmlns:a16="http://schemas.microsoft.com/office/drawing/2014/main" id="{26A3C776-9B5E-64C6-86A7-824CDDC3B122}"/>
                </a:ext>
              </a:extLst>
            </p:cNvPr>
            <p:cNvSpPr/>
            <p:nvPr/>
          </p:nvSpPr>
          <p:spPr>
            <a:xfrm>
              <a:off x="7647823" y="2649085"/>
              <a:ext cx="6283" cy="5399"/>
            </a:xfrm>
            <a:custGeom>
              <a:avLst/>
              <a:gdLst/>
              <a:ahLst/>
              <a:cxnLst/>
              <a:rect l="l" t="t" r="r" b="b"/>
              <a:pathLst>
                <a:path w="263" h="226" extrusionOk="0">
                  <a:moveTo>
                    <a:pt x="255" y="0"/>
                  </a:moveTo>
                  <a:cubicBezTo>
                    <a:pt x="245" y="0"/>
                    <a:pt x="197" y="55"/>
                    <a:pt x="132" y="112"/>
                  </a:cubicBezTo>
                  <a:cubicBezTo>
                    <a:pt x="65" y="172"/>
                    <a:pt x="1" y="214"/>
                    <a:pt x="9" y="224"/>
                  </a:cubicBezTo>
                  <a:cubicBezTo>
                    <a:pt x="9" y="225"/>
                    <a:pt x="11" y="226"/>
                    <a:pt x="12" y="226"/>
                  </a:cubicBezTo>
                  <a:cubicBezTo>
                    <a:pt x="28" y="226"/>
                    <a:pt x="91" y="195"/>
                    <a:pt x="154" y="138"/>
                  </a:cubicBezTo>
                  <a:cubicBezTo>
                    <a:pt x="225" y="76"/>
                    <a:pt x="263" y="4"/>
                    <a:pt x="256" y="0"/>
                  </a:cubicBezTo>
                  <a:cubicBezTo>
                    <a:pt x="255" y="0"/>
                    <a:pt x="255" y="0"/>
                    <a:pt x="2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88;p48">
              <a:extLst>
                <a:ext uri="{FF2B5EF4-FFF2-40B4-BE49-F238E27FC236}">
                  <a16:creationId xmlns:a16="http://schemas.microsoft.com/office/drawing/2014/main" id="{6982F6F4-10ED-6E80-A034-6D0358644CEB}"/>
                </a:ext>
              </a:extLst>
            </p:cNvPr>
            <p:cNvSpPr/>
            <p:nvPr/>
          </p:nvSpPr>
          <p:spPr>
            <a:xfrm>
              <a:off x="7636164" y="2661604"/>
              <a:ext cx="13044" cy="6594"/>
            </a:xfrm>
            <a:custGeom>
              <a:avLst/>
              <a:gdLst/>
              <a:ahLst/>
              <a:cxnLst/>
              <a:rect l="l" t="t" r="r" b="b"/>
              <a:pathLst>
                <a:path w="546" h="276" extrusionOk="0">
                  <a:moveTo>
                    <a:pt x="319" y="26"/>
                  </a:moveTo>
                  <a:cubicBezTo>
                    <a:pt x="342" y="26"/>
                    <a:pt x="364" y="29"/>
                    <a:pt x="385" y="33"/>
                  </a:cubicBezTo>
                  <a:cubicBezTo>
                    <a:pt x="431" y="43"/>
                    <a:pt x="467" y="59"/>
                    <a:pt x="493" y="74"/>
                  </a:cubicBezTo>
                  <a:lnTo>
                    <a:pt x="493" y="74"/>
                  </a:lnTo>
                  <a:cubicBezTo>
                    <a:pt x="467" y="90"/>
                    <a:pt x="430" y="114"/>
                    <a:pt x="381" y="138"/>
                  </a:cubicBezTo>
                  <a:cubicBezTo>
                    <a:pt x="332" y="164"/>
                    <a:pt x="273" y="190"/>
                    <a:pt x="206" y="212"/>
                  </a:cubicBezTo>
                  <a:cubicBezTo>
                    <a:pt x="168" y="224"/>
                    <a:pt x="130" y="238"/>
                    <a:pt x="97" y="242"/>
                  </a:cubicBezTo>
                  <a:cubicBezTo>
                    <a:pt x="94" y="242"/>
                    <a:pt x="90" y="243"/>
                    <a:pt x="87" y="243"/>
                  </a:cubicBezTo>
                  <a:cubicBezTo>
                    <a:pt x="54" y="243"/>
                    <a:pt x="31" y="224"/>
                    <a:pt x="41" y="190"/>
                  </a:cubicBezTo>
                  <a:cubicBezTo>
                    <a:pt x="63" y="123"/>
                    <a:pt x="138" y="74"/>
                    <a:pt x="202" y="48"/>
                  </a:cubicBezTo>
                  <a:cubicBezTo>
                    <a:pt x="243" y="32"/>
                    <a:pt x="282" y="26"/>
                    <a:pt x="319" y="26"/>
                  </a:cubicBezTo>
                  <a:close/>
                  <a:moveTo>
                    <a:pt x="307" y="0"/>
                  </a:moveTo>
                  <a:cubicBezTo>
                    <a:pt x="203" y="0"/>
                    <a:pt x="72" y="46"/>
                    <a:pt x="8" y="183"/>
                  </a:cubicBezTo>
                  <a:cubicBezTo>
                    <a:pt x="0" y="209"/>
                    <a:pt x="8" y="242"/>
                    <a:pt x="30" y="257"/>
                  </a:cubicBezTo>
                  <a:cubicBezTo>
                    <a:pt x="52" y="276"/>
                    <a:pt x="78" y="276"/>
                    <a:pt x="101" y="276"/>
                  </a:cubicBezTo>
                  <a:cubicBezTo>
                    <a:pt x="146" y="269"/>
                    <a:pt x="180" y="254"/>
                    <a:pt x="213" y="242"/>
                  </a:cubicBezTo>
                  <a:cubicBezTo>
                    <a:pt x="284" y="216"/>
                    <a:pt x="344" y="190"/>
                    <a:pt x="392" y="160"/>
                  </a:cubicBezTo>
                  <a:cubicBezTo>
                    <a:pt x="443" y="129"/>
                    <a:pt x="481" y="101"/>
                    <a:pt x="504" y="81"/>
                  </a:cubicBezTo>
                  <a:lnTo>
                    <a:pt x="504" y="81"/>
                  </a:lnTo>
                  <a:cubicBezTo>
                    <a:pt x="527" y="94"/>
                    <a:pt x="540" y="105"/>
                    <a:pt x="544" y="105"/>
                  </a:cubicBezTo>
                  <a:cubicBezTo>
                    <a:pt x="545" y="105"/>
                    <a:pt x="545" y="104"/>
                    <a:pt x="545" y="104"/>
                  </a:cubicBezTo>
                  <a:cubicBezTo>
                    <a:pt x="545" y="104"/>
                    <a:pt x="535" y="91"/>
                    <a:pt x="514" y="73"/>
                  </a:cubicBezTo>
                  <a:lnTo>
                    <a:pt x="514" y="73"/>
                  </a:lnTo>
                  <a:cubicBezTo>
                    <a:pt x="529" y="60"/>
                    <a:pt x="536" y="52"/>
                    <a:pt x="534" y="52"/>
                  </a:cubicBezTo>
                  <a:cubicBezTo>
                    <a:pt x="534" y="51"/>
                    <a:pt x="533" y="51"/>
                    <a:pt x="532" y="51"/>
                  </a:cubicBezTo>
                  <a:cubicBezTo>
                    <a:pt x="529" y="51"/>
                    <a:pt x="520" y="57"/>
                    <a:pt x="505" y="66"/>
                  </a:cubicBezTo>
                  <a:lnTo>
                    <a:pt x="505" y="66"/>
                  </a:lnTo>
                  <a:cubicBezTo>
                    <a:pt x="479" y="48"/>
                    <a:pt x="440" y="25"/>
                    <a:pt x="389" y="11"/>
                  </a:cubicBezTo>
                  <a:cubicBezTo>
                    <a:pt x="365" y="4"/>
                    <a:pt x="337"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89;p48">
              <a:extLst>
                <a:ext uri="{FF2B5EF4-FFF2-40B4-BE49-F238E27FC236}">
                  <a16:creationId xmlns:a16="http://schemas.microsoft.com/office/drawing/2014/main" id="{EB89C2C3-07FE-697D-D09E-483244012E65}"/>
                </a:ext>
              </a:extLst>
            </p:cNvPr>
            <p:cNvSpPr/>
            <p:nvPr/>
          </p:nvSpPr>
          <p:spPr>
            <a:xfrm>
              <a:off x="7644980" y="2654246"/>
              <a:ext cx="4491" cy="9413"/>
            </a:xfrm>
            <a:custGeom>
              <a:avLst/>
              <a:gdLst/>
              <a:ahLst/>
              <a:cxnLst/>
              <a:rect l="l" t="t" r="r" b="b"/>
              <a:pathLst>
                <a:path w="188" h="394" extrusionOk="0">
                  <a:moveTo>
                    <a:pt x="92" y="0"/>
                  </a:moveTo>
                  <a:cubicBezTo>
                    <a:pt x="83" y="0"/>
                    <a:pt x="73" y="3"/>
                    <a:pt x="64" y="8"/>
                  </a:cubicBezTo>
                  <a:cubicBezTo>
                    <a:pt x="1" y="53"/>
                    <a:pt x="1" y="121"/>
                    <a:pt x="1" y="173"/>
                  </a:cubicBezTo>
                  <a:cubicBezTo>
                    <a:pt x="4" y="225"/>
                    <a:pt x="20" y="274"/>
                    <a:pt x="42" y="308"/>
                  </a:cubicBezTo>
                  <a:cubicBezTo>
                    <a:pt x="79" y="372"/>
                    <a:pt x="126" y="394"/>
                    <a:pt x="134" y="394"/>
                  </a:cubicBezTo>
                  <a:cubicBezTo>
                    <a:pt x="135" y="394"/>
                    <a:pt x="135" y="393"/>
                    <a:pt x="135" y="393"/>
                  </a:cubicBezTo>
                  <a:cubicBezTo>
                    <a:pt x="139" y="389"/>
                    <a:pt x="98" y="363"/>
                    <a:pt x="64" y="296"/>
                  </a:cubicBezTo>
                  <a:cubicBezTo>
                    <a:pt x="46" y="263"/>
                    <a:pt x="35" y="222"/>
                    <a:pt x="30" y="173"/>
                  </a:cubicBezTo>
                  <a:cubicBezTo>
                    <a:pt x="30" y="129"/>
                    <a:pt x="42" y="65"/>
                    <a:pt x="80" y="39"/>
                  </a:cubicBezTo>
                  <a:cubicBezTo>
                    <a:pt x="85" y="36"/>
                    <a:pt x="90" y="34"/>
                    <a:pt x="95" y="34"/>
                  </a:cubicBezTo>
                  <a:cubicBezTo>
                    <a:pt x="127" y="34"/>
                    <a:pt x="147" y="90"/>
                    <a:pt x="150" y="129"/>
                  </a:cubicBezTo>
                  <a:cubicBezTo>
                    <a:pt x="158" y="177"/>
                    <a:pt x="161" y="222"/>
                    <a:pt x="158" y="259"/>
                  </a:cubicBezTo>
                  <a:cubicBezTo>
                    <a:pt x="154" y="334"/>
                    <a:pt x="139" y="382"/>
                    <a:pt x="147" y="382"/>
                  </a:cubicBezTo>
                  <a:cubicBezTo>
                    <a:pt x="150" y="382"/>
                    <a:pt x="173" y="341"/>
                    <a:pt x="184" y="263"/>
                  </a:cubicBezTo>
                  <a:cubicBezTo>
                    <a:pt x="187" y="222"/>
                    <a:pt x="187" y="177"/>
                    <a:pt x="184" y="124"/>
                  </a:cubicBezTo>
                  <a:cubicBezTo>
                    <a:pt x="180" y="98"/>
                    <a:pt x="173" y="69"/>
                    <a:pt x="158" y="43"/>
                  </a:cubicBezTo>
                  <a:cubicBezTo>
                    <a:pt x="146" y="20"/>
                    <a:pt x="119"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90;p48">
              <a:extLst>
                <a:ext uri="{FF2B5EF4-FFF2-40B4-BE49-F238E27FC236}">
                  <a16:creationId xmlns:a16="http://schemas.microsoft.com/office/drawing/2014/main" id="{6E5C43F2-A40E-4DA3-08FE-1FD911ED7842}"/>
                </a:ext>
              </a:extLst>
            </p:cNvPr>
            <p:cNvSpPr/>
            <p:nvPr/>
          </p:nvSpPr>
          <p:spPr>
            <a:xfrm>
              <a:off x="7691307" y="2615708"/>
              <a:ext cx="11611" cy="29576"/>
            </a:xfrm>
            <a:custGeom>
              <a:avLst/>
              <a:gdLst/>
              <a:ahLst/>
              <a:cxnLst/>
              <a:rect l="l" t="t" r="r" b="b"/>
              <a:pathLst>
                <a:path w="486" h="1238" extrusionOk="0">
                  <a:moveTo>
                    <a:pt x="482" y="1"/>
                  </a:moveTo>
                  <a:cubicBezTo>
                    <a:pt x="482" y="1"/>
                    <a:pt x="463" y="8"/>
                    <a:pt x="434" y="27"/>
                  </a:cubicBezTo>
                  <a:cubicBezTo>
                    <a:pt x="400" y="42"/>
                    <a:pt x="355" y="72"/>
                    <a:pt x="306" y="116"/>
                  </a:cubicBezTo>
                  <a:cubicBezTo>
                    <a:pt x="210" y="202"/>
                    <a:pt x="94" y="352"/>
                    <a:pt x="46" y="549"/>
                  </a:cubicBezTo>
                  <a:cubicBezTo>
                    <a:pt x="1" y="747"/>
                    <a:pt x="30" y="935"/>
                    <a:pt x="79" y="1054"/>
                  </a:cubicBezTo>
                  <a:cubicBezTo>
                    <a:pt x="101" y="1118"/>
                    <a:pt x="127" y="1162"/>
                    <a:pt x="146" y="1192"/>
                  </a:cubicBezTo>
                  <a:cubicBezTo>
                    <a:pt x="163" y="1219"/>
                    <a:pt x="178" y="1237"/>
                    <a:pt x="180" y="1237"/>
                  </a:cubicBezTo>
                  <a:cubicBezTo>
                    <a:pt x="180" y="1237"/>
                    <a:pt x="180" y="1237"/>
                    <a:pt x="180" y="1237"/>
                  </a:cubicBezTo>
                  <a:cubicBezTo>
                    <a:pt x="187" y="1233"/>
                    <a:pt x="139" y="1170"/>
                    <a:pt x="101" y="1047"/>
                  </a:cubicBezTo>
                  <a:cubicBezTo>
                    <a:pt x="60" y="927"/>
                    <a:pt x="34" y="747"/>
                    <a:pt x="79" y="557"/>
                  </a:cubicBezTo>
                  <a:cubicBezTo>
                    <a:pt x="127" y="370"/>
                    <a:pt x="232" y="221"/>
                    <a:pt x="325" y="135"/>
                  </a:cubicBezTo>
                  <a:cubicBezTo>
                    <a:pt x="415" y="46"/>
                    <a:pt x="486" y="8"/>
                    <a:pt x="4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91;p48">
              <a:extLst>
                <a:ext uri="{FF2B5EF4-FFF2-40B4-BE49-F238E27FC236}">
                  <a16:creationId xmlns:a16="http://schemas.microsoft.com/office/drawing/2014/main" id="{ACCFB14C-715D-26DD-C703-6C3A8CBE0E4C}"/>
                </a:ext>
              </a:extLst>
            </p:cNvPr>
            <p:cNvSpPr/>
            <p:nvPr/>
          </p:nvSpPr>
          <p:spPr>
            <a:xfrm>
              <a:off x="7680149" y="2597957"/>
              <a:ext cx="17416" cy="21525"/>
            </a:xfrm>
            <a:custGeom>
              <a:avLst/>
              <a:gdLst/>
              <a:ahLst/>
              <a:cxnLst/>
              <a:rect l="l" t="t" r="r" b="b"/>
              <a:pathLst>
                <a:path w="729" h="901" extrusionOk="0">
                  <a:moveTo>
                    <a:pt x="8" y="0"/>
                  </a:moveTo>
                  <a:cubicBezTo>
                    <a:pt x="8" y="0"/>
                    <a:pt x="8" y="0"/>
                    <a:pt x="8" y="1"/>
                  </a:cubicBezTo>
                  <a:cubicBezTo>
                    <a:pt x="1" y="4"/>
                    <a:pt x="154" y="209"/>
                    <a:pt x="351" y="460"/>
                  </a:cubicBezTo>
                  <a:cubicBezTo>
                    <a:pt x="546" y="705"/>
                    <a:pt x="708" y="901"/>
                    <a:pt x="721" y="901"/>
                  </a:cubicBezTo>
                  <a:cubicBezTo>
                    <a:pt x="721" y="901"/>
                    <a:pt x="721" y="901"/>
                    <a:pt x="721" y="901"/>
                  </a:cubicBezTo>
                  <a:cubicBezTo>
                    <a:pt x="729" y="897"/>
                    <a:pt x="575" y="687"/>
                    <a:pt x="378" y="441"/>
                  </a:cubicBezTo>
                  <a:cubicBezTo>
                    <a:pt x="184" y="196"/>
                    <a:pt x="22"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92;p48">
              <a:extLst>
                <a:ext uri="{FF2B5EF4-FFF2-40B4-BE49-F238E27FC236}">
                  <a16:creationId xmlns:a16="http://schemas.microsoft.com/office/drawing/2014/main" id="{B8A3777F-1C10-6B54-90E9-1C25F5622909}"/>
                </a:ext>
              </a:extLst>
            </p:cNvPr>
            <p:cNvSpPr/>
            <p:nvPr/>
          </p:nvSpPr>
          <p:spPr>
            <a:xfrm>
              <a:off x="7669613" y="2645597"/>
              <a:ext cx="15648" cy="12160"/>
            </a:xfrm>
            <a:custGeom>
              <a:avLst/>
              <a:gdLst/>
              <a:ahLst/>
              <a:cxnLst/>
              <a:rect l="l" t="t" r="r" b="b"/>
              <a:pathLst>
                <a:path w="655" h="509" extrusionOk="0">
                  <a:moveTo>
                    <a:pt x="646" y="1"/>
                  </a:moveTo>
                  <a:cubicBezTo>
                    <a:pt x="635" y="1"/>
                    <a:pt x="500" y="121"/>
                    <a:pt x="330" y="258"/>
                  </a:cubicBezTo>
                  <a:cubicBezTo>
                    <a:pt x="150" y="396"/>
                    <a:pt x="1" y="501"/>
                    <a:pt x="4" y="509"/>
                  </a:cubicBezTo>
                  <a:cubicBezTo>
                    <a:pt x="4" y="509"/>
                    <a:pt x="5" y="509"/>
                    <a:pt x="5" y="509"/>
                  </a:cubicBezTo>
                  <a:cubicBezTo>
                    <a:pt x="21" y="509"/>
                    <a:pt x="177" y="421"/>
                    <a:pt x="348" y="284"/>
                  </a:cubicBezTo>
                  <a:cubicBezTo>
                    <a:pt x="528" y="143"/>
                    <a:pt x="654" y="8"/>
                    <a:pt x="647" y="1"/>
                  </a:cubicBezTo>
                  <a:cubicBezTo>
                    <a:pt x="647" y="1"/>
                    <a:pt x="647" y="1"/>
                    <a:pt x="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93;p48">
              <a:extLst>
                <a:ext uri="{FF2B5EF4-FFF2-40B4-BE49-F238E27FC236}">
                  <a16:creationId xmlns:a16="http://schemas.microsoft.com/office/drawing/2014/main" id="{9E032DA2-D207-EF69-C03B-94511EB5425A}"/>
                </a:ext>
              </a:extLst>
            </p:cNvPr>
            <p:cNvSpPr/>
            <p:nvPr/>
          </p:nvSpPr>
          <p:spPr>
            <a:xfrm>
              <a:off x="7694962" y="2637569"/>
              <a:ext cx="1720" cy="4133"/>
            </a:xfrm>
            <a:custGeom>
              <a:avLst/>
              <a:gdLst/>
              <a:ahLst/>
              <a:cxnLst/>
              <a:rect l="l" t="t" r="r" b="b"/>
              <a:pathLst>
                <a:path w="72" h="173" extrusionOk="0">
                  <a:moveTo>
                    <a:pt x="23" y="1"/>
                  </a:moveTo>
                  <a:cubicBezTo>
                    <a:pt x="12" y="1"/>
                    <a:pt x="0" y="42"/>
                    <a:pt x="12" y="94"/>
                  </a:cubicBezTo>
                  <a:cubicBezTo>
                    <a:pt x="22" y="143"/>
                    <a:pt x="52" y="173"/>
                    <a:pt x="62" y="173"/>
                  </a:cubicBezTo>
                  <a:cubicBezTo>
                    <a:pt x="63" y="173"/>
                    <a:pt x="63" y="172"/>
                    <a:pt x="64" y="172"/>
                  </a:cubicBezTo>
                  <a:cubicBezTo>
                    <a:pt x="72" y="165"/>
                    <a:pt x="57" y="132"/>
                    <a:pt x="45" y="87"/>
                  </a:cubicBezTo>
                  <a:cubicBezTo>
                    <a:pt x="34" y="42"/>
                    <a:pt x="31" y="1"/>
                    <a:pt x="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94;p48">
              <a:extLst>
                <a:ext uri="{FF2B5EF4-FFF2-40B4-BE49-F238E27FC236}">
                  <a16:creationId xmlns:a16="http://schemas.microsoft.com/office/drawing/2014/main" id="{4C816CDA-476F-8264-C139-B2A4496A5A6C}"/>
                </a:ext>
              </a:extLst>
            </p:cNvPr>
            <p:cNvSpPr/>
            <p:nvPr/>
          </p:nvSpPr>
          <p:spPr>
            <a:xfrm>
              <a:off x="7694867" y="2629637"/>
              <a:ext cx="1099" cy="3607"/>
            </a:xfrm>
            <a:custGeom>
              <a:avLst/>
              <a:gdLst/>
              <a:ahLst/>
              <a:cxnLst/>
              <a:rect l="l" t="t" r="r" b="b"/>
              <a:pathLst>
                <a:path w="46" h="151" extrusionOk="0">
                  <a:moveTo>
                    <a:pt x="35" y="0"/>
                  </a:moveTo>
                  <a:cubicBezTo>
                    <a:pt x="23" y="0"/>
                    <a:pt x="12" y="34"/>
                    <a:pt x="9" y="75"/>
                  </a:cubicBezTo>
                  <a:cubicBezTo>
                    <a:pt x="1" y="116"/>
                    <a:pt x="4" y="150"/>
                    <a:pt x="16" y="150"/>
                  </a:cubicBezTo>
                  <a:cubicBezTo>
                    <a:pt x="16" y="150"/>
                    <a:pt x="16" y="150"/>
                    <a:pt x="17" y="150"/>
                  </a:cubicBezTo>
                  <a:cubicBezTo>
                    <a:pt x="24" y="150"/>
                    <a:pt x="35" y="118"/>
                    <a:pt x="42" y="78"/>
                  </a:cubicBezTo>
                  <a:cubicBezTo>
                    <a:pt x="45" y="38"/>
                    <a:pt x="42" y="4"/>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95;p48">
              <a:extLst>
                <a:ext uri="{FF2B5EF4-FFF2-40B4-BE49-F238E27FC236}">
                  <a16:creationId xmlns:a16="http://schemas.microsoft.com/office/drawing/2014/main" id="{60079BA5-0154-C2BD-BDC0-DF1DCB518FDF}"/>
                </a:ext>
              </a:extLst>
            </p:cNvPr>
            <p:cNvSpPr/>
            <p:nvPr/>
          </p:nvSpPr>
          <p:spPr>
            <a:xfrm>
              <a:off x="7696945" y="2623067"/>
              <a:ext cx="2676" cy="3392"/>
            </a:xfrm>
            <a:custGeom>
              <a:avLst/>
              <a:gdLst/>
              <a:ahLst/>
              <a:cxnLst/>
              <a:rect l="l" t="t" r="r" b="b"/>
              <a:pathLst>
                <a:path w="112" h="142" extrusionOk="0">
                  <a:moveTo>
                    <a:pt x="102" y="1"/>
                  </a:moveTo>
                  <a:cubicBezTo>
                    <a:pt x="88" y="1"/>
                    <a:pt x="54" y="15"/>
                    <a:pt x="29" y="51"/>
                  </a:cubicBezTo>
                  <a:cubicBezTo>
                    <a:pt x="1" y="95"/>
                    <a:pt x="6" y="141"/>
                    <a:pt x="14" y="141"/>
                  </a:cubicBezTo>
                  <a:cubicBezTo>
                    <a:pt x="14" y="141"/>
                    <a:pt x="15" y="141"/>
                    <a:pt x="15" y="141"/>
                  </a:cubicBezTo>
                  <a:cubicBezTo>
                    <a:pt x="15" y="141"/>
                    <a:pt x="16" y="141"/>
                    <a:pt x="16" y="141"/>
                  </a:cubicBezTo>
                  <a:cubicBezTo>
                    <a:pt x="26" y="141"/>
                    <a:pt x="35" y="105"/>
                    <a:pt x="60" y="70"/>
                  </a:cubicBezTo>
                  <a:cubicBezTo>
                    <a:pt x="82" y="32"/>
                    <a:pt x="112" y="10"/>
                    <a:pt x="108" y="3"/>
                  </a:cubicBezTo>
                  <a:cubicBezTo>
                    <a:pt x="107" y="1"/>
                    <a:pt x="105" y="1"/>
                    <a:pt x="1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96;p48">
              <a:extLst>
                <a:ext uri="{FF2B5EF4-FFF2-40B4-BE49-F238E27FC236}">
                  <a16:creationId xmlns:a16="http://schemas.microsoft.com/office/drawing/2014/main" id="{B66839C9-3E50-01EC-BE87-2BAA5B026B63}"/>
                </a:ext>
              </a:extLst>
            </p:cNvPr>
            <p:cNvSpPr/>
            <p:nvPr/>
          </p:nvSpPr>
          <p:spPr>
            <a:xfrm>
              <a:off x="7701389" y="2618958"/>
              <a:ext cx="1529" cy="1911"/>
            </a:xfrm>
            <a:custGeom>
              <a:avLst/>
              <a:gdLst/>
              <a:ahLst/>
              <a:cxnLst/>
              <a:rect l="l" t="t" r="r" b="b"/>
              <a:pathLst>
                <a:path w="64" h="80" extrusionOk="0">
                  <a:moveTo>
                    <a:pt x="52" y="1"/>
                  </a:moveTo>
                  <a:cubicBezTo>
                    <a:pt x="43" y="1"/>
                    <a:pt x="28" y="14"/>
                    <a:pt x="19" y="32"/>
                  </a:cubicBezTo>
                  <a:cubicBezTo>
                    <a:pt x="5" y="51"/>
                    <a:pt x="0" y="74"/>
                    <a:pt x="8" y="77"/>
                  </a:cubicBezTo>
                  <a:cubicBezTo>
                    <a:pt x="9" y="79"/>
                    <a:pt x="11" y="79"/>
                    <a:pt x="13" y="79"/>
                  </a:cubicBezTo>
                  <a:cubicBezTo>
                    <a:pt x="22" y="79"/>
                    <a:pt x="36" y="66"/>
                    <a:pt x="45" y="48"/>
                  </a:cubicBezTo>
                  <a:cubicBezTo>
                    <a:pt x="60" y="29"/>
                    <a:pt x="64" y="6"/>
                    <a:pt x="57" y="3"/>
                  </a:cubicBezTo>
                  <a:cubicBezTo>
                    <a:pt x="55" y="1"/>
                    <a:pt x="54" y="1"/>
                    <a:pt x="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897;p48">
              <a:extLst>
                <a:ext uri="{FF2B5EF4-FFF2-40B4-BE49-F238E27FC236}">
                  <a16:creationId xmlns:a16="http://schemas.microsoft.com/office/drawing/2014/main" id="{6603E6F9-1406-5AFE-7819-D157C6BBD070}"/>
                </a:ext>
              </a:extLst>
            </p:cNvPr>
            <p:cNvSpPr/>
            <p:nvPr/>
          </p:nvSpPr>
          <p:spPr>
            <a:xfrm>
              <a:off x="6986941" y="1648377"/>
              <a:ext cx="359425" cy="246186"/>
            </a:xfrm>
            <a:custGeom>
              <a:avLst/>
              <a:gdLst/>
              <a:ahLst/>
              <a:cxnLst/>
              <a:rect l="l" t="t" r="r" b="b"/>
              <a:pathLst>
                <a:path w="15045" h="10305" extrusionOk="0">
                  <a:moveTo>
                    <a:pt x="1876" y="1"/>
                  </a:moveTo>
                  <a:cubicBezTo>
                    <a:pt x="1699" y="1"/>
                    <a:pt x="1648" y="210"/>
                    <a:pt x="1827" y="501"/>
                  </a:cubicBezTo>
                  <a:cubicBezTo>
                    <a:pt x="2017" y="815"/>
                    <a:pt x="2514" y="1778"/>
                    <a:pt x="2346" y="1868"/>
                  </a:cubicBezTo>
                  <a:cubicBezTo>
                    <a:pt x="2342" y="1870"/>
                    <a:pt x="2337" y="1871"/>
                    <a:pt x="2332" y="1871"/>
                  </a:cubicBezTo>
                  <a:cubicBezTo>
                    <a:pt x="2132" y="1871"/>
                    <a:pt x="1274" y="339"/>
                    <a:pt x="1274" y="339"/>
                  </a:cubicBezTo>
                  <a:cubicBezTo>
                    <a:pt x="1274" y="339"/>
                    <a:pt x="1165" y="44"/>
                    <a:pt x="1000" y="44"/>
                  </a:cubicBezTo>
                  <a:cubicBezTo>
                    <a:pt x="979" y="44"/>
                    <a:pt x="957" y="49"/>
                    <a:pt x="934" y="60"/>
                  </a:cubicBezTo>
                  <a:cubicBezTo>
                    <a:pt x="572" y="227"/>
                    <a:pt x="1658" y="1875"/>
                    <a:pt x="1767" y="2028"/>
                  </a:cubicBezTo>
                  <a:cubicBezTo>
                    <a:pt x="1817" y="2102"/>
                    <a:pt x="1749" y="2172"/>
                    <a:pt x="1677" y="2172"/>
                  </a:cubicBezTo>
                  <a:cubicBezTo>
                    <a:pt x="1643" y="2172"/>
                    <a:pt x="1608" y="2156"/>
                    <a:pt x="1584" y="2118"/>
                  </a:cubicBezTo>
                  <a:cubicBezTo>
                    <a:pt x="1513" y="2004"/>
                    <a:pt x="802" y="645"/>
                    <a:pt x="413" y="645"/>
                  </a:cubicBezTo>
                  <a:cubicBezTo>
                    <a:pt x="392" y="645"/>
                    <a:pt x="371" y="649"/>
                    <a:pt x="351" y="658"/>
                  </a:cubicBezTo>
                  <a:cubicBezTo>
                    <a:pt x="67" y="792"/>
                    <a:pt x="1233" y="2020"/>
                    <a:pt x="1222" y="2424"/>
                  </a:cubicBezTo>
                  <a:cubicBezTo>
                    <a:pt x="1220" y="2474"/>
                    <a:pt x="1207" y="2496"/>
                    <a:pt x="1184" y="2496"/>
                  </a:cubicBezTo>
                  <a:cubicBezTo>
                    <a:pt x="1033" y="2496"/>
                    <a:pt x="464" y="1529"/>
                    <a:pt x="205" y="1529"/>
                  </a:cubicBezTo>
                  <a:cubicBezTo>
                    <a:pt x="190" y="1529"/>
                    <a:pt x="177" y="1532"/>
                    <a:pt x="164" y="1539"/>
                  </a:cubicBezTo>
                  <a:cubicBezTo>
                    <a:pt x="67" y="1587"/>
                    <a:pt x="0" y="1639"/>
                    <a:pt x="564" y="2394"/>
                  </a:cubicBezTo>
                  <a:cubicBezTo>
                    <a:pt x="841" y="2764"/>
                    <a:pt x="1412" y="3369"/>
                    <a:pt x="1943" y="3903"/>
                  </a:cubicBezTo>
                  <a:lnTo>
                    <a:pt x="1934" y="3911"/>
                  </a:lnTo>
                  <a:cubicBezTo>
                    <a:pt x="1934" y="3911"/>
                    <a:pt x="6022" y="10305"/>
                    <a:pt x="9523" y="10305"/>
                  </a:cubicBezTo>
                  <a:cubicBezTo>
                    <a:pt x="9982" y="10305"/>
                    <a:pt x="10430" y="10195"/>
                    <a:pt x="10858" y="9947"/>
                  </a:cubicBezTo>
                  <a:cubicBezTo>
                    <a:pt x="14780" y="7672"/>
                    <a:pt x="15045" y="7085"/>
                    <a:pt x="15045" y="7085"/>
                  </a:cubicBezTo>
                  <a:lnTo>
                    <a:pt x="12849" y="4295"/>
                  </a:lnTo>
                  <a:cubicBezTo>
                    <a:pt x="12849" y="4295"/>
                    <a:pt x="9513" y="6858"/>
                    <a:pt x="8903" y="6858"/>
                  </a:cubicBezTo>
                  <a:cubicBezTo>
                    <a:pt x="8880" y="6858"/>
                    <a:pt x="8860" y="6855"/>
                    <a:pt x="8845" y="6847"/>
                  </a:cubicBezTo>
                  <a:cubicBezTo>
                    <a:pt x="6608" y="5647"/>
                    <a:pt x="4808" y="3463"/>
                    <a:pt x="4198" y="2667"/>
                  </a:cubicBezTo>
                  <a:cubicBezTo>
                    <a:pt x="4176" y="2521"/>
                    <a:pt x="4158" y="2353"/>
                    <a:pt x="4142" y="2155"/>
                  </a:cubicBezTo>
                  <a:cubicBezTo>
                    <a:pt x="4127" y="1984"/>
                    <a:pt x="4146" y="1811"/>
                    <a:pt x="4191" y="1644"/>
                  </a:cubicBezTo>
                  <a:cubicBezTo>
                    <a:pt x="4247" y="1442"/>
                    <a:pt x="4332" y="1180"/>
                    <a:pt x="4422" y="1049"/>
                  </a:cubicBezTo>
                  <a:cubicBezTo>
                    <a:pt x="4521" y="905"/>
                    <a:pt x="4422" y="722"/>
                    <a:pt x="4283" y="722"/>
                  </a:cubicBezTo>
                  <a:cubicBezTo>
                    <a:pt x="4264" y="722"/>
                    <a:pt x="4245" y="725"/>
                    <a:pt x="4225" y="732"/>
                  </a:cubicBezTo>
                  <a:cubicBezTo>
                    <a:pt x="4053" y="788"/>
                    <a:pt x="3732" y="1225"/>
                    <a:pt x="3623" y="1849"/>
                  </a:cubicBezTo>
                  <a:cubicBezTo>
                    <a:pt x="3595" y="2007"/>
                    <a:pt x="3543" y="2069"/>
                    <a:pt x="3478" y="2069"/>
                  </a:cubicBezTo>
                  <a:cubicBezTo>
                    <a:pt x="3286" y="2069"/>
                    <a:pt x="2980" y="1522"/>
                    <a:pt x="2846" y="1285"/>
                  </a:cubicBezTo>
                  <a:cubicBezTo>
                    <a:pt x="2663" y="971"/>
                    <a:pt x="2055" y="26"/>
                    <a:pt x="1912" y="3"/>
                  </a:cubicBezTo>
                  <a:cubicBezTo>
                    <a:pt x="1900" y="2"/>
                    <a:pt x="1887" y="1"/>
                    <a:pt x="187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898;p48">
              <a:extLst>
                <a:ext uri="{FF2B5EF4-FFF2-40B4-BE49-F238E27FC236}">
                  <a16:creationId xmlns:a16="http://schemas.microsoft.com/office/drawing/2014/main" id="{F1F703BA-9108-C9A3-C875-C004F12F62D6}"/>
                </a:ext>
              </a:extLst>
            </p:cNvPr>
            <p:cNvSpPr/>
            <p:nvPr/>
          </p:nvSpPr>
          <p:spPr>
            <a:xfrm>
              <a:off x="6843971" y="1651220"/>
              <a:ext cx="397028" cy="211689"/>
            </a:xfrm>
            <a:custGeom>
              <a:avLst/>
              <a:gdLst/>
              <a:ahLst/>
              <a:cxnLst/>
              <a:rect l="l" t="t" r="r" b="b"/>
              <a:pathLst>
                <a:path w="16619" h="8861" extrusionOk="0">
                  <a:moveTo>
                    <a:pt x="0" y="1"/>
                  </a:moveTo>
                  <a:lnTo>
                    <a:pt x="14153" y="8860"/>
                  </a:lnTo>
                  <a:cubicBezTo>
                    <a:pt x="14153" y="8860"/>
                    <a:pt x="16495" y="6481"/>
                    <a:pt x="16618" y="598"/>
                  </a:cubicBez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899;p48">
              <a:extLst>
                <a:ext uri="{FF2B5EF4-FFF2-40B4-BE49-F238E27FC236}">
                  <a16:creationId xmlns:a16="http://schemas.microsoft.com/office/drawing/2014/main" id="{D2D2036D-B4D6-B97E-540A-744FD5B67046}"/>
                </a:ext>
              </a:extLst>
            </p:cNvPr>
            <p:cNvSpPr/>
            <p:nvPr/>
          </p:nvSpPr>
          <p:spPr>
            <a:xfrm>
              <a:off x="7346304" y="1898238"/>
              <a:ext cx="547105" cy="445286"/>
            </a:xfrm>
            <a:custGeom>
              <a:avLst/>
              <a:gdLst/>
              <a:ahLst/>
              <a:cxnLst/>
              <a:rect l="l" t="t" r="r" b="b"/>
              <a:pathLst>
                <a:path w="22901" h="18639" extrusionOk="0">
                  <a:moveTo>
                    <a:pt x="3970" y="0"/>
                  </a:moveTo>
                  <a:lnTo>
                    <a:pt x="0" y="5334"/>
                  </a:lnTo>
                  <a:cubicBezTo>
                    <a:pt x="0" y="5334"/>
                    <a:pt x="8180" y="17231"/>
                    <a:pt x="8875" y="17518"/>
                  </a:cubicBezTo>
                  <a:cubicBezTo>
                    <a:pt x="9566" y="17805"/>
                    <a:pt x="22680" y="18639"/>
                    <a:pt x="22680" y="18639"/>
                  </a:cubicBezTo>
                  <a:lnTo>
                    <a:pt x="22900" y="13686"/>
                  </a:lnTo>
                  <a:cubicBezTo>
                    <a:pt x="22900" y="13686"/>
                    <a:pt x="11500" y="12678"/>
                    <a:pt x="11370" y="12442"/>
                  </a:cubicBezTo>
                  <a:cubicBezTo>
                    <a:pt x="11240" y="12203"/>
                    <a:pt x="3970" y="0"/>
                    <a:pt x="397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900;p48">
              <a:extLst>
                <a:ext uri="{FF2B5EF4-FFF2-40B4-BE49-F238E27FC236}">
                  <a16:creationId xmlns:a16="http://schemas.microsoft.com/office/drawing/2014/main" id="{C1ADCB91-19FC-FE1D-CBB4-E1EEBD02B07F}"/>
                </a:ext>
              </a:extLst>
            </p:cNvPr>
            <p:cNvSpPr/>
            <p:nvPr/>
          </p:nvSpPr>
          <p:spPr>
            <a:xfrm>
              <a:off x="7864143" y="2221016"/>
              <a:ext cx="9580" cy="119139"/>
            </a:xfrm>
            <a:custGeom>
              <a:avLst/>
              <a:gdLst/>
              <a:ahLst/>
              <a:cxnLst/>
              <a:rect l="l" t="t" r="r" b="b"/>
              <a:pathLst>
                <a:path w="401" h="4987" extrusionOk="0">
                  <a:moveTo>
                    <a:pt x="375" y="0"/>
                  </a:moveTo>
                  <a:lnTo>
                    <a:pt x="375" y="0"/>
                  </a:lnTo>
                  <a:cubicBezTo>
                    <a:pt x="349" y="0"/>
                    <a:pt x="252" y="1113"/>
                    <a:pt x="154" y="2492"/>
                  </a:cubicBezTo>
                  <a:cubicBezTo>
                    <a:pt x="57" y="3866"/>
                    <a:pt x="1" y="4986"/>
                    <a:pt x="23" y="4986"/>
                  </a:cubicBezTo>
                  <a:cubicBezTo>
                    <a:pt x="23" y="4986"/>
                    <a:pt x="23" y="4986"/>
                    <a:pt x="23" y="4986"/>
                  </a:cubicBezTo>
                  <a:cubicBezTo>
                    <a:pt x="51" y="4986"/>
                    <a:pt x="151" y="3872"/>
                    <a:pt x="247" y="2495"/>
                  </a:cubicBezTo>
                  <a:cubicBezTo>
                    <a:pt x="345" y="1121"/>
                    <a:pt x="401" y="4"/>
                    <a:pt x="375"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901;p48">
              <a:extLst>
                <a:ext uri="{FF2B5EF4-FFF2-40B4-BE49-F238E27FC236}">
                  <a16:creationId xmlns:a16="http://schemas.microsoft.com/office/drawing/2014/main" id="{D6E545AE-91F2-6CDD-1626-BC99E503EC71}"/>
                </a:ext>
              </a:extLst>
            </p:cNvPr>
            <p:cNvSpPr/>
            <p:nvPr/>
          </p:nvSpPr>
          <p:spPr>
            <a:xfrm>
              <a:off x="7595093" y="2196455"/>
              <a:ext cx="24750" cy="28811"/>
            </a:xfrm>
            <a:custGeom>
              <a:avLst/>
              <a:gdLst/>
              <a:ahLst/>
              <a:cxnLst/>
              <a:rect l="l" t="t" r="r" b="b"/>
              <a:pathLst>
                <a:path w="1036" h="1206" extrusionOk="0">
                  <a:moveTo>
                    <a:pt x="1014" y="0"/>
                  </a:moveTo>
                  <a:cubicBezTo>
                    <a:pt x="978" y="0"/>
                    <a:pt x="746" y="252"/>
                    <a:pt x="482" y="572"/>
                  </a:cubicBezTo>
                  <a:cubicBezTo>
                    <a:pt x="206" y="905"/>
                    <a:pt x="1" y="1189"/>
                    <a:pt x="20" y="1204"/>
                  </a:cubicBezTo>
                  <a:cubicBezTo>
                    <a:pt x="21" y="1205"/>
                    <a:pt x="22" y="1205"/>
                    <a:pt x="23" y="1205"/>
                  </a:cubicBezTo>
                  <a:cubicBezTo>
                    <a:pt x="58" y="1205"/>
                    <a:pt x="286" y="954"/>
                    <a:pt x="554" y="632"/>
                  </a:cubicBezTo>
                  <a:cubicBezTo>
                    <a:pt x="827" y="300"/>
                    <a:pt x="1035" y="16"/>
                    <a:pt x="1017" y="1"/>
                  </a:cubicBezTo>
                  <a:cubicBezTo>
                    <a:pt x="1016" y="0"/>
                    <a:pt x="1015" y="0"/>
                    <a:pt x="101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902;p48">
              <a:extLst>
                <a:ext uri="{FF2B5EF4-FFF2-40B4-BE49-F238E27FC236}">
                  <a16:creationId xmlns:a16="http://schemas.microsoft.com/office/drawing/2014/main" id="{732D856D-8807-3B4C-30BA-6B982C7AF847}"/>
                </a:ext>
              </a:extLst>
            </p:cNvPr>
            <p:cNvSpPr/>
            <p:nvPr/>
          </p:nvSpPr>
          <p:spPr>
            <a:xfrm>
              <a:off x="7609189" y="2198534"/>
              <a:ext cx="9413" cy="34449"/>
            </a:xfrm>
            <a:custGeom>
              <a:avLst/>
              <a:gdLst/>
              <a:ahLst/>
              <a:cxnLst/>
              <a:rect l="l" t="t" r="r" b="b"/>
              <a:pathLst>
                <a:path w="394" h="1442" extrusionOk="0">
                  <a:moveTo>
                    <a:pt x="370" y="0"/>
                  </a:moveTo>
                  <a:cubicBezTo>
                    <a:pt x="343" y="0"/>
                    <a:pt x="246" y="315"/>
                    <a:pt x="154" y="709"/>
                  </a:cubicBezTo>
                  <a:cubicBezTo>
                    <a:pt x="61" y="1105"/>
                    <a:pt x="1" y="1434"/>
                    <a:pt x="27" y="1442"/>
                  </a:cubicBezTo>
                  <a:cubicBezTo>
                    <a:pt x="27" y="1442"/>
                    <a:pt x="27" y="1442"/>
                    <a:pt x="27" y="1442"/>
                  </a:cubicBezTo>
                  <a:cubicBezTo>
                    <a:pt x="55" y="1442"/>
                    <a:pt x="151" y="1126"/>
                    <a:pt x="244" y="728"/>
                  </a:cubicBezTo>
                  <a:cubicBezTo>
                    <a:pt x="337" y="333"/>
                    <a:pt x="393" y="4"/>
                    <a:pt x="371" y="0"/>
                  </a:cubicBezTo>
                  <a:cubicBezTo>
                    <a:pt x="371" y="0"/>
                    <a:pt x="370" y="0"/>
                    <a:pt x="370"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903;p48">
              <a:extLst>
                <a:ext uri="{FF2B5EF4-FFF2-40B4-BE49-F238E27FC236}">
                  <a16:creationId xmlns:a16="http://schemas.microsoft.com/office/drawing/2014/main" id="{6E465674-3D13-5206-DEA6-3B015F948F4F}"/>
                </a:ext>
              </a:extLst>
            </p:cNvPr>
            <p:cNvSpPr/>
            <p:nvPr/>
          </p:nvSpPr>
          <p:spPr>
            <a:xfrm>
              <a:off x="7669541" y="2243474"/>
              <a:ext cx="12733" cy="11133"/>
            </a:xfrm>
            <a:custGeom>
              <a:avLst/>
              <a:gdLst/>
              <a:ahLst/>
              <a:cxnLst/>
              <a:rect l="l" t="t" r="r" b="b"/>
              <a:pathLst>
                <a:path w="533" h="466" extrusionOk="0">
                  <a:moveTo>
                    <a:pt x="264" y="0"/>
                  </a:moveTo>
                  <a:cubicBezTo>
                    <a:pt x="256" y="0"/>
                    <a:pt x="247" y="1"/>
                    <a:pt x="239" y="2"/>
                  </a:cubicBezTo>
                  <a:lnTo>
                    <a:pt x="150" y="31"/>
                  </a:lnTo>
                  <a:cubicBezTo>
                    <a:pt x="15" y="106"/>
                    <a:pt x="0" y="326"/>
                    <a:pt x="123" y="424"/>
                  </a:cubicBezTo>
                  <a:cubicBezTo>
                    <a:pt x="161" y="453"/>
                    <a:pt x="207" y="466"/>
                    <a:pt x="254" y="466"/>
                  </a:cubicBezTo>
                  <a:cubicBezTo>
                    <a:pt x="360" y="466"/>
                    <a:pt x="468" y="400"/>
                    <a:pt x="497" y="297"/>
                  </a:cubicBezTo>
                  <a:cubicBezTo>
                    <a:pt x="532" y="155"/>
                    <a:pt x="406" y="0"/>
                    <a:pt x="26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904;p48">
              <a:extLst>
                <a:ext uri="{FF2B5EF4-FFF2-40B4-BE49-F238E27FC236}">
                  <a16:creationId xmlns:a16="http://schemas.microsoft.com/office/drawing/2014/main" id="{C6ADDE4A-49F6-2013-31B0-37DDDD08C1E9}"/>
                </a:ext>
              </a:extLst>
            </p:cNvPr>
            <p:cNvSpPr/>
            <p:nvPr/>
          </p:nvSpPr>
          <p:spPr>
            <a:xfrm>
              <a:off x="7511948" y="2127360"/>
              <a:ext cx="12805" cy="11181"/>
            </a:xfrm>
            <a:custGeom>
              <a:avLst/>
              <a:gdLst/>
              <a:ahLst/>
              <a:cxnLst/>
              <a:rect l="l" t="t" r="r" b="b"/>
              <a:pathLst>
                <a:path w="536" h="468" extrusionOk="0">
                  <a:moveTo>
                    <a:pt x="262" y="1"/>
                  </a:moveTo>
                  <a:cubicBezTo>
                    <a:pt x="254" y="1"/>
                    <a:pt x="247" y="1"/>
                    <a:pt x="239" y="2"/>
                  </a:cubicBezTo>
                  <a:lnTo>
                    <a:pt x="149" y="32"/>
                  </a:lnTo>
                  <a:cubicBezTo>
                    <a:pt x="18" y="111"/>
                    <a:pt x="0" y="331"/>
                    <a:pt x="123" y="424"/>
                  </a:cubicBezTo>
                  <a:cubicBezTo>
                    <a:pt x="162" y="454"/>
                    <a:pt x="209" y="467"/>
                    <a:pt x="257" y="467"/>
                  </a:cubicBezTo>
                  <a:cubicBezTo>
                    <a:pt x="361" y="467"/>
                    <a:pt x="469" y="403"/>
                    <a:pt x="497" y="301"/>
                  </a:cubicBezTo>
                  <a:cubicBezTo>
                    <a:pt x="536" y="160"/>
                    <a:pt x="406" y="1"/>
                    <a:pt x="262"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905;p48">
              <a:extLst>
                <a:ext uri="{FF2B5EF4-FFF2-40B4-BE49-F238E27FC236}">
                  <a16:creationId xmlns:a16="http://schemas.microsoft.com/office/drawing/2014/main" id="{C1141565-CFCD-9F38-E5B6-BEC452BBB3AE}"/>
                </a:ext>
              </a:extLst>
            </p:cNvPr>
            <p:cNvSpPr/>
            <p:nvPr/>
          </p:nvSpPr>
          <p:spPr>
            <a:xfrm>
              <a:off x="7710588" y="2293695"/>
              <a:ext cx="12709" cy="11133"/>
            </a:xfrm>
            <a:custGeom>
              <a:avLst/>
              <a:gdLst/>
              <a:ahLst/>
              <a:cxnLst/>
              <a:rect l="l" t="t" r="r" b="b"/>
              <a:pathLst>
                <a:path w="532" h="466" extrusionOk="0">
                  <a:moveTo>
                    <a:pt x="263" y="1"/>
                  </a:moveTo>
                  <a:cubicBezTo>
                    <a:pt x="254" y="1"/>
                    <a:pt x="245" y="1"/>
                    <a:pt x="235" y="3"/>
                  </a:cubicBezTo>
                  <a:lnTo>
                    <a:pt x="149" y="32"/>
                  </a:lnTo>
                  <a:cubicBezTo>
                    <a:pt x="15" y="107"/>
                    <a:pt x="1" y="327"/>
                    <a:pt x="123" y="420"/>
                  </a:cubicBezTo>
                  <a:cubicBezTo>
                    <a:pt x="161" y="451"/>
                    <a:pt x="208" y="465"/>
                    <a:pt x="255" y="465"/>
                  </a:cubicBezTo>
                  <a:cubicBezTo>
                    <a:pt x="358" y="465"/>
                    <a:pt x="465" y="399"/>
                    <a:pt x="494" y="298"/>
                  </a:cubicBezTo>
                  <a:cubicBezTo>
                    <a:pt x="531" y="157"/>
                    <a:pt x="406" y="1"/>
                    <a:pt x="263"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906;p48">
              <a:extLst>
                <a:ext uri="{FF2B5EF4-FFF2-40B4-BE49-F238E27FC236}">
                  <a16:creationId xmlns:a16="http://schemas.microsoft.com/office/drawing/2014/main" id="{9D7E7E2C-D718-A88B-34C7-5E00CA455237}"/>
                </a:ext>
              </a:extLst>
            </p:cNvPr>
            <p:cNvSpPr/>
            <p:nvPr/>
          </p:nvSpPr>
          <p:spPr>
            <a:xfrm>
              <a:off x="7810791" y="2309320"/>
              <a:ext cx="12829" cy="11157"/>
            </a:xfrm>
            <a:custGeom>
              <a:avLst/>
              <a:gdLst/>
              <a:ahLst/>
              <a:cxnLst/>
              <a:rect l="l" t="t" r="r" b="b"/>
              <a:pathLst>
                <a:path w="537" h="467" extrusionOk="0">
                  <a:moveTo>
                    <a:pt x="263" y="1"/>
                  </a:moveTo>
                  <a:cubicBezTo>
                    <a:pt x="255" y="1"/>
                    <a:pt x="247" y="1"/>
                    <a:pt x="239" y="2"/>
                  </a:cubicBezTo>
                  <a:lnTo>
                    <a:pt x="150" y="32"/>
                  </a:lnTo>
                  <a:cubicBezTo>
                    <a:pt x="20" y="111"/>
                    <a:pt x="1" y="330"/>
                    <a:pt x="124" y="424"/>
                  </a:cubicBezTo>
                  <a:cubicBezTo>
                    <a:pt x="162" y="453"/>
                    <a:pt x="208" y="466"/>
                    <a:pt x="255" y="466"/>
                  </a:cubicBezTo>
                  <a:cubicBezTo>
                    <a:pt x="360" y="466"/>
                    <a:pt x="469" y="401"/>
                    <a:pt x="498" y="297"/>
                  </a:cubicBezTo>
                  <a:cubicBezTo>
                    <a:pt x="537" y="159"/>
                    <a:pt x="407" y="1"/>
                    <a:pt x="263"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907;p48">
              <a:extLst>
                <a:ext uri="{FF2B5EF4-FFF2-40B4-BE49-F238E27FC236}">
                  <a16:creationId xmlns:a16="http://schemas.microsoft.com/office/drawing/2014/main" id="{8CAFC72C-4D81-2E17-008A-921599B3C2A8}"/>
                </a:ext>
              </a:extLst>
            </p:cNvPr>
            <p:cNvSpPr/>
            <p:nvPr/>
          </p:nvSpPr>
          <p:spPr>
            <a:xfrm>
              <a:off x="7768956" y="2245768"/>
              <a:ext cx="12709" cy="11133"/>
            </a:xfrm>
            <a:custGeom>
              <a:avLst/>
              <a:gdLst/>
              <a:ahLst/>
              <a:cxnLst/>
              <a:rect l="l" t="t" r="r" b="b"/>
              <a:pathLst>
                <a:path w="532" h="466" extrusionOk="0">
                  <a:moveTo>
                    <a:pt x="263" y="0"/>
                  </a:moveTo>
                  <a:cubicBezTo>
                    <a:pt x="254" y="0"/>
                    <a:pt x="244" y="1"/>
                    <a:pt x="235" y="2"/>
                  </a:cubicBezTo>
                  <a:lnTo>
                    <a:pt x="149" y="32"/>
                  </a:lnTo>
                  <a:cubicBezTo>
                    <a:pt x="15" y="107"/>
                    <a:pt x="0" y="328"/>
                    <a:pt x="123" y="421"/>
                  </a:cubicBezTo>
                  <a:cubicBezTo>
                    <a:pt x="161" y="452"/>
                    <a:pt x="207" y="465"/>
                    <a:pt x="255" y="465"/>
                  </a:cubicBezTo>
                  <a:cubicBezTo>
                    <a:pt x="358" y="465"/>
                    <a:pt x="465" y="400"/>
                    <a:pt x="493" y="297"/>
                  </a:cubicBezTo>
                  <a:cubicBezTo>
                    <a:pt x="531" y="158"/>
                    <a:pt x="405" y="0"/>
                    <a:pt x="26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908;p48">
              <a:extLst>
                <a:ext uri="{FF2B5EF4-FFF2-40B4-BE49-F238E27FC236}">
                  <a16:creationId xmlns:a16="http://schemas.microsoft.com/office/drawing/2014/main" id="{51DFDD27-2728-19EC-CE7F-F3D316B96A31}"/>
                </a:ext>
              </a:extLst>
            </p:cNvPr>
            <p:cNvSpPr/>
            <p:nvPr/>
          </p:nvSpPr>
          <p:spPr>
            <a:xfrm>
              <a:off x="7552971" y="2257833"/>
              <a:ext cx="12733" cy="11061"/>
            </a:xfrm>
            <a:custGeom>
              <a:avLst/>
              <a:gdLst/>
              <a:ahLst/>
              <a:cxnLst/>
              <a:rect l="l" t="t" r="r" b="b"/>
              <a:pathLst>
                <a:path w="533" h="463" extrusionOk="0">
                  <a:moveTo>
                    <a:pt x="264" y="0"/>
                  </a:moveTo>
                  <a:cubicBezTo>
                    <a:pt x="255" y="0"/>
                    <a:pt x="246" y="1"/>
                    <a:pt x="236" y="2"/>
                  </a:cubicBezTo>
                  <a:lnTo>
                    <a:pt x="150" y="28"/>
                  </a:lnTo>
                  <a:cubicBezTo>
                    <a:pt x="16" y="106"/>
                    <a:pt x="1" y="327"/>
                    <a:pt x="124" y="420"/>
                  </a:cubicBezTo>
                  <a:cubicBezTo>
                    <a:pt x="162" y="449"/>
                    <a:pt x="208" y="463"/>
                    <a:pt x="256" y="463"/>
                  </a:cubicBezTo>
                  <a:cubicBezTo>
                    <a:pt x="359" y="463"/>
                    <a:pt x="465" y="399"/>
                    <a:pt x="494" y="297"/>
                  </a:cubicBezTo>
                  <a:cubicBezTo>
                    <a:pt x="532" y="157"/>
                    <a:pt x="407" y="0"/>
                    <a:pt x="26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909;p48">
              <a:extLst>
                <a:ext uri="{FF2B5EF4-FFF2-40B4-BE49-F238E27FC236}">
                  <a16:creationId xmlns:a16="http://schemas.microsoft.com/office/drawing/2014/main" id="{1D9FD1F7-9187-4015-41D4-357641656C7A}"/>
                </a:ext>
              </a:extLst>
            </p:cNvPr>
            <p:cNvSpPr/>
            <p:nvPr/>
          </p:nvSpPr>
          <p:spPr>
            <a:xfrm>
              <a:off x="7838196" y="2256137"/>
              <a:ext cx="12733" cy="11133"/>
            </a:xfrm>
            <a:custGeom>
              <a:avLst/>
              <a:gdLst/>
              <a:ahLst/>
              <a:cxnLst/>
              <a:rect l="l" t="t" r="r" b="b"/>
              <a:pathLst>
                <a:path w="533" h="466" extrusionOk="0">
                  <a:moveTo>
                    <a:pt x="259" y="0"/>
                  </a:moveTo>
                  <a:cubicBezTo>
                    <a:pt x="251" y="0"/>
                    <a:pt x="243" y="1"/>
                    <a:pt x="235" y="1"/>
                  </a:cubicBezTo>
                  <a:lnTo>
                    <a:pt x="150" y="32"/>
                  </a:lnTo>
                  <a:cubicBezTo>
                    <a:pt x="16" y="106"/>
                    <a:pt x="0" y="327"/>
                    <a:pt x="123" y="424"/>
                  </a:cubicBezTo>
                  <a:cubicBezTo>
                    <a:pt x="160" y="453"/>
                    <a:pt x="206" y="466"/>
                    <a:pt x="253" y="466"/>
                  </a:cubicBezTo>
                  <a:cubicBezTo>
                    <a:pt x="357" y="466"/>
                    <a:pt x="465" y="400"/>
                    <a:pt x="493" y="297"/>
                  </a:cubicBezTo>
                  <a:cubicBezTo>
                    <a:pt x="533" y="155"/>
                    <a:pt x="403" y="0"/>
                    <a:pt x="259"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910;p48">
              <a:extLst>
                <a:ext uri="{FF2B5EF4-FFF2-40B4-BE49-F238E27FC236}">
                  <a16:creationId xmlns:a16="http://schemas.microsoft.com/office/drawing/2014/main" id="{F6B71189-AEAF-0C45-BC7E-0145C8474092}"/>
                </a:ext>
              </a:extLst>
            </p:cNvPr>
            <p:cNvSpPr/>
            <p:nvPr/>
          </p:nvSpPr>
          <p:spPr>
            <a:xfrm>
              <a:off x="7618746" y="2280769"/>
              <a:ext cx="12733" cy="11133"/>
            </a:xfrm>
            <a:custGeom>
              <a:avLst/>
              <a:gdLst/>
              <a:ahLst/>
              <a:cxnLst/>
              <a:rect l="l" t="t" r="r" b="b"/>
              <a:pathLst>
                <a:path w="533" h="466" extrusionOk="0">
                  <a:moveTo>
                    <a:pt x="259" y="0"/>
                  </a:moveTo>
                  <a:cubicBezTo>
                    <a:pt x="252" y="0"/>
                    <a:pt x="244" y="0"/>
                    <a:pt x="236" y="1"/>
                  </a:cubicBezTo>
                  <a:lnTo>
                    <a:pt x="150" y="32"/>
                  </a:lnTo>
                  <a:cubicBezTo>
                    <a:pt x="16" y="106"/>
                    <a:pt x="1" y="327"/>
                    <a:pt x="120" y="424"/>
                  </a:cubicBezTo>
                  <a:cubicBezTo>
                    <a:pt x="158" y="452"/>
                    <a:pt x="205" y="466"/>
                    <a:pt x="252" y="466"/>
                  </a:cubicBezTo>
                  <a:cubicBezTo>
                    <a:pt x="357" y="466"/>
                    <a:pt x="465" y="400"/>
                    <a:pt x="494" y="297"/>
                  </a:cubicBezTo>
                  <a:cubicBezTo>
                    <a:pt x="533" y="155"/>
                    <a:pt x="403" y="0"/>
                    <a:pt x="259"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911;p48">
              <a:extLst>
                <a:ext uri="{FF2B5EF4-FFF2-40B4-BE49-F238E27FC236}">
                  <a16:creationId xmlns:a16="http://schemas.microsoft.com/office/drawing/2014/main" id="{AF565893-E28F-4093-995C-71B22354723E}"/>
                </a:ext>
              </a:extLst>
            </p:cNvPr>
            <p:cNvSpPr/>
            <p:nvPr/>
          </p:nvSpPr>
          <p:spPr>
            <a:xfrm>
              <a:off x="7571010" y="2171106"/>
              <a:ext cx="12829" cy="11157"/>
            </a:xfrm>
            <a:custGeom>
              <a:avLst/>
              <a:gdLst/>
              <a:ahLst/>
              <a:cxnLst/>
              <a:rect l="l" t="t" r="r" b="b"/>
              <a:pathLst>
                <a:path w="537" h="467" extrusionOk="0">
                  <a:moveTo>
                    <a:pt x="264" y="0"/>
                  </a:moveTo>
                  <a:cubicBezTo>
                    <a:pt x="256" y="0"/>
                    <a:pt x="248" y="1"/>
                    <a:pt x="240" y="2"/>
                  </a:cubicBezTo>
                  <a:lnTo>
                    <a:pt x="150" y="31"/>
                  </a:lnTo>
                  <a:cubicBezTo>
                    <a:pt x="19" y="109"/>
                    <a:pt x="0" y="330"/>
                    <a:pt x="123" y="423"/>
                  </a:cubicBezTo>
                  <a:cubicBezTo>
                    <a:pt x="162" y="453"/>
                    <a:pt x="210" y="466"/>
                    <a:pt x="258" y="466"/>
                  </a:cubicBezTo>
                  <a:cubicBezTo>
                    <a:pt x="362" y="466"/>
                    <a:pt x="469" y="403"/>
                    <a:pt x="497" y="300"/>
                  </a:cubicBezTo>
                  <a:cubicBezTo>
                    <a:pt x="536" y="158"/>
                    <a:pt x="407" y="0"/>
                    <a:pt x="26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912;p48">
              <a:extLst>
                <a:ext uri="{FF2B5EF4-FFF2-40B4-BE49-F238E27FC236}">
                  <a16:creationId xmlns:a16="http://schemas.microsoft.com/office/drawing/2014/main" id="{DCDDDB90-89F6-36F2-6569-C57A495A83B6}"/>
                </a:ext>
              </a:extLst>
            </p:cNvPr>
            <p:cNvSpPr/>
            <p:nvPr/>
          </p:nvSpPr>
          <p:spPr>
            <a:xfrm>
              <a:off x="7339877" y="1962483"/>
              <a:ext cx="375240" cy="699069"/>
            </a:xfrm>
            <a:custGeom>
              <a:avLst/>
              <a:gdLst/>
              <a:ahLst/>
              <a:cxnLst/>
              <a:rect l="l" t="t" r="r" b="b"/>
              <a:pathLst>
                <a:path w="15707" h="29262" extrusionOk="0">
                  <a:moveTo>
                    <a:pt x="5842" y="1"/>
                  </a:moveTo>
                  <a:lnTo>
                    <a:pt x="0" y="2328"/>
                  </a:lnTo>
                  <a:lnTo>
                    <a:pt x="1909" y="17052"/>
                  </a:lnTo>
                  <a:cubicBezTo>
                    <a:pt x="2182" y="17604"/>
                    <a:pt x="12262" y="29262"/>
                    <a:pt x="12262" y="29262"/>
                  </a:cubicBezTo>
                  <a:lnTo>
                    <a:pt x="15707" y="26371"/>
                  </a:lnTo>
                  <a:lnTo>
                    <a:pt x="7892" y="16499"/>
                  </a:lnTo>
                  <a:cubicBezTo>
                    <a:pt x="7471" y="15968"/>
                    <a:pt x="7242" y="15311"/>
                    <a:pt x="7242" y="14635"/>
                  </a:cubicBezTo>
                  <a:lnTo>
                    <a:pt x="6694" y="6260"/>
                  </a:lnTo>
                  <a:lnTo>
                    <a:pt x="7161" y="5439"/>
                  </a:lnTo>
                  <a:cubicBezTo>
                    <a:pt x="7269" y="5248"/>
                    <a:pt x="7329" y="5031"/>
                    <a:pt x="7340" y="4807"/>
                  </a:cubicBezTo>
                  <a:cubicBezTo>
                    <a:pt x="7404" y="3299"/>
                    <a:pt x="7113" y="1566"/>
                    <a:pt x="6182" y="423"/>
                  </a:cubicBezTo>
                  <a:lnTo>
                    <a:pt x="584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913;p48">
              <a:extLst>
                <a:ext uri="{FF2B5EF4-FFF2-40B4-BE49-F238E27FC236}">
                  <a16:creationId xmlns:a16="http://schemas.microsoft.com/office/drawing/2014/main" id="{B4F16C4F-5A24-DB2E-AF80-9708D95F463A}"/>
                </a:ext>
              </a:extLst>
            </p:cNvPr>
            <p:cNvSpPr/>
            <p:nvPr/>
          </p:nvSpPr>
          <p:spPr>
            <a:xfrm>
              <a:off x="7420369" y="2005942"/>
              <a:ext cx="54278" cy="30579"/>
            </a:xfrm>
            <a:custGeom>
              <a:avLst/>
              <a:gdLst/>
              <a:ahLst/>
              <a:cxnLst/>
              <a:rect l="l" t="t" r="r" b="b"/>
              <a:pathLst>
                <a:path w="2272" h="1280" extrusionOk="0">
                  <a:moveTo>
                    <a:pt x="12" y="0"/>
                  </a:moveTo>
                  <a:cubicBezTo>
                    <a:pt x="12" y="0"/>
                    <a:pt x="12" y="0"/>
                    <a:pt x="12" y="0"/>
                  </a:cubicBezTo>
                  <a:cubicBezTo>
                    <a:pt x="1" y="4"/>
                    <a:pt x="23" y="169"/>
                    <a:pt x="143" y="400"/>
                  </a:cubicBezTo>
                  <a:cubicBezTo>
                    <a:pt x="262" y="628"/>
                    <a:pt x="505" y="927"/>
                    <a:pt x="867" y="1106"/>
                  </a:cubicBezTo>
                  <a:cubicBezTo>
                    <a:pt x="1127" y="1234"/>
                    <a:pt x="1395" y="1279"/>
                    <a:pt x="1617" y="1279"/>
                  </a:cubicBezTo>
                  <a:cubicBezTo>
                    <a:pt x="1660" y="1279"/>
                    <a:pt x="1702" y="1277"/>
                    <a:pt x="1741" y="1274"/>
                  </a:cubicBezTo>
                  <a:cubicBezTo>
                    <a:pt x="1987" y="1252"/>
                    <a:pt x="2160" y="1185"/>
                    <a:pt x="2227" y="1151"/>
                  </a:cubicBezTo>
                  <a:lnTo>
                    <a:pt x="2223" y="1151"/>
                  </a:lnTo>
                  <a:cubicBezTo>
                    <a:pt x="2256" y="1143"/>
                    <a:pt x="2272" y="1140"/>
                    <a:pt x="2268" y="1136"/>
                  </a:cubicBezTo>
                  <a:cubicBezTo>
                    <a:pt x="2268" y="1133"/>
                    <a:pt x="2253" y="1128"/>
                    <a:pt x="2220" y="1128"/>
                  </a:cubicBezTo>
                  <a:cubicBezTo>
                    <a:pt x="2144" y="1143"/>
                    <a:pt x="1973" y="1192"/>
                    <a:pt x="1737" y="1200"/>
                  </a:cubicBezTo>
                  <a:cubicBezTo>
                    <a:pt x="1721" y="1200"/>
                    <a:pt x="1703" y="1201"/>
                    <a:pt x="1686" y="1201"/>
                  </a:cubicBezTo>
                  <a:cubicBezTo>
                    <a:pt x="1459" y="1201"/>
                    <a:pt x="1179" y="1156"/>
                    <a:pt x="908" y="1024"/>
                  </a:cubicBezTo>
                  <a:cubicBezTo>
                    <a:pt x="565" y="856"/>
                    <a:pt x="329" y="580"/>
                    <a:pt x="198" y="366"/>
                  </a:cubicBezTo>
                  <a:cubicBezTo>
                    <a:pt x="70" y="156"/>
                    <a:pt x="28" y="0"/>
                    <a:pt x="12"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914;p48">
              <a:extLst>
                <a:ext uri="{FF2B5EF4-FFF2-40B4-BE49-F238E27FC236}">
                  <a16:creationId xmlns:a16="http://schemas.microsoft.com/office/drawing/2014/main" id="{209C53F9-B044-47FD-D725-0C635E44C4FD}"/>
                </a:ext>
              </a:extLst>
            </p:cNvPr>
            <p:cNvSpPr/>
            <p:nvPr/>
          </p:nvSpPr>
          <p:spPr>
            <a:xfrm>
              <a:off x="7499715" y="1999157"/>
              <a:ext cx="24368" cy="321082"/>
            </a:xfrm>
            <a:custGeom>
              <a:avLst/>
              <a:gdLst/>
              <a:ahLst/>
              <a:cxnLst/>
              <a:rect l="l" t="t" r="r" b="b"/>
              <a:pathLst>
                <a:path w="1020" h="13440" extrusionOk="0">
                  <a:moveTo>
                    <a:pt x="52" y="0"/>
                  </a:moveTo>
                  <a:cubicBezTo>
                    <a:pt x="49" y="5"/>
                    <a:pt x="71" y="45"/>
                    <a:pt x="116" y="128"/>
                  </a:cubicBezTo>
                  <a:cubicBezTo>
                    <a:pt x="161" y="217"/>
                    <a:pt x="224" y="333"/>
                    <a:pt x="302" y="483"/>
                  </a:cubicBezTo>
                  <a:cubicBezTo>
                    <a:pt x="459" y="793"/>
                    <a:pt x="699" y="1245"/>
                    <a:pt x="844" y="1846"/>
                  </a:cubicBezTo>
                  <a:cubicBezTo>
                    <a:pt x="916" y="2148"/>
                    <a:pt x="945" y="2492"/>
                    <a:pt x="885" y="2846"/>
                  </a:cubicBezTo>
                  <a:cubicBezTo>
                    <a:pt x="833" y="3205"/>
                    <a:pt x="647" y="3553"/>
                    <a:pt x="452" y="3919"/>
                  </a:cubicBezTo>
                  <a:cubicBezTo>
                    <a:pt x="359" y="4101"/>
                    <a:pt x="261" y="4292"/>
                    <a:pt x="194" y="4501"/>
                  </a:cubicBezTo>
                  <a:cubicBezTo>
                    <a:pt x="123" y="4711"/>
                    <a:pt x="78" y="4931"/>
                    <a:pt x="52" y="5159"/>
                  </a:cubicBezTo>
                  <a:cubicBezTo>
                    <a:pt x="0" y="5611"/>
                    <a:pt x="26" y="6078"/>
                    <a:pt x="59" y="6556"/>
                  </a:cubicBezTo>
                  <a:cubicBezTo>
                    <a:pt x="194" y="8454"/>
                    <a:pt x="318" y="10168"/>
                    <a:pt x="407" y="11423"/>
                  </a:cubicBezTo>
                  <a:cubicBezTo>
                    <a:pt x="452" y="12039"/>
                    <a:pt x="493" y="12540"/>
                    <a:pt x="519" y="12898"/>
                  </a:cubicBezTo>
                  <a:cubicBezTo>
                    <a:pt x="535" y="13066"/>
                    <a:pt x="549" y="13200"/>
                    <a:pt x="557" y="13298"/>
                  </a:cubicBezTo>
                  <a:cubicBezTo>
                    <a:pt x="564" y="13391"/>
                    <a:pt x="571" y="13440"/>
                    <a:pt x="575" y="13440"/>
                  </a:cubicBezTo>
                  <a:cubicBezTo>
                    <a:pt x="579" y="13440"/>
                    <a:pt x="579" y="13391"/>
                    <a:pt x="575" y="13298"/>
                  </a:cubicBezTo>
                  <a:cubicBezTo>
                    <a:pt x="571" y="13197"/>
                    <a:pt x="564" y="13062"/>
                    <a:pt x="557" y="12895"/>
                  </a:cubicBezTo>
                  <a:cubicBezTo>
                    <a:pt x="535" y="12536"/>
                    <a:pt x="508" y="12035"/>
                    <a:pt x="471" y="11419"/>
                  </a:cubicBezTo>
                  <a:cubicBezTo>
                    <a:pt x="388" y="10164"/>
                    <a:pt x="276" y="8446"/>
                    <a:pt x="154" y="6549"/>
                  </a:cubicBezTo>
                  <a:cubicBezTo>
                    <a:pt x="120" y="6074"/>
                    <a:pt x="94" y="5611"/>
                    <a:pt x="142" y="5166"/>
                  </a:cubicBezTo>
                  <a:cubicBezTo>
                    <a:pt x="168" y="4946"/>
                    <a:pt x="209" y="4733"/>
                    <a:pt x="276" y="4532"/>
                  </a:cubicBezTo>
                  <a:cubicBezTo>
                    <a:pt x="344" y="4330"/>
                    <a:pt x="437" y="4139"/>
                    <a:pt x="530" y="3956"/>
                  </a:cubicBezTo>
                  <a:cubicBezTo>
                    <a:pt x="717" y="3594"/>
                    <a:pt x="907" y="3236"/>
                    <a:pt x="960" y="2858"/>
                  </a:cubicBezTo>
                  <a:cubicBezTo>
                    <a:pt x="1020" y="2488"/>
                    <a:pt x="983" y="2137"/>
                    <a:pt x="907" y="1831"/>
                  </a:cubicBezTo>
                  <a:cubicBezTo>
                    <a:pt x="751" y="1219"/>
                    <a:pt x="500" y="770"/>
                    <a:pt x="336" y="467"/>
                  </a:cubicBezTo>
                  <a:cubicBezTo>
                    <a:pt x="250" y="314"/>
                    <a:pt x="180" y="195"/>
                    <a:pt x="131" y="120"/>
                  </a:cubicBezTo>
                  <a:cubicBezTo>
                    <a:pt x="82" y="42"/>
                    <a:pt x="56" y="0"/>
                    <a:pt x="52"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915;p48">
              <a:extLst>
                <a:ext uri="{FF2B5EF4-FFF2-40B4-BE49-F238E27FC236}">
                  <a16:creationId xmlns:a16="http://schemas.microsoft.com/office/drawing/2014/main" id="{94B936F9-E709-42A8-CAAF-8991A11E1606}"/>
                </a:ext>
              </a:extLst>
            </p:cNvPr>
            <p:cNvSpPr/>
            <p:nvPr/>
          </p:nvSpPr>
          <p:spPr>
            <a:xfrm>
              <a:off x="7478021" y="2340069"/>
              <a:ext cx="46418" cy="12662"/>
            </a:xfrm>
            <a:custGeom>
              <a:avLst/>
              <a:gdLst/>
              <a:ahLst/>
              <a:cxnLst/>
              <a:rect l="l" t="t" r="r" b="b"/>
              <a:pathLst>
                <a:path w="1943" h="530" extrusionOk="0">
                  <a:moveTo>
                    <a:pt x="1797" y="1"/>
                  </a:moveTo>
                  <a:cubicBezTo>
                    <a:pt x="1619" y="1"/>
                    <a:pt x="1297" y="27"/>
                    <a:pt x="938" y="123"/>
                  </a:cubicBezTo>
                  <a:cubicBezTo>
                    <a:pt x="393" y="269"/>
                    <a:pt x="0" y="508"/>
                    <a:pt x="12" y="527"/>
                  </a:cubicBezTo>
                  <a:cubicBezTo>
                    <a:pt x="13" y="528"/>
                    <a:pt x="15" y="529"/>
                    <a:pt x="18" y="529"/>
                  </a:cubicBezTo>
                  <a:cubicBezTo>
                    <a:pt x="75" y="529"/>
                    <a:pt x="461" y="343"/>
                    <a:pt x="960" y="213"/>
                  </a:cubicBezTo>
                  <a:cubicBezTo>
                    <a:pt x="1491" y="71"/>
                    <a:pt x="1943" y="41"/>
                    <a:pt x="1939" y="15"/>
                  </a:cubicBezTo>
                  <a:cubicBezTo>
                    <a:pt x="1939" y="7"/>
                    <a:pt x="1887" y="1"/>
                    <a:pt x="1797"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916;p48">
              <a:extLst>
                <a:ext uri="{FF2B5EF4-FFF2-40B4-BE49-F238E27FC236}">
                  <a16:creationId xmlns:a16="http://schemas.microsoft.com/office/drawing/2014/main" id="{035DAE59-6801-EAD0-06F3-12ECCBFFE349}"/>
                </a:ext>
              </a:extLst>
            </p:cNvPr>
            <p:cNvSpPr/>
            <p:nvPr/>
          </p:nvSpPr>
          <p:spPr>
            <a:xfrm>
              <a:off x="7616429" y="2577673"/>
              <a:ext cx="87844" cy="61827"/>
            </a:xfrm>
            <a:custGeom>
              <a:avLst/>
              <a:gdLst/>
              <a:ahLst/>
              <a:cxnLst/>
              <a:rect l="l" t="t" r="r" b="b"/>
              <a:pathLst>
                <a:path w="3677" h="2588" extrusionOk="0">
                  <a:moveTo>
                    <a:pt x="3671" y="1"/>
                  </a:moveTo>
                  <a:cubicBezTo>
                    <a:pt x="3646" y="1"/>
                    <a:pt x="3451" y="148"/>
                    <a:pt x="3138" y="383"/>
                  </a:cubicBezTo>
                  <a:cubicBezTo>
                    <a:pt x="2813" y="625"/>
                    <a:pt x="2361" y="962"/>
                    <a:pt x="1857" y="1320"/>
                  </a:cubicBezTo>
                  <a:cubicBezTo>
                    <a:pt x="1349" y="1675"/>
                    <a:pt x="886" y="1989"/>
                    <a:pt x="546" y="2213"/>
                  </a:cubicBezTo>
                  <a:cubicBezTo>
                    <a:pt x="210" y="2437"/>
                    <a:pt x="1" y="2575"/>
                    <a:pt x="8" y="2586"/>
                  </a:cubicBezTo>
                  <a:cubicBezTo>
                    <a:pt x="8" y="2587"/>
                    <a:pt x="9" y="2587"/>
                    <a:pt x="11" y="2587"/>
                  </a:cubicBezTo>
                  <a:cubicBezTo>
                    <a:pt x="24" y="2587"/>
                    <a:pt x="78" y="2558"/>
                    <a:pt x="165" y="2512"/>
                  </a:cubicBezTo>
                  <a:cubicBezTo>
                    <a:pt x="266" y="2455"/>
                    <a:pt x="408" y="2374"/>
                    <a:pt x="583" y="2269"/>
                  </a:cubicBezTo>
                  <a:cubicBezTo>
                    <a:pt x="930" y="2056"/>
                    <a:pt x="1401" y="1753"/>
                    <a:pt x="1909" y="1395"/>
                  </a:cubicBezTo>
                  <a:cubicBezTo>
                    <a:pt x="2418" y="1036"/>
                    <a:pt x="2861" y="693"/>
                    <a:pt x="3175" y="435"/>
                  </a:cubicBezTo>
                  <a:cubicBezTo>
                    <a:pt x="3336" y="308"/>
                    <a:pt x="3459" y="200"/>
                    <a:pt x="3545" y="124"/>
                  </a:cubicBezTo>
                  <a:cubicBezTo>
                    <a:pt x="3631" y="50"/>
                    <a:pt x="3676" y="5"/>
                    <a:pt x="3673" y="2"/>
                  </a:cubicBezTo>
                  <a:cubicBezTo>
                    <a:pt x="3672" y="1"/>
                    <a:pt x="3671" y="1"/>
                    <a:pt x="3671"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917;p48">
              <a:extLst>
                <a:ext uri="{FF2B5EF4-FFF2-40B4-BE49-F238E27FC236}">
                  <a16:creationId xmlns:a16="http://schemas.microsoft.com/office/drawing/2014/main" id="{4576268C-463A-8A07-DC17-AAFEE3EC9F52}"/>
                </a:ext>
              </a:extLst>
            </p:cNvPr>
            <p:cNvSpPr/>
            <p:nvPr/>
          </p:nvSpPr>
          <p:spPr>
            <a:xfrm>
              <a:off x="7398317" y="2134504"/>
              <a:ext cx="12733" cy="11109"/>
            </a:xfrm>
            <a:custGeom>
              <a:avLst/>
              <a:gdLst/>
              <a:ahLst/>
              <a:cxnLst/>
              <a:rect l="l" t="t" r="r" b="b"/>
              <a:pathLst>
                <a:path w="533" h="465" extrusionOk="0">
                  <a:moveTo>
                    <a:pt x="261" y="0"/>
                  </a:moveTo>
                  <a:cubicBezTo>
                    <a:pt x="252" y="0"/>
                    <a:pt x="244" y="1"/>
                    <a:pt x="236" y="2"/>
                  </a:cubicBezTo>
                  <a:lnTo>
                    <a:pt x="150" y="32"/>
                  </a:lnTo>
                  <a:cubicBezTo>
                    <a:pt x="16" y="107"/>
                    <a:pt x="1" y="327"/>
                    <a:pt x="124" y="420"/>
                  </a:cubicBezTo>
                  <a:cubicBezTo>
                    <a:pt x="162" y="451"/>
                    <a:pt x="208" y="465"/>
                    <a:pt x="256" y="465"/>
                  </a:cubicBezTo>
                  <a:cubicBezTo>
                    <a:pt x="359" y="465"/>
                    <a:pt x="466" y="399"/>
                    <a:pt x="494" y="297"/>
                  </a:cubicBezTo>
                  <a:cubicBezTo>
                    <a:pt x="533" y="156"/>
                    <a:pt x="404" y="0"/>
                    <a:pt x="261"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918;p48">
              <a:extLst>
                <a:ext uri="{FF2B5EF4-FFF2-40B4-BE49-F238E27FC236}">
                  <a16:creationId xmlns:a16="http://schemas.microsoft.com/office/drawing/2014/main" id="{7B887711-6DEE-240B-DE29-66774FF741F1}"/>
                </a:ext>
              </a:extLst>
            </p:cNvPr>
            <p:cNvSpPr/>
            <p:nvPr/>
          </p:nvSpPr>
          <p:spPr>
            <a:xfrm>
              <a:off x="7455730" y="2180519"/>
              <a:ext cx="12686" cy="11109"/>
            </a:xfrm>
            <a:custGeom>
              <a:avLst/>
              <a:gdLst/>
              <a:ahLst/>
              <a:cxnLst/>
              <a:rect l="l" t="t" r="r" b="b"/>
              <a:pathLst>
                <a:path w="531" h="465" extrusionOk="0">
                  <a:moveTo>
                    <a:pt x="263" y="1"/>
                  </a:moveTo>
                  <a:cubicBezTo>
                    <a:pt x="253" y="1"/>
                    <a:pt x="244" y="2"/>
                    <a:pt x="235" y="3"/>
                  </a:cubicBezTo>
                  <a:lnTo>
                    <a:pt x="149" y="29"/>
                  </a:lnTo>
                  <a:cubicBezTo>
                    <a:pt x="14" y="108"/>
                    <a:pt x="0" y="328"/>
                    <a:pt x="123" y="422"/>
                  </a:cubicBezTo>
                  <a:cubicBezTo>
                    <a:pt x="160" y="451"/>
                    <a:pt x="207" y="464"/>
                    <a:pt x="254" y="464"/>
                  </a:cubicBezTo>
                  <a:cubicBezTo>
                    <a:pt x="357" y="464"/>
                    <a:pt x="465" y="401"/>
                    <a:pt x="493" y="298"/>
                  </a:cubicBezTo>
                  <a:cubicBezTo>
                    <a:pt x="531" y="158"/>
                    <a:pt x="405" y="1"/>
                    <a:pt x="263"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919;p48">
              <a:extLst>
                <a:ext uri="{FF2B5EF4-FFF2-40B4-BE49-F238E27FC236}">
                  <a16:creationId xmlns:a16="http://schemas.microsoft.com/office/drawing/2014/main" id="{B04CFA83-3CC0-13F8-8C87-DD326A1202C1}"/>
                </a:ext>
              </a:extLst>
            </p:cNvPr>
            <p:cNvSpPr/>
            <p:nvPr/>
          </p:nvSpPr>
          <p:spPr>
            <a:xfrm>
              <a:off x="7410454" y="2323679"/>
              <a:ext cx="12733" cy="11133"/>
            </a:xfrm>
            <a:custGeom>
              <a:avLst/>
              <a:gdLst/>
              <a:ahLst/>
              <a:cxnLst/>
              <a:rect l="l" t="t" r="r" b="b"/>
              <a:pathLst>
                <a:path w="533" h="466" extrusionOk="0">
                  <a:moveTo>
                    <a:pt x="264" y="1"/>
                  </a:moveTo>
                  <a:cubicBezTo>
                    <a:pt x="255" y="1"/>
                    <a:pt x="246" y="1"/>
                    <a:pt x="237" y="3"/>
                  </a:cubicBezTo>
                  <a:lnTo>
                    <a:pt x="151" y="32"/>
                  </a:lnTo>
                  <a:cubicBezTo>
                    <a:pt x="16" y="107"/>
                    <a:pt x="1" y="327"/>
                    <a:pt x="120" y="420"/>
                  </a:cubicBezTo>
                  <a:cubicBezTo>
                    <a:pt x="159" y="451"/>
                    <a:pt x="207" y="465"/>
                    <a:pt x="255" y="465"/>
                  </a:cubicBezTo>
                  <a:cubicBezTo>
                    <a:pt x="359" y="465"/>
                    <a:pt x="466" y="399"/>
                    <a:pt x="494" y="298"/>
                  </a:cubicBezTo>
                  <a:cubicBezTo>
                    <a:pt x="533" y="157"/>
                    <a:pt x="406" y="1"/>
                    <a:pt x="264"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920;p48">
              <a:extLst>
                <a:ext uri="{FF2B5EF4-FFF2-40B4-BE49-F238E27FC236}">
                  <a16:creationId xmlns:a16="http://schemas.microsoft.com/office/drawing/2014/main" id="{E5AC9570-972B-DCA8-BC58-0BA0A3EFE458}"/>
                </a:ext>
              </a:extLst>
            </p:cNvPr>
            <p:cNvSpPr/>
            <p:nvPr/>
          </p:nvSpPr>
          <p:spPr>
            <a:xfrm>
              <a:off x="7440534" y="2396525"/>
              <a:ext cx="12733" cy="11109"/>
            </a:xfrm>
            <a:custGeom>
              <a:avLst/>
              <a:gdLst/>
              <a:ahLst/>
              <a:cxnLst/>
              <a:rect l="l" t="t" r="r" b="b"/>
              <a:pathLst>
                <a:path w="533" h="465" extrusionOk="0">
                  <a:moveTo>
                    <a:pt x="260" y="0"/>
                  </a:moveTo>
                  <a:cubicBezTo>
                    <a:pt x="252" y="0"/>
                    <a:pt x="244" y="1"/>
                    <a:pt x="236" y="2"/>
                  </a:cubicBezTo>
                  <a:lnTo>
                    <a:pt x="147" y="31"/>
                  </a:lnTo>
                  <a:cubicBezTo>
                    <a:pt x="16" y="106"/>
                    <a:pt x="0" y="326"/>
                    <a:pt x="121" y="419"/>
                  </a:cubicBezTo>
                  <a:cubicBezTo>
                    <a:pt x="159" y="450"/>
                    <a:pt x="207" y="464"/>
                    <a:pt x="255" y="464"/>
                  </a:cubicBezTo>
                  <a:cubicBezTo>
                    <a:pt x="358" y="464"/>
                    <a:pt x="465" y="398"/>
                    <a:pt x="493" y="296"/>
                  </a:cubicBezTo>
                  <a:cubicBezTo>
                    <a:pt x="533" y="155"/>
                    <a:pt x="404" y="0"/>
                    <a:pt x="260"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921;p48">
              <a:extLst>
                <a:ext uri="{FF2B5EF4-FFF2-40B4-BE49-F238E27FC236}">
                  <a16:creationId xmlns:a16="http://schemas.microsoft.com/office/drawing/2014/main" id="{A1CF655C-AA41-C5E0-CD14-D01D673ABC26}"/>
                </a:ext>
              </a:extLst>
            </p:cNvPr>
            <p:cNvSpPr/>
            <p:nvPr/>
          </p:nvSpPr>
          <p:spPr>
            <a:xfrm>
              <a:off x="7509272" y="2469514"/>
              <a:ext cx="12709" cy="11109"/>
            </a:xfrm>
            <a:custGeom>
              <a:avLst/>
              <a:gdLst/>
              <a:ahLst/>
              <a:cxnLst/>
              <a:rect l="l" t="t" r="r" b="b"/>
              <a:pathLst>
                <a:path w="532" h="465" extrusionOk="0">
                  <a:moveTo>
                    <a:pt x="263" y="0"/>
                  </a:moveTo>
                  <a:cubicBezTo>
                    <a:pt x="255" y="0"/>
                    <a:pt x="247" y="1"/>
                    <a:pt x="239" y="2"/>
                  </a:cubicBezTo>
                  <a:lnTo>
                    <a:pt x="149" y="31"/>
                  </a:lnTo>
                  <a:cubicBezTo>
                    <a:pt x="14" y="106"/>
                    <a:pt x="0" y="326"/>
                    <a:pt x="123" y="420"/>
                  </a:cubicBezTo>
                  <a:cubicBezTo>
                    <a:pt x="162" y="451"/>
                    <a:pt x="209" y="465"/>
                    <a:pt x="257" y="465"/>
                  </a:cubicBezTo>
                  <a:cubicBezTo>
                    <a:pt x="361" y="465"/>
                    <a:pt x="467" y="399"/>
                    <a:pt x="493" y="297"/>
                  </a:cubicBezTo>
                  <a:cubicBezTo>
                    <a:pt x="531" y="155"/>
                    <a:pt x="406" y="0"/>
                    <a:pt x="26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922;p48">
              <a:extLst>
                <a:ext uri="{FF2B5EF4-FFF2-40B4-BE49-F238E27FC236}">
                  <a16:creationId xmlns:a16="http://schemas.microsoft.com/office/drawing/2014/main" id="{5E5908C9-2FAD-AE17-A78B-38B108CF2F43}"/>
                </a:ext>
              </a:extLst>
            </p:cNvPr>
            <p:cNvSpPr/>
            <p:nvPr/>
          </p:nvSpPr>
          <p:spPr>
            <a:xfrm>
              <a:off x="7562982" y="2462442"/>
              <a:ext cx="12733" cy="11133"/>
            </a:xfrm>
            <a:custGeom>
              <a:avLst/>
              <a:gdLst/>
              <a:ahLst/>
              <a:cxnLst/>
              <a:rect l="l" t="t" r="r" b="b"/>
              <a:pathLst>
                <a:path w="533" h="466" extrusionOk="0">
                  <a:moveTo>
                    <a:pt x="263" y="1"/>
                  </a:moveTo>
                  <a:cubicBezTo>
                    <a:pt x="254" y="1"/>
                    <a:pt x="245" y="1"/>
                    <a:pt x="235" y="3"/>
                  </a:cubicBezTo>
                  <a:lnTo>
                    <a:pt x="150" y="32"/>
                  </a:lnTo>
                  <a:cubicBezTo>
                    <a:pt x="16" y="107"/>
                    <a:pt x="0" y="327"/>
                    <a:pt x="120" y="420"/>
                  </a:cubicBezTo>
                  <a:cubicBezTo>
                    <a:pt x="159" y="451"/>
                    <a:pt x="206" y="465"/>
                    <a:pt x="255" y="465"/>
                  </a:cubicBezTo>
                  <a:cubicBezTo>
                    <a:pt x="359" y="465"/>
                    <a:pt x="465" y="400"/>
                    <a:pt x="493" y="298"/>
                  </a:cubicBezTo>
                  <a:cubicBezTo>
                    <a:pt x="532" y="157"/>
                    <a:pt x="406" y="1"/>
                    <a:pt x="263"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923;p48">
              <a:extLst>
                <a:ext uri="{FF2B5EF4-FFF2-40B4-BE49-F238E27FC236}">
                  <a16:creationId xmlns:a16="http://schemas.microsoft.com/office/drawing/2014/main" id="{7FA0B584-DD9E-871A-7350-57E6FA769304}"/>
                </a:ext>
              </a:extLst>
            </p:cNvPr>
            <p:cNvSpPr/>
            <p:nvPr/>
          </p:nvSpPr>
          <p:spPr>
            <a:xfrm>
              <a:off x="7614541" y="2577744"/>
              <a:ext cx="12757" cy="11157"/>
            </a:xfrm>
            <a:custGeom>
              <a:avLst/>
              <a:gdLst/>
              <a:ahLst/>
              <a:cxnLst/>
              <a:rect l="l" t="t" r="r" b="b"/>
              <a:pathLst>
                <a:path w="534" h="467" extrusionOk="0">
                  <a:moveTo>
                    <a:pt x="264" y="1"/>
                  </a:moveTo>
                  <a:cubicBezTo>
                    <a:pt x="256" y="1"/>
                    <a:pt x="248" y="1"/>
                    <a:pt x="240" y="2"/>
                  </a:cubicBezTo>
                  <a:lnTo>
                    <a:pt x="151" y="32"/>
                  </a:lnTo>
                  <a:cubicBezTo>
                    <a:pt x="16" y="111"/>
                    <a:pt x="1" y="331"/>
                    <a:pt x="125" y="424"/>
                  </a:cubicBezTo>
                  <a:cubicBezTo>
                    <a:pt x="163" y="453"/>
                    <a:pt x="209" y="466"/>
                    <a:pt x="256" y="466"/>
                  </a:cubicBezTo>
                  <a:cubicBezTo>
                    <a:pt x="361" y="466"/>
                    <a:pt x="470" y="401"/>
                    <a:pt x="498" y="301"/>
                  </a:cubicBezTo>
                  <a:cubicBezTo>
                    <a:pt x="533" y="160"/>
                    <a:pt x="408" y="1"/>
                    <a:pt x="264"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924;p48">
              <a:extLst>
                <a:ext uri="{FF2B5EF4-FFF2-40B4-BE49-F238E27FC236}">
                  <a16:creationId xmlns:a16="http://schemas.microsoft.com/office/drawing/2014/main" id="{90E12B77-EBC8-AB64-5B06-A085FB6A955C}"/>
                </a:ext>
              </a:extLst>
            </p:cNvPr>
            <p:cNvSpPr/>
            <p:nvPr/>
          </p:nvSpPr>
          <p:spPr>
            <a:xfrm>
              <a:off x="7617313" y="2522339"/>
              <a:ext cx="12733" cy="11061"/>
            </a:xfrm>
            <a:custGeom>
              <a:avLst/>
              <a:gdLst/>
              <a:ahLst/>
              <a:cxnLst/>
              <a:rect l="l" t="t" r="r" b="b"/>
              <a:pathLst>
                <a:path w="533" h="463" extrusionOk="0">
                  <a:moveTo>
                    <a:pt x="264" y="0"/>
                  </a:moveTo>
                  <a:cubicBezTo>
                    <a:pt x="255" y="0"/>
                    <a:pt x="246" y="1"/>
                    <a:pt x="236" y="2"/>
                  </a:cubicBezTo>
                  <a:lnTo>
                    <a:pt x="150" y="28"/>
                  </a:lnTo>
                  <a:cubicBezTo>
                    <a:pt x="16" y="106"/>
                    <a:pt x="1" y="327"/>
                    <a:pt x="121" y="420"/>
                  </a:cubicBezTo>
                  <a:cubicBezTo>
                    <a:pt x="159" y="449"/>
                    <a:pt x="207" y="463"/>
                    <a:pt x="255" y="463"/>
                  </a:cubicBezTo>
                  <a:cubicBezTo>
                    <a:pt x="359" y="463"/>
                    <a:pt x="466" y="399"/>
                    <a:pt x="494" y="297"/>
                  </a:cubicBezTo>
                  <a:cubicBezTo>
                    <a:pt x="532" y="156"/>
                    <a:pt x="407" y="0"/>
                    <a:pt x="26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925;p48">
              <a:extLst>
                <a:ext uri="{FF2B5EF4-FFF2-40B4-BE49-F238E27FC236}">
                  <a16:creationId xmlns:a16="http://schemas.microsoft.com/office/drawing/2014/main" id="{BC32CF54-7A3A-1B10-AA67-9D4965450D1D}"/>
                </a:ext>
              </a:extLst>
            </p:cNvPr>
            <p:cNvSpPr/>
            <p:nvPr/>
          </p:nvSpPr>
          <p:spPr>
            <a:xfrm>
              <a:off x="7438050" y="2254345"/>
              <a:ext cx="12709" cy="11157"/>
            </a:xfrm>
            <a:custGeom>
              <a:avLst/>
              <a:gdLst/>
              <a:ahLst/>
              <a:cxnLst/>
              <a:rect l="l" t="t" r="r" b="b"/>
              <a:pathLst>
                <a:path w="532" h="467" extrusionOk="0">
                  <a:moveTo>
                    <a:pt x="259" y="1"/>
                  </a:moveTo>
                  <a:cubicBezTo>
                    <a:pt x="251" y="1"/>
                    <a:pt x="243" y="1"/>
                    <a:pt x="235" y="2"/>
                  </a:cubicBezTo>
                  <a:lnTo>
                    <a:pt x="149" y="32"/>
                  </a:lnTo>
                  <a:cubicBezTo>
                    <a:pt x="15" y="107"/>
                    <a:pt x="0" y="327"/>
                    <a:pt x="123" y="424"/>
                  </a:cubicBezTo>
                  <a:cubicBezTo>
                    <a:pt x="160" y="453"/>
                    <a:pt x="206" y="466"/>
                    <a:pt x="252" y="466"/>
                  </a:cubicBezTo>
                  <a:cubicBezTo>
                    <a:pt x="356" y="466"/>
                    <a:pt x="465" y="400"/>
                    <a:pt x="494" y="297"/>
                  </a:cubicBezTo>
                  <a:cubicBezTo>
                    <a:pt x="532" y="156"/>
                    <a:pt x="403" y="1"/>
                    <a:pt x="259"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926;p48">
              <a:extLst>
                <a:ext uri="{FF2B5EF4-FFF2-40B4-BE49-F238E27FC236}">
                  <a16:creationId xmlns:a16="http://schemas.microsoft.com/office/drawing/2014/main" id="{1D4921E8-B8D2-58B6-8E23-FBCFBB41A000}"/>
                </a:ext>
              </a:extLst>
            </p:cNvPr>
            <p:cNvSpPr/>
            <p:nvPr/>
          </p:nvSpPr>
          <p:spPr>
            <a:xfrm>
              <a:off x="7509702" y="2386586"/>
              <a:ext cx="12733" cy="11085"/>
            </a:xfrm>
            <a:custGeom>
              <a:avLst/>
              <a:gdLst/>
              <a:ahLst/>
              <a:cxnLst/>
              <a:rect l="l" t="t" r="r" b="b"/>
              <a:pathLst>
                <a:path w="533" h="464" extrusionOk="0">
                  <a:moveTo>
                    <a:pt x="267" y="0"/>
                  </a:moveTo>
                  <a:cubicBezTo>
                    <a:pt x="258" y="0"/>
                    <a:pt x="249" y="1"/>
                    <a:pt x="239" y="3"/>
                  </a:cubicBezTo>
                  <a:lnTo>
                    <a:pt x="150" y="29"/>
                  </a:lnTo>
                  <a:cubicBezTo>
                    <a:pt x="15" y="107"/>
                    <a:pt x="0" y="328"/>
                    <a:pt x="124" y="421"/>
                  </a:cubicBezTo>
                  <a:cubicBezTo>
                    <a:pt x="162" y="450"/>
                    <a:pt x="210" y="464"/>
                    <a:pt x="257" y="464"/>
                  </a:cubicBezTo>
                  <a:cubicBezTo>
                    <a:pt x="362" y="464"/>
                    <a:pt x="469" y="400"/>
                    <a:pt x="498" y="297"/>
                  </a:cubicBezTo>
                  <a:cubicBezTo>
                    <a:pt x="532" y="158"/>
                    <a:pt x="409" y="0"/>
                    <a:pt x="267"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927;p48">
              <a:extLst>
                <a:ext uri="{FF2B5EF4-FFF2-40B4-BE49-F238E27FC236}">
                  <a16:creationId xmlns:a16="http://schemas.microsoft.com/office/drawing/2014/main" id="{FC2F1559-DE0E-CDA1-3C93-02AA460A1217}"/>
                </a:ext>
              </a:extLst>
            </p:cNvPr>
            <p:cNvSpPr/>
            <p:nvPr/>
          </p:nvSpPr>
          <p:spPr>
            <a:xfrm>
              <a:off x="7559398" y="2522052"/>
              <a:ext cx="12733" cy="11157"/>
            </a:xfrm>
            <a:custGeom>
              <a:avLst/>
              <a:gdLst/>
              <a:ahLst/>
              <a:cxnLst/>
              <a:rect l="l" t="t" r="r" b="b"/>
              <a:pathLst>
                <a:path w="533" h="467" extrusionOk="0">
                  <a:moveTo>
                    <a:pt x="264" y="1"/>
                  </a:moveTo>
                  <a:cubicBezTo>
                    <a:pt x="256" y="1"/>
                    <a:pt x="248" y="1"/>
                    <a:pt x="240" y="2"/>
                  </a:cubicBezTo>
                  <a:lnTo>
                    <a:pt x="150" y="32"/>
                  </a:lnTo>
                  <a:cubicBezTo>
                    <a:pt x="16" y="111"/>
                    <a:pt x="1" y="331"/>
                    <a:pt x="124" y="425"/>
                  </a:cubicBezTo>
                  <a:cubicBezTo>
                    <a:pt x="162" y="454"/>
                    <a:pt x="209" y="467"/>
                    <a:pt x="256" y="467"/>
                  </a:cubicBezTo>
                  <a:cubicBezTo>
                    <a:pt x="361" y="467"/>
                    <a:pt x="469" y="402"/>
                    <a:pt x="497" y="301"/>
                  </a:cubicBezTo>
                  <a:cubicBezTo>
                    <a:pt x="533" y="160"/>
                    <a:pt x="407" y="1"/>
                    <a:pt x="264"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928;p48">
              <a:extLst>
                <a:ext uri="{FF2B5EF4-FFF2-40B4-BE49-F238E27FC236}">
                  <a16:creationId xmlns:a16="http://schemas.microsoft.com/office/drawing/2014/main" id="{DC33D5FA-878B-1704-1E46-C559231638FC}"/>
                </a:ext>
              </a:extLst>
            </p:cNvPr>
            <p:cNvSpPr/>
            <p:nvPr/>
          </p:nvSpPr>
          <p:spPr>
            <a:xfrm>
              <a:off x="7385296" y="2219917"/>
              <a:ext cx="12829" cy="11133"/>
            </a:xfrm>
            <a:custGeom>
              <a:avLst/>
              <a:gdLst/>
              <a:ahLst/>
              <a:cxnLst/>
              <a:rect l="l" t="t" r="r" b="b"/>
              <a:pathLst>
                <a:path w="537" h="466" extrusionOk="0">
                  <a:moveTo>
                    <a:pt x="264" y="0"/>
                  </a:moveTo>
                  <a:cubicBezTo>
                    <a:pt x="256" y="0"/>
                    <a:pt x="248" y="1"/>
                    <a:pt x="240" y="2"/>
                  </a:cubicBezTo>
                  <a:lnTo>
                    <a:pt x="150" y="31"/>
                  </a:lnTo>
                  <a:cubicBezTo>
                    <a:pt x="19" y="106"/>
                    <a:pt x="1" y="326"/>
                    <a:pt x="124" y="424"/>
                  </a:cubicBezTo>
                  <a:cubicBezTo>
                    <a:pt x="162" y="453"/>
                    <a:pt x="208" y="466"/>
                    <a:pt x="255" y="466"/>
                  </a:cubicBezTo>
                  <a:cubicBezTo>
                    <a:pt x="360" y="466"/>
                    <a:pt x="469" y="400"/>
                    <a:pt x="497" y="297"/>
                  </a:cubicBezTo>
                  <a:cubicBezTo>
                    <a:pt x="536" y="155"/>
                    <a:pt x="408" y="0"/>
                    <a:pt x="26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929;p48">
              <a:extLst>
                <a:ext uri="{FF2B5EF4-FFF2-40B4-BE49-F238E27FC236}">
                  <a16:creationId xmlns:a16="http://schemas.microsoft.com/office/drawing/2014/main" id="{BF489127-3EC3-548E-576B-185A540A5A36}"/>
                </a:ext>
              </a:extLst>
            </p:cNvPr>
            <p:cNvSpPr/>
            <p:nvPr/>
          </p:nvSpPr>
          <p:spPr>
            <a:xfrm>
              <a:off x="7367185" y="2076136"/>
              <a:ext cx="12733" cy="11157"/>
            </a:xfrm>
            <a:custGeom>
              <a:avLst/>
              <a:gdLst/>
              <a:ahLst/>
              <a:cxnLst/>
              <a:rect l="l" t="t" r="r" b="b"/>
              <a:pathLst>
                <a:path w="533" h="467" extrusionOk="0">
                  <a:moveTo>
                    <a:pt x="260" y="0"/>
                  </a:moveTo>
                  <a:cubicBezTo>
                    <a:pt x="252" y="0"/>
                    <a:pt x="244" y="1"/>
                    <a:pt x="236" y="2"/>
                  </a:cubicBezTo>
                  <a:lnTo>
                    <a:pt x="146" y="32"/>
                  </a:lnTo>
                  <a:cubicBezTo>
                    <a:pt x="15" y="110"/>
                    <a:pt x="0" y="331"/>
                    <a:pt x="120" y="424"/>
                  </a:cubicBezTo>
                  <a:cubicBezTo>
                    <a:pt x="159" y="453"/>
                    <a:pt x="206" y="467"/>
                    <a:pt x="254" y="467"/>
                  </a:cubicBezTo>
                  <a:cubicBezTo>
                    <a:pt x="358" y="467"/>
                    <a:pt x="465" y="403"/>
                    <a:pt x="493" y="301"/>
                  </a:cubicBezTo>
                  <a:cubicBezTo>
                    <a:pt x="532" y="159"/>
                    <a:pt x="404" y="0"/>
                    <a:pt x="260"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930;p48">
              <a:extLst>
                <a:ext uri="{FF2B5EF4-FFF2-40B4-BE49-F238E27FC236}">
                  <a16:creationId xmlns:a16="http://schemas.microsoft.com/office/drawing/2014/main" id="{88074651-2A0A-E24A-5D63-24599D59C694}"/>
                </a:ext>
              </a:extLst>
            </p:cNvPr>
            <p:cNvSpPr/>
            <p:nvPr/>
          </p:nvSpPr>
          <p:spPr>
            <a:xfrm>
              <a:off x="7447583" y="2096492"/>
              <a:ext cx="12733" cy="11133"/>
            </a:xfrm>
            <a:custGeom>
              <a:avLst/>
              <a:gdLst/>
              <a:ahLst/>
              <a:cxnLst/>
              <a:rect l="l" t="t" r="r" b="b"/>
              <a:pathLst>
                <a:path w="533" h="466" extrusionOk="0">
                  <a:moveTo>
                    <a:pt x="260" y="0"/>
                  </a:moveTo>
                  <a:cubicBezTo>
                    <a:pt x="252" y="0"/>
                    <a:pt x="244" y="1"/>
                    <a:pt x="236" y="1"/>
                  </a:cubicBezTo>
                  <a:lnTo>
                    <a:pt x="150" y="32"/>
                  </a:lnTo>
                  <a:cubicBezTo>
                    <a:pt x="16" y="110"/>
                    <a:pt x="0" y="330"/>
                    <a:pt x="124" y="424"/>
                  </a:cubicBezTo>
                  <a:cubicBezTo>
                    <a:pt x="161" y="453"/>
                    <a:pt x="206" y="466"/>
                    <a:pt x="253" y="466"/>
                  </a:cubicBezTo>
                  <a:cubicBezTo>
                    <a:pt x="357" y="466"/>
                    <a:pt x="466" y="400"/>
                    <a:pt x="493" y="296"/>
                  </a:cubicBezTo>
                  <a:cubicBezTo>
                    <a:pt x="533" y="159"/>
                    <a:pt x="404" y="0"/>
                    <a:pt x="260"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931;p48">
              <a:extLst>
                <a:ext uri="{FF2B5EF4-FFF2-40B4-BE49-F238E27FC236}">
                  <a16:creationId xmlns:a16="http://schemas.microsoft.com/office/drawing/2014/main" id="{F241F92B-7E47-ABDD-C85C-776B173FD246}"/>
                </a:ext>
              </a:extLst>
            </p:cNvPr>
            <p:cNvSpPr/>
            <p:nvPr/>
          </p:nvSpPr>
          <p:spPr>
            <a:xfrm>
              <a:off x="7201923" y="1706411"/>
              <a:ext cx="316781" cy="330853"/>
            </a:xfrm>
            <a:custGeom>
              <a:avLst/>
              <a:gdLst/>
              <a:ahLst/>
              <a:cxnLst/>
              <a:rect l="l" t="t" r="r" b="b"/>
              <a:pathLst>
                <a:path w="13260" h="13849" extrusionOk="0">
                  <a:moveTo>
                    <a:pt x="9748" y="1"/>
                  </a:moveTo>
                  <a:cubicBezTo>
                    <a:pt x="9684" y="1"/>
                    <a:pt x="9621" y="2"/>
                    <a:pt x="9558" y="6"/>
                  </a:cubicBezTo>
                  <a:lnTo>
                    <a:pt x="6843" y="178"/>
                  </a:lnTo>
                  <a:cubicBezTo>
                    <a:pt x="6843" y="178"/>
                    <a:pt x="4441" y="193"/>
                    <a:pt x="2466" y="2098"/>
                  </a:cubicBezTo>
                  <a:lnTo>
                    <a:pt x="0" y="4029"/>
                  </a:lnTo>
                  <a:lnTo>
                    <a:pt x="2614" y="7111"/>
                  </a:lnTo>
                  <a:lnTo>
                    <a:pt x="3859" y="6319"/>
                  </a:lnTo>
                  <a:lnTo>
                    <a:pt x="4859" y="9448"/>
                  </a:lnTo>
                  <a:lnTo>
                    <a:pt x="5603" y="13849"/>
                  </a:lnTo>
                  <a:lnTo>
                    <a:pt x="13140" y="12179"/>
                  </a:lnTo>
                  <a:cubicBezTo>
                    <a:pt x="12523" y="10353"/>
                    <a:pt x="10802" y="8695"/>
                    <a:pt x="11089" y="7574"/>
                  </a:cubicBezTo>
                  <a:lnTo>
                    <a:pt x="11523" y="6255"/>
                  </a:lnTo>
                  <a:cubicBezTo>
                    <a:pt x="12094" y="4514"/>
                    <a:pt x="13259" y="2453"/>
                    <a:pt x="11863" y="862"/>
                  </a:cubicBezTo>
                  <a:cubicBezTo>
                    <a:pt x="11247" y="263"/>
                    <a:pt x="10486" y="1"/>
                    <a:pt x="9748"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932;p48">
              <a:extLst>
                <a:ext uri="{FF2B5EF4-FFF2-40B4-BE49-F238E27FC236}">
                  <a16:creationId xmlns:a16="http://schemas.microsoft.com/office/drawing/2014/main" id="{10F27199-F246-6F63-1663-8C2E33A7F7A8}"/>
                </a:ext>
              </a:extLst>
            </p:cNvPr>
            <p:cNvSpPr/>
            <p:nvPr/>
          </p:nvSpPr>
          <p:spPr>
            <a:xfrm>
              <a:off x="7284088" y="1796459"/>
              <a:ext cx="29385" cy="62448"/>
            </a:xfrm>
            <a:custGeom>
              <a:avLst/>
              <a:gdLst/>
              <a:ahLst/>
              <a:cxnLst/>
              <a:rect l="l" t="t" r="r" b="b"/>
              <a:pathLst>
                <a:path w="1230" h="2614" extrusionOk="0">
                  <a:moveTo>
                    <a:pt x="1219" y="0"/>
                  </a:moveTo>
                  <a:cubicBezTo>
                    <a:pt x="1203" y="0"/>
                    <a:pt x="1163" y="11"/>
                    <a:pt x="1103" y="32"/>
                  </a:cubicBezTo>
                  <a:cubicBezTo>
                    <a:pt x="1025" y="58"/>
                    <a:pt x="916" y="107"/>
                    <a:pt x="797" y="189"/>
                  </a:cubicBezTo>
                  <a:cubicBezTo>
                    <a:pt x="554" y="349"/>
                    <a:pt x="259" y="659"/>
                    <a:pt x="128" y="1097"/>
                  </a:cubicBezTo>
                  <a:cubicBezTo>
                    <a:pt x="1" y="1533"/>
                    <a:pt x="83" y="1959"/>
                    <a:pt x="203" y="2221"/>
                  </a:cubicBezTo>
                  <a:cubicBezTo>
                    <a:pt x="263" y="2355"/>
                    <a:pt x="326" y="2456"/>
                    <a:pt x="375" y="2519"/>
                  </a:cubicBezTo>
                  <a:cubicBezTo>
                    <a:pt x="420" y="2579"/>
                    <a:pt x="452" y="2613"/>
                    <a:pt x="460" y="2613"/>
                  </a:cubicBezTo>
                  <a:cubicBezTo>
                    <a:pt x="460" y="2613"/>
                    <a:pt x="461" y="2613"/>
                    <a:pt x="461" y="2613"/>
                  </a:cubicBezTo>
                  <a:cubicBezTo>
                    <a:pt x="475" y="2602"/>
                    <a:pt x="360" y="2464"/>
                    <a:pt x="263" y="2199"/>
                  </a:cubicBezTo>
                  <a:cubicBezTo>
                    <a:pt x="161" y="1937"/>
                    <a:pt x="98" y="1533"/>
                    <a:pt x="218" y="1123"/>
                  </a:cubicBezTo>
                  <a:cubicBezTo>
                    <a:pt x="337" y="712"/>
                    <a:pt x="610" y="409"/>
                    <a:pt x="834" y="242"/>
                  </a:cubicBezTo>
                  <a:cubicBezTo>
                    <a:pt x="1058" y="73"/>
                    <a:pt x="1230" y="18"/>
                    <a:pt x="1226" y="2"/>
                  </a:cubicBezTo>
                  <a:cubicBezTo>
                    <a:pt x="1226" y="1"/>
                    <a:pt x="1223" y="0"/>
                    <a:pt x="12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933;p48">
              <a:extLst>
                <a:ext uri="{FF2B5EF4-FFF2-40B4-BE49-F238E27FC236}">
                  <a16:creationId xmlns:a16="http://schemas.microsoft.com/office/drawing/2014/main" id="{CE15B93D-D1EA-8299-8084-5D87BAC2A715}"/>
                </a:ext>
              </a:extLst>
            </p:cNvPr>
            <p:cNvSpPr/>
            <p:nvPr/>
          </p:nvSpPr>
          <p:spPr>
            <a:xfrm>
              <a:off x="7359468" y="1706100"/>
              <a:ext cx="74943" cy="43719"/>
            </a:xfrm>
            <a:custGeom>
              <a:avLst/>
              <a:gdLst/>
              <a:ahLst/>
              <a:cxnLst/>
              <a:rect l="l" t="t" r="r" b="b"/>
              <a:pathLst>
                <a:path w="3137" h="1830" extrusionOk="0">
                  <a:moveTo>
                    <a:pt x="3080" y="1"/>
                  </a:moveTo>
                  <a:cubicBezTo>
                    <a:pt x="3057" y="1"/>
                    <a:pt x="3136" y="299"/>
                    <a:pt x="2979" y="736"/>
                  </a:cubicBezTo>
                  <a:cubicBezTo>
                    <a:pt x="2900" y="949"/>
                    <a:pt x="2759" y="1192"/>
                    <a:pt x="2531" y="1386"/>
                  </a:cubicBezTo>
                  <a:cubicBezTo>
                    <a:pt x="2307" y="1584"/>
                    <a:pt x="1985" y="1715"/>
                    <a:pt x="1642" y="1733"/>
                  </a:cubicBezTo>
                  <a:cubicBezTo>
                    <a:pt x="1613" y="1735"/>
                    <a:pt x="1585" y="1736"/>
                    <a:pt x="1556" y="1736"/>
                  </a:cubicBezTo>
                  <a:cubicBezTo>
                    <a:pt x="1241" y="1736"/>
                    <a:pt x="942" y="1641"/>
                    <a:pt x="716" y="1483"/>
                  </a:cubicBezTo>
                  <a:cubicBezTo>
                    <a:pt x="469" y="1316"/>
                    <a:pt x="301" y="1091"/>
                    <a:pt x="200" y="886"/>
                  </a:cubicBezTo>
                  <a:cubicBezTo>
                    <a:pt x="0" y="474"/>
                    <a:pt x="43" y="169"/>
                    <a:pt x="22" y="169"/>
                  </a:cubicBezTo>
                  <a:lnTo>
                    <a:pt x="22" y="169"/>
                  </a:lnTo>
                  <a:cubicBezTo>
                    <a:pt x="21" y="169"/>
                    <a:pt x="21" y="169"/>
                    <a:pt x="21" y="169"/>
                  </a:cubicBezTo>
                  <a:cubicBezTo>
                    <a:pt x="18" y="169"/>
                    <a:pt x="13" y="187"/>
                    <a:pt x="9" y="221"/>
                  </a:cubicBezTo>
                  <a:cubicBezTo>
                    <a:pt x="6" y="254"/>
                    <a:pt x="6" y="307"/>
                    <a:pt x="6" y="374"/>
                  </a:cubicBezTo>
                  <a:cubicBezTo>
                    <a:pt x="13" y="505"/>
                    <a:pt x="44" y="695"/>
                    <a:pt x="140" y="916"/>
                  </a:cubicBezTo>
                  <a:cubicBezTo>
                    <a:pt x="237" y="1128"/>
                    <a:pt x="409" y="1371"/>
                    <a:pt x="667" y="1554"/>
                  </a:cubicBezTo>
                  <a:cubicBezTo>
                    <a:pt x="909" y="1727"/>
                    <a:pt x="1228" y="1829"/>
                    <a:pt x="1564" y="1829"/>
                  </a:cubicBezTo>
                  <a:cubicBezTo>
                    <a:pt x="1591" y="1829"/>
                    <a:pt x="1618" y="1829"/>
                    <a:pt x="1645" y="1827"/>
                  </a:cubicBezTo>
                  <a:cubicBezTo>
                    <a:pt x="2012" y="1805"/>
                    <a:pt x="2352" y="1662"/>
                    <a:pt x="2587" y="1450"/>
                  </a:cubicBezTo>
                  <a:cubicBezTo>
                    <a:pt x="2826" y="1240"/>
                    <a:pt x="2968" y="983"/>
                    <a:pt x="3043" y="755"/>
                  </a:cubicBezTo>
                  <a:cubicBezTo>
                    <a:pt x="3114" y="531"/>
                    <a:pt x="3125" y="333"/>
                    <a:pt x="3117" y="202"/>
                  </a:cubicBezTo>
                  <a:cubicBezTo>
                    <a:pt x="3114" y="135"/>
                    <a:pt x="3106" y="87"/>
                    <a:pt x="3099" y="52"/>
                  </a:cubicBezTo>
                  <a:cubicBezTo>
                    <a:pt x="3091" y="19"/>
                    <a:pt x="3083" y="1"/>
                    <a:pt x="3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934;p48">
              <a:extLst>
                <a:ext uri="{FF2B5EF4-FFF2-40B4-BE49-F238E27FC236}">
                  <a16:creationId xmlns:a16="http://schemas.microsoft.com/office/drawing/2014/main" id="{F79345C3-007B-56FB-A2C6-65DC773F8AB3}"/>
                </a:ext>
              </a:extLst>
            </p:cNvPr>
            <p:cNvSpPr/>
            <p:nvPr/>
          </p:nvSpPr>
          <p:spPr>
            <a:xfrm>
              <a:off x="7091780" y="1710185"/>
              <a:ext cx="363391" cy="222344"/>
            </a:xfrm>
            <a:custGeom>
              <a:avLst/>
              <a:gdLst/>
              <a:ahLst/>
              <a:cxnLst/>
              <a:rect l="l" t="t" r="r" b="b"/>
              <a:pathLst>
                <a:path w="15211" h="9307" extrusionOk="0">
                  <a:moveTo>
                    <a:pt x="1591" y="0"/>
                  </a:moveTo>
                  <a:cubicBezTo>
                    <a:pt x="1427" y="0"/>
                    <a:pt x="1386" y="193"/>
                    <a:pt x="1554" y="450"/>
                  </a:cubicBezTo>
                  <a:cubicBezTo>
                    <a:pt x="1734" y="722"/>
                    <a:pt x="2204" y="1562"/>
                    <a:pt x="2059" y="1648"/>
                  </a:cubicBezTo>
                  <a:cubicBezTo>
                    <a:pt x="2055" y="1651"/>
                    <a:pt x="2050" y="1652"/>
                    <a:pt x="2045" y="1652"/>
                  </a:cubicBezTo>
                  <a:cubicBezTo>
                    <a:pt x="1867" y="1652"/>
                    <a:pt x="1065" y="334"/>
                    <a:pt x="1065" y="334"/>
                  </a:cubicBezTo>
                  <a:cubicBezTo>
                    <a:pt x="1065" y="334"/>
                    <a:pt x="962" y="78"/>
                    <a:pt x="821" y="78"/>
                  </a:cubicBezTo>
                  <a:cubicBezTo>
                    <a:pt x="801" y="78"/>
                    <a:pt x="780" y="83"/>
                    <a:pt x="759" y="95"/>
                  </a:cubicBezTo>
                  <a:cubicBezTo>
                    <a:pt x="449" y="267"/>
                    <a:pt x="1461" y="1690"/>
                    <a:pt x="1558" y="1820"/>
                  </a:cubicBezTo>
                  <a:cubicBezTo>
                    <a:pt x="1608" y="1886"/>
                    <a:pt x="1547" y="1955"/>
                    <a:pt x="1482" y="1955"/>
                  </a:cubicBezTo>
                  <a:cubicBezTo>
                    <a:pt x="1454" y="1955"/>
                    <a:pt x="1426" y="1942"/>
                    <a:pt x="1406" y="1910"/>
                  </a:cubicBezTo>
                  <a:cubicBezTo>
                    <a:pt x="1338" y="1812"/>
                    <a:pt x="676" y="647"/>
                    <a:pt x="332" y="647"/>
                  </a:cubicBezTo>
                  <a:cubicBezTo>
                    <a:pt x="310" y="647"/>
                    <a:pt x="289" y="652"/>
                    <a:pt x="270" y="662"/>
                  </a:cubicBezTo>
                  <a:cubicBezTo>
                    <a:pt x="27" y="793"/>
                    <a:pt x="1092" y="1839"/>
                    <a:pt x="1099" y="2201"/>
                  </a:cubicBezTo>
                  <a:cubicBezTo>
                    <a:pt x="1099" y="2248"/>
                    <a:pt x="1088" y="2268"/>
                    <a:pt x="1067" y="2268"/>
                  </a:cubicBezTo>
                  <a:cubicBezTo>
                    <a:pt x="931" y="2268"/>
                    <a:pt x="409" y="1448"/>
                    <a:pt x="182" y="1448"/>
                  </a:cubicBezTo>
                  <a:cubicBezTo>
                    <a:pt x="168" y="1448"/>
                    <a:pt x="154" y="1451"/>
                    <a:pt x="143" y="1458"/>
                  </a:cubicBezTo>
                  <a:cubicBezTo>
                    <a:pt x="56" y="1507"/>
                    <a:pt x="1" y="1555"/>
                    <a:pt x="524" y="2205"/>
                  </a:cubicBezTo>
                  <a:cubicBezTo>
                    <a:pt x="804" y="2556"/>
                    <a:pt x="1416" y="3150"/>
                    <a:pt x="1935" y="3636"/>
                  </a:cubicBezTo>
                  <a:lnTo>
                    <a:pt x="1995" y="3691"/>
                  </a:lnTo>
                  <a:cubicBezTo>
                    <a:pt x="1995" y="3691"/>
                    <a:pt x="6404" y="9306"/>
                    <a:pt x="9796" y="9306"/>
                  </a:cubicBezTo>
                  <a:cubicBezTo>
                    <a:pt x="10373" y="9306"/>
                    <a:pt x="10920" y="9144"/>
                    <a:pt x="11412" y="8764"/>
                  </a:cubicBezTo>
                  <a:cubicBezTo>
                    <a:pt x="13485" y="7161"/>
                    <a:pt x="14770" y="6265"/>
                    <a:pt x="15211" y="5847"/>
                  </a:cubicBezTo>
                  <a:lnTo>
                    <a:pt x="13578" y="2926"/>
                  </a:lnTo>
                  <a:cubicBezTo>
                    <a:pt x="13578" y="2926"/>
                    <a:pt x="9638" y="5961"/>
                    <a:pt x="9045" y="5961"/>
                  </a:cubicBezTo>
                  <a:cubicBezTo>
                    <a:pt x="9030" y="5961"/>
                    <a:pt x="9017" y="5959"/>
                    <a:pt x="9006" y="5955"/>
                  </a:cubicBezTo>
                  <a:cubicBezTo>
                    <a:pt x="6631" y="5066"/>
                    <a:pt x="4554" y="3139"/>
                    <a:pt x="3844" y="2429"/>
                  </a:cubicBezTo>
                  <a:cubicBezTo>
                    <a:pt x="3807" y="2291"/>
                    <a:pt x="3762" y="2127"/>
                    <a:pt x="3721" y="1929"/>
                  </a:cubicBezTo>
                  <a:cubicBezTo>
                    <a:pt x="3687" y="1760"/>
                    <a:pt x="3683" y="1589"/>
                    <a:pt x="3706" y="1417"/>
                  </a:cubicBezTo>
                  <a:cubicBezTo>
                    <a:pt x="3728" y="1238"/>
                    <a:pt x="3769" y="1007"/>
                    <a:pt x="3826" y="857"/>
                  </a:cubicBezTo>
                  <a:cubicBezTo>
                    <a:pt x="3833" y="845"/>
                    <a:pt x="3840" y="831"/>
                    <a:pt x="3844" y="819"/>
                  </a:cubicBezTo>
                  <a:cubicBezTo>
                    <a:pt x="3863" y="793"/>
                    <a:pt x="3866" y="767"/>
                    <a:pt x="3874" y="741"/>
                  </a:cubicBezTo>
                  <a:cubicBezTo>
                    <a:pt x="3902" y="612"/>
                    <a:pt x="3806" y="491"/>
                    <a:pt x="3692" y="491"/>
                  </a:cubicBezTo>
                  <a:cubicBezTo>
                    <a:pt x="3667" y="491"/>
                    <a:pt x="3642" y="496"/>
                    <a:pt x="3616" y="509"/>
                  </a:cubicBezTo>
                  <a:cubicBezTo>
                    <a:pt x="3467" y="581"/>
                    <a:pt x="3239" y="991"/>
                    <a:pt x="3180" y="1548"/>
                  </a:cubicBezTo>
                  <a:cubicBezTo>
                    <a:pt x="3180" y="1559"/>
                    <a:pt x="3176" y="1567"/>
                    <a:pt x="3176" y="1574"/>
                  </a:cubicBezTo>
                  <a:cubicBezTo>
                    <a:pt x="3157" y="1720"/>
                    <a:pt x="3112" y="1777"/>
                    <a:pt x="3053" y="1777"/>
                  </a:cubicBezTo>
                  <a:cubicBezTo>
                    <a:pt x="2884" y="1777"/>
                    <a:pt x="2602" y="1309"/>
                    <a:pt x="2477" y="1107"/>
                  </a:cubicBezTo>
                  <a:cubicBezTo>
                    <a:pt x="2306" y="834"/>
                    <a:pt x="1737" y="12"/>
                    <a:pt x="1614" y="2"/>
                  </a:cubicBezTo>
                  <a:cubicBezTo>
                    <a:pt x="1606" y="1"/>
                    <a:pt x="1599" y="0"/>
                    <a:pt x="159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935;p48">
              <a:extLst>
                <a:ext uri="{FF2B5EF4-FFF2-40B4-BE49-F238E27FC236}">
                  <a16:creationId xmlns:a16="http://schemas.microsoft.com/office/drawing/2014/main" id="{50357649-6AE3-DC42-50E7-8E11CE03356F}"/>
                </a:ext>
              </a:extLst>
            </p:cNvPr>
            <p:cNvSpPr/>
            <p:nvPr/>
          </p:nvSpPr>
          <p:spPr>
            <a:xfrm>
              <a:off x="7323009" y="1775601"/>
              <a:ext cx="81847" cy="63141"/>
            </a:xfrm>
            <a:custGeom>
              <a:avLst/>
              <a:gdLst/>
              <a:ahLst/>
              <a:cxnLst/>
              <a:rect l="l" t="t" r="r" b="b"/>
              <a:pathLst>
                <a:path w="3426" h="2643" extrusionOk="0">
                  <a:moveTo>
                    <a:pt x="3420" y="1"/>
                  </a:moveTo>
                  <a:cubicBezTo>
                    <a:pt x="3400" y="1"/>
                    <a:pt x="3213" y="148"/>
                    <a:pt x="2918" y="382"/>
                  </a:cubicBezTo>
                  <a:cubicBezTo>
                    <a:pt x="2592" y="640"/>
                    <a:pt x="2178" y="965"/>
                    <a:pt x="1718" y="1324"/>
                  </a:cubicBezTo>
                  <a:cubicBezTo>
                    <a:pt x="1256" y="1679"/>
                    <a:pt x="837" y="1996"/>
                    <a:pt x="505" y="2246"/>
                  </a:cubicBezTo>
                  <a:cubicBezTo>
                    <a:pt x="191" y="2482"/>
                    <a:pt x="1" y="2631"/>
                    <a:pt x="8" y="2642"/>
                  </a:cubicBezTo>
                  <a:cubicBezTo>
                    <a:pt x="8" y="2642"/>
                    <a:pt x="8" y="2642"/>
                    <a:pt x="9" y="2642"/>
                  </a:cubicBezTo>
                  <a:cubicBezTo>
                    <a:pt x="17" y="2642"/>
                    <a:pt x="69" y="2613"/>
                    <a:pt x="158" y="2556"/>
                  </a:cubicBezTo>
                  <a:cubicBezTo>
                    <a:pt x="251" y="2500"/>
                    <a:pt x="382" y="2410"/>
                    <a:pt x="542" y="2302"/>
                  </a:cubicBezTo>
                  <a:cubicBezTo>
                    <a:pt x="863" y="2078"/>
                    <a:pt x="1304" y="1765"/>
                    <a:pt x="1775" y="1398"/>
                  </a:cubicBezTo>
                  <a:cubicBezTo>
                    <a:pt x="2249" y="1032"/>
                    <a:pt x="2664" y="689"/>
                    <a:pt x="2959" y="431"/>
                  </a:cubicBezTo>
                  <a:cubicBezTo>
                    <a:pt x="3108" y="303"/>
                    <a:pt x="3224" y="199"/>
                    <a:pt x="3306" y="124"/>
                  </a:cubicBezTo>
                  <a:cubicBezTo>
                    <a:pt x="3385" y="50"/>
                    <a:pt x="3426" y="5"/>
                    <a:pt x="3422" y="1"/>
                  </a:cubicBezTo>
                  <a:cubicBezTo>
                    <a:pt x="3421" y="1"/>
                    <a:pt x="3421" y="1"/>
                    <a:pt x="3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936;p48">
              <a:extLst>
                <a:ext uri="{FF2B5EF4-FFF2-40B4-BE49-F238E27FC236}">
                  <a16:creationId xmlns:a16="http://schemas.microsoft.com/office/drawing/2014/main" id="{B0AA3715-5041-BA2B-C9A3-5678EAED6412}"/>
                </a:ext>
              </a:extLst>
            </p:cNvPr>
            <p:cNvSpPr/>
            <p:nvPr/>
          </p:nvSpPr>
          <p:spPr>
            <a:xfrm>
              <a:off x="7320882" y="1727149"/>
              <a:ext cx="195970" cy="201703"/>
            </a:xfrm>
            <a:custGeom>
              <a:avLst/>
              <a:gdLst/>
              <a:ahLst/>
              <a:cxnLst/>
              <a:rect l="l" t="t" r="r" b="b"/>
              <a:pathLst>
                <a:path w="8203" h="8443" extrusionOk="0">
                  <a:moveTo>
                    <a:pt x="6715" y="1"/>
                  </a:moveTo>
                  <a:lnTo>
                    <a:pt x="4434" y="1633"/>
                  </a:lnTo>
                  <a:cubicBezTo>
                    <a:pt x="3096" y="2869"/>
                    <a:pt x="1610" y="3915"/>
                    <a:pt x="0" y="4808"/>
                  </a:cubicBezTo>
                  <a:lnTo>
                    <a:pt x="1890" y="8442"/>
                  </a:lnTo>
                  <a:cubicBezTo>
                    <a:pt x="1890" y="8442"/>
                    <a:pt x="4486" y="7117"/>
                    <a:pt x="6342" y="4304"/>
                  </a:cubicBezTo>
                  <a:cubicBezTo>
                    <a:pt x="8202" y="1488"/>
                    <a:pt x="6720" y="5"/>
                    <a:pt x="6720" y="5"/>
                  </a:cubicBezTo>
                  <a:lnTo>
                    <a:pt x="6715"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937;p48">
              <a:extLst>
                <a:ext uri="{FF2B5EF4-FFF2-40B4-BE49-F238E27FC236}">
                  <a16:creationId xmlns:a16="http://schemas.microsoft.com/office/drawing/2014/main" id="{DB6B46D5-1669-7E88-DD85-41A9A457F11B}"/>
                </a:ext>
              </a:extLst>
            </p:cNvPr>
            <p:cNvSpPr/>
            <p:nvPr/>
          </p:nvSpPr>
          <p:spPr>
            <a:xfrm>
              <a:off x="7319975" y="1840037"/>
              <a:ext cx="48377" cy="85526"/>
            </a:xfrm>
            <a:custGeom>
              <a:avLst/>
              <a:gdLst/>
              <a:ahLst/>
              <a:cxnLst/>
              <a:rect l="l" t="t" r="r" b="b"/>
              <a:pathLst>
                <a:path w="2025" h="3580" extrusionOk="0">
                  <a:moveTo>
                    <a:pt x="5" y="1"/>
                  </a:moveTo>
                  <a:cubicBezTo>
                    <a:pt x="5" y="1"/>
                    <a:pt x="4" y="1"/>
                    <a:pt x="4" y="1"/>
                  </a:cubicBezTo>
                  <a:cubicBezTo>
                    <a:pt x="0" y="4"/>
                    <a:pt x="19" y="57"/>
                    <a:pt x="57" y="154"/>
                  </a:cubicBezTo>
                  <a:cubicBezTo>
                    <a:pt x="94" y="251"/>
                    <a:pt x="154" y="390"/>
                    <a:pt x="228" y="561"/>
                  </a:cubicBezTo>
                  <a:cubicBezTo>
                    <a:pt x="385" y="901"/>
                    <a:pt x="613" y="1361"/>
                    <a:pt x="890" y="1857"/>
                  </a:cubicBezTo>
                  <a:cubicBezTo>
                    <a:pt x="1169" y="2354"/>
                    <a:pt x="1442" y="2788"/>
                    <a:pt x="1655" y="3097"/>
                  </a:cubicBezTo>
                  <a:cubicBezTo>
                    <a:pt x="1760" y="3250"/>
                    <a:pt x="1845" y="3374"/>
                    <a:pt x="1909" y="3456"/>
                  </a:cubicBezTo>
                  <a:cubicBezTo>
                    <a:pt x="1970" y="3535"/>
                    <a:pt x="2007" y="3580"/>
                    <a:pt x="2013" y="3580"/>
                  </a:cubicBezTo>
                  <a:cubicBezTo>
                    <a:pt x="2014" y="3580"/>
                    <a:pt x="2014" y="3579"/>
                    <a:pt x="2014" y="3579"/>
                  </a:cubicBezTo>
                  <a:cubicBezTo>
                    <a:pt x="2025" y="3572"/>
                    <a:pt x="1902" y="3378"/>
                    <a:pt x="1707" y="3060"/>
                  </a:cubicBezTo>
                  <a:cubicBezTo>
                    <a:pt x="1514" y="2747"/>
                    <a:pt x="1248" y="2305"/>
                    <a:pt x="971" y="1812"/>
                  </a:cubicBezTo>
                  <a:cubicBezTo>
                    <a:pt x="695" y="1319"/>
                    <a:pt x="456" y="864"/>
                    <a:pt x="288" y="531"/>
                  </a:cubicBezTo>
                  <a:cubicBezTo>
                    <a:pt x="123" y="205"/>
                    <a:pt x="23" y="1"/>
                    <a:pt x="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938;p48">
              <a:extLst>
                <a:ext uri="{FF2B5EF4-FFF2-40B4-BE49-F238E27FC236}">
                  <a16:creationId xmlns:a16="http://schemas.microsoft.com/office/drawing/2014/main" id="{5CBCDFBB-AFEF-FEF9-F553-01231DE66081}"/>
                </a:ext>
              </a:extLst>
            </p:cNvPr>
            <p:cNvSpPr/>
            <p:nvPr/>
          </p:nvSpPr>
          <p:spPr>
            <a:xfrm>
              <a:off x="7371295" y="1874035"/>
              <a:ext cx="69878" cy="53155"/>
            </a:xfrm>
            <a:custGeom>
              <a:avLst/>
              <a:gdLst/>
              <a:ahLst/>
              <a:cxnLst/>
              <a:rect l="l" t="t" r="r" b="b"/>
              <a:pathLst>
                <a:path w="2925" h="2225" extrusionOk="0">
                  <a:moveTo>
                    <a:pt x="2909" y="1"/>
                  </a:moveTo>
                  <a:cubicBezTo>
                    <a:pt x="2870" y="1"/>
                    <a:pt x="2219" y="472"/>
                    <a:pt x="1435" y="1077"/>
                  </a:cubicBezTo>
                  <a:cubicBezTo>
                    <a:pt x="635" y="1689"/>
                    <a:pt x="0" y="2201"/>
                    <a:pt x="16" y="2224"/>
                  </a:cubicBezTo>
                  <a:cubicBezTo>
                    <a:pt x="16" y="2224"/>
                    <a:pt x="16" y="2224"/>
                    <a:pt x="17" y="2224"/>
                  </a:cubicBezTo>
                  <a:cubicBezTo>
                    <a:pt x="55" y="2224"/>
                    <a:pt x="707" y="1752"/>
                    <a:pt x="1490" y="1148"/>
                  </a:cubicBezTo>
                  <a:cubicBezTo>
                    <a:pt x="2290" y="536"/>
                    <a:pt x="2924" y="20"/>
                    <a:pt x="2910" y="1"/>
                  </a:cubicBezTo>
                  <a:cubicBezTo>
                    <a:pt x="2910" y="1"/>
                    <a:pt x="2909" y="1"/>
                    <a:pt x="29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939;p48">
              <a:extLst>
                <a:ext uri="{FF2B5EF4-FFF2-40B4-BE49-F238E27FC236}">
                  <a16:creationId xmlns:a16="http://schemas.microsoft.com/office/drawing/2014/main" id="{87867630-7D92-90FA-C5F7-401E5E1114FD}"/>
                </a:ext>
              </a:extLst>
            </p:cNvPr>
            <p:cNvSpPr/>
            <p:nvPr/>
          </p:nvSpPr>
          <p:spPr>
            <a:xfrm>
              <a:off x="7333808" y="1537018"/>
              <a:ext cx="99430" cy="210256"/>
            </a:xfrm>
            <a:custGeom>
              <a:avLst/>
              <a:gdLst/>
              <a:ahLst/>
              <a:cxnLst/>
              <a:rect l="l" t="t" r="r" b="b"/>
              <a:pathLst>
                <a:path w="4162" h="8801" extrusionOk="0">
                  <a:moveTo>
                    <a:pt x="2113" y="0"/>
                  </a:moveTo>
                  <a:cubicBezTo>
                    <a:pt x="1976" y="0"/>
                    <a:pt x="1838" y="31"/>
                    <a:pt x="1711" y="93"/>
                  </a:cubicBezTo>
                  <a:lnTo>
                    <a:pt x="1050" y="406"/>
                  </a:lnTo>
                  <a:cubicBezTo>
                    <a:pt x="445" y="698"/>
                    <a:pt x="53" y="1307"/>
                    <a:pt x="38" y="1980"/>
                  </a:cubicBezTo>
                  <a:cubicBezTo>
                    <a:pt x="16" y="2835"/>
                    <a:pt x="1" y="3988"/>
                    <a:pt x="38" y="4646"/>
                  </a:cubicBezTo>
                  <a:cubicBezTo>
                    <a:pt x="97" y="5789"/>
                    <a:pt x="1244" y="5919"/>
                    <a:pt x="1244" y="5919"/>
                  </a:cubicBezTo>
                  <a:cubicBezTo>
                    <a:pt x="1244" y="5919"/>
                    <a:pt x="1207" y="6547"/>
                    <a:pt x="1166" y="7208"/>
                  </a:cubicBezTo>
                  <a:cubicBezTo>
                    <a:pt x="1114" y="8026"/>
                    <a:pt x="1730" y="8732"/>
                    <a:pt x="2548" y="8796"/>
                  </a:cubicBezTo>
                  <a:cubicBezTo>
                    <a:pt x="2589" y="8799"/>
                    <a:pt x="2629" y="8801"/>
                    <a:pt x="2669" y="8801"/>
                  </a:cubicBezTo>
                  <a:cubicBezTo>
                    <a:pt x="3457" y="8801"/>
                    <a:pt x="4123" y="8180"/>
                    <a:pt x="4162" y="7376"/>
                  </a:cubicBezTo>
                  <a:lnTo>
                    <a:pt x="4154" y="2685"/>
                  </a:lnTo>
                  <a:cubicBezTo>
                    <a:pt x="4150" y="1759"/>
                    <a:pt x="3695" y="896"/>
                    <a:pt x="2933" y="370"/>
                  </a:cubicBezTo>
                  <a:lnTo>
                    <a:pt x="2597" y="137"/>
                  </a:lnTo>
                  <a:cubicBezTo>
                    <a:pt x="2450" y="47"/>
                    <a:pt x="2282" y="0"/>
                    <a:pt x="211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940;p48">
              <a:extLst>
                <a:ext uri="{FF2B5EF4-FFF2-40B4-BE49-F238E27FC236}">
                  <a16:creationId xmlns:a16="http://schemas.microsoft.com/office/drawing/2014/main" id="{644E3B39-1978-FEB0-CADA-89725E5EC0D3}"/>
                </a:ext>
              </a:extLst>
            </p:cNvPr>
            <p:cNvSpPr/>
            <p:nvPr/>
          </p:nvSpPr>
          <p:spPr>
            <a:xfrm>
              <a:off x="7340402" y="1600355"/>
              <a:ext cx="7071" cy="7000"/>
            </a:xfrm>
            <a:custGeom>
              <a:avLst/>
              <a:gdLst/>
              <a:ahLst/>
              <a:cxnLst/>
              <a:rect l="l" t="t" r="r" b="b"/>
              <a:pathLst>
                <a:path w="296" h="293" extrusionOk="0">
                  <a:moveTo>
                    <a:pt x="150" y="1"/>
                  </a:moveTo>
                  <a:cubicBezTo>
                    <a:pt x="68" y="1"/>
                    <a:pt x="4" y="64"/>
                    <a:pt x="4" y="146"/>
                  </a:cubicBezTo>
                  <a:cubicBezTo>
                    <a:pt x="1" y="229"/>
                    <a:pt x="68" y="292"/>
                    <a:pt x="147" y="292"/>
                  </a:cubicBezTo>
                  <a:cubicBezTo>
                    <a:pt x="228" y="292"/>
                    <a:pt x="296" y="229"/>
                    <a:pt x="296" y="150"/>
                  </a:cubicBezTo>
                  <a:cubicBezTo>
                    <a:pt x="296" y="68"/>
                    <a:pt x="233" y="1"/>
                    <a:pt x="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941;p48">
              <a:extLst>
                <a:ext uri="{FF2B5EF4-FFF2-40B4-BE49-F238E27FC236}">
                  <a16:creationId xmlns:a16="http://schemas.microsoft.com/office/drawing/2014/main" id="{C5909942-8510-C255-C0B4-80004E76E537}"/>
                </a:ext>
              </a:extLst>
            </p:cNvPr>
            <p:cNvSpPr/>
            <p:nvPr/>
          </p:nvSpPr>
          <p:spPr>
            <a:xfrm>
              <a:off x="7336938" y="1595863"/>
              <a:ext cx="14119" cy="4229"/>
            </a:xfrm>
            <a:custGeom>
              <a:avLst/>
              <a:gdLst/>
              <a:ahLst/>
              <a:cxnLst/>
              <a:rect l="l" t="t" r="r" b="b"/>
              <a:pathLst>
                <a:path w="591" h="177" extrusionOk="0">
                  <a:moveTo>
                    <a:pt x="315" y="0"/>
                  </a:moveTo>
                  <a:cubicBezTo>
                    <a:pt x="306" y="0"/>
                    <a:pt x="297" y="1"/>
                    <a:pt x="288" y="1"/>
                  </a:cubicBezTo>
                  <a:cubicBezTo>
                    <a:pt x="190" y="5"/>
                    <a:pt x="109" y="46"/>
                    <a:pt x="64" y="88"/>
                  </a:cubicBezTo>
                  <a:cubicBezTo>
                    <a:pt x="15" y="129"/>
                    <a:pt x="0" y="166"/>
                    <a:pt x="8" y="174"/>
                  </a:cubicBezTo>
                  <a:cubicBezTo>
                    <a:pt x="9" y="175"/>
                    <a:pt x="12" y="176"/>
                    <a:pt x="15" y="176"/>
                  </a:cubicBezTo>
                  <a:cubicBezTo>
                    <a:pt x="47" y="176"/>
                    <a:pt x="150" y="102"/>
                    <a:pt x="292" y="95"/>
                  </a:cubicBezTo>
                  <a:cubicBezTo>
                    <a:pt x="301" y="94"/>
                    <a:pt x="311" y="94"/>
                    <a:pt x="320" y="94"/>
                  </a:cubicBezTo>
                  <a:cubicBezTo>
                    <a:pt x="445" y="94"/>
                    <a:pt x="541" y="148"/>
                    <a:pt x="573" y="148"/>
                  </a:cubicBezTo>
                  <a:cubicBezTo>
                    <a:pt x="578" y="148"/>
                    <a:pt x="581" y="147"/>
                    <a:pt x="583" y="144"/>
                  </a:cubicBezTo>
                  <a:cubicBezTo>
                    <a:pt x="590" y="132"/>
                    <a:pt x="571" y="99"/>
                    <a:pt x="519" y="62"/>
                  </a:cubicBezTo>
                  <a:cubicBezTo>
                    <a:pt x="476" y="31"/>
                    <a:pt x="401" y="0"/>
                    <a:pt x="3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942;p48">
              <a:extLst>
                <a:ext uri="{FF2B5EF4-FFF2-40B4-BE49-F238E27FC236}">
                  <a16:creationId xmlns:a16="http://schemas.microsoft.com/office/drawing/2014/main" id="{D25D7F8B-5487-4944-171C-58DBA7D753CF}"/>
                </a:ext>
              </a:extLst>
            </p:cNvPr>
            <p:cNvSpPr/>
            <p:nvPr/>
          </p:nvSpPr>
          <p:spPr>
            <a:xfrm>
              <a:off x="7380852" y="1600713"/>
              <a:ext cx="6976" cy="6976"/>
            </a:xfrm>
            <a:custGeom>
              <a:avLst/>
              <a:gdLst/>
              <a:ahLst/>
              <a:cxnLst/>
              <a:rect l="l" t="t" r="r" b="b"/>
              <a:pathLst>
                <a:path w="292" h="292" extrusionOk="0">
                  <a:moveTo>
                    <a:pt x="149" y="0"/>
                  </a:moveTo>
                  <a:cubicBezTo>
                    <a:pt x="67" y="0"/>
                    <a:pt x="0" y="64"/>
                    <a:pt x="0" y="146"/>
                  </a:cubicBezTo>
                  <a:cubicBezTo>
                    <a:pt x="0" y="224"/>
                    <a:pt x="64" y="292"/>
                    <a:pt x="145" y="292"/>
                  </a:cubicBezTo>
                  <a:cubicBezTo>
                    <a:pt x="228" y="292"/>
                    <a:pt x="291" y="228"/>
                    <a:pt x="291" y="146"/>
                  </a:cubicBezTo>
                  <a:cubicBezTo>
                    <a:pt x="291" y="67"/>
                    <a:pt x="228" y="0"/>
                    <a:pt x="1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943;p48">
              <a:extLst>
                <a:ext uri="{FF2B5EF4-FFF2-40B4-BE49-F238E27FC236}">
                  <a16:creationId xmlns:a16="http://schemas.microsoft.com/office/drawing/2014/main" id="{59FA5FC8-969B-69D1-243A-05FB52790C1A}"/>
                </a:ext>
              </a:extLst>
            </p:cNvPr>
            <p:cNvSpPr/>
            <p:nvPr/>
          </p:nvSpPr>
          <p:spPr>
            <a:xfrm>
              <a:off x="7378510" y="1596150"/>
              <a:ext cx="14143" cy="4300"/>
            </a:xfrm>
            <a:custGeom>
              <a:avLst/>
              <a:gdLst/>
              <a:ahLst/>
              <a:cxnLst/>
              <a:rect l="l" t="t" r="r" b="b"/>
              <a:pathLst>
                <a:path w="592" h="180" extrusionOk="0">
                  <a:moveTo>
                    <a:pt x="303" y="1"/>
                  </a:moveTo>
                  <a:cubicBezTo>
                    <a:pt x="298" y="1"/>
                    <a:pt x="293" y="1"/>
                    <a:pt x="288" y="1"/>
                  </a:cubicBezTo>
                  <a:cubicBezTo>
                    <a:pt x="191" y="8"/>
                    <a:pt x="109" y="50"/>
                    <a:pt x="64" y="91"/>
                  </a:cubicBezTo>
                  <a:cubicBezTo>
                    <a:pt x="16" y="132"/>
                    <a:pt x="0" y="169"/>
                    <a:pt x="8" y="177"/>
                  </a:cubicBezTo>
                  <a:cubicBezTo>
                    <a:pt x="10" y="178"/>
                    <a:pt x="13" y="179"/>
                    <a:pt x="16" y="179"/>
                  </a:cubicBezTo>
                  <a:cubicBezTo>
                    <a:pt x="47" y="179"/>
                    <a:pt x="149" y="104"/>
                    <a:pt x="292" y="98"/>
                  </a:cubicBezTo>
                  <a:cubicBezTo>
                    <a:pt x="302" y="97"/>
                    <a:pt x="312" y="97"/>
                    <a:pt x="322" y="97"/>
                  </a:cubicBezTo>
                  <a:cubicBezTo>
                    <a:pt x="447" y="97"/>
                    <a:pt x="545" y="149"/>
                    <a:pt x="575" y="149"/>
                  </a:cubicBezTo>
                  <a:cubicBezTo>
                    <a:pt x="579" y="149"/>
                    <a:pt x="582" y="148"/>
                    <a:pt x="583" y="146"/>
                  </a:cubicBezTo>
                  <a:cubicBezTo>
                    <a:pt x="591" y="136"/>
                    <a:pt x="572" y="102"/>
                    <a:pt x="524" y="65"/>
                  </a:cubicBezTo>
                  <a:cubicBezTo>
                    <a:pt x="474" y="32"/>
                    <a:pt x="394"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944;p48">
              <a:extLst>
                <a:ext uri="{FF2B5EF4-FFF2-40B4-BE49-F238E27FC236}">
                  <a16:creationId xmlns:a16="http://schemas.microsoft.com/office/drawing/2014/main" id="{B6BB9F1A-8836-0FD7-90EB-6CED8C33FF2C}"/>
                </a:ext>
              </a:extLst>
            </p:cNvPr>
            <p:cNvSpPr/>
            <p:nvPr/>
          </p:nvSpPr>
          <p:spPr>
            <a:xfrm>
              <a:off x="7363506" y="1666487"/>
              <a:ext cx="36265" cy="18730"/>
            </a:xfrm>
            <a:custGeom>
              <a:avLst/>
              <a:gdLst/>
              <a:ahLst/>
              <a:cxnLst/>
              <a:rect l="l" t="t" r="r" b="b"/>
              <a:pathLst>
                <a:path w="1518" h="784" extrusionOk="0">
                  <a:moveTo>
                    <a:pt x="1518" y="0"/>
                  </a:moveTo>
                  <a:lnTo>
                    <a:pt x="1518" y="0"/>
                  </a:lnTo>
                  <a:cubicBezTo>
                    <a:pt x="813" y="487"/>
                    <a:pt x="87" y="500"/>
                    <a:pt x="8" y="500"/>
                  </a:cubicBezTo>
                  <a:cubicBezTo>
                    <a:pt x="3" y="500"/>
                    <a:pt x="1" y="500"/>
                    <a:pt x="1" y="500"/>
                  </a:cubicBezTo>
                  <a:lnTo>
                    <a:pt x="1" y="500"/>
                  </a:lnTo>
                  <a:lnTo>
                    <a:pt x="23" y="781"/>
                  </a:lnTo>
                  <a:cubicBezTo>
                    <a:pt x="60" y="783"/>
                    <a:pt x="96" y="784"/>
                    <a:pt x="131" y="784"/>
                  </a:cubicBezTo>
                  <a:cubicBezTo>
                    <a:pt x="1188" y="784"/>
                    <a:pt x="1518" y="0"/>
                    <a:pt x="151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945;p48">
              <a:extLst>
                <a:ext uri="{FF2B5EF4-FFF2-40B4-BE49-F238E27FC236}">
                  <a16:creationId xmlns:a16="http://schemas.microsoft.com/office/drawing/2014/main" id="{11D3EE1A-82DB-9F5B-4D1F-DC8BE3CE0E89}"/>
                </a:ext>
              </a:extLst>
            </p:cNvPr>
            <p:cNvSpPr/>
            <p:nvPr/>
          </p:nvSpPr>
          <p:spPr>
            <a:xfrm>
              <a:off x="7355048" y="1599184"/>
              <a:ext cx="10989" cy="33040"/>
            </a:xfrm>
            <a:custGeom>
              <a:avLst/>
              <a:gdLst/>
              <a:ahLst/>
              <a:cxnLst/>
              <a:rect l="l" t="t" r="r" b="b"/>
              <a:pathLst>
                <a:path w="460" h="1383" extrusionOk="0">
                  <a:moveTo>
                    <a:pt x="449" y="0"/>
                  </a:moveTo>
                  <a:cubicBezTo>
                    <a:pt x="440" y="0"/>
                    <a:pt x="403" y="93"/>
                    <a:pt x="348" y="240"/>
                  </a:cubicBezTo>
                  <a:cubicBezTo>
                    <a:pt x="292" y="390"/>
                    <a:pt x="220" y="595"/>
                    <a:pt x="142" y="826"/>
                  </a:cubicBezTo>
                  <a:cubicBezTo>
                    <a:pt x="105" y="942"/>
                    <a:pt x="72" y="1050"/>
                    <a:pt x="38" y="1155"/>
                  </a:cubicBezTo>
                  <a:cubicBezTo>
                    <a:pt x="23" y="1200"/>
                    <a:pt x="1" y="1256"/>
                    <a:pt x="23" y="1316"/>
                  </a:cubicBezTo>
                  <a:cubicBezTo>
                    <a:pt x="34" y="1350"/>
                    <a:pt x="60" y="1368"/>
                    <a:pt x="86" y="1376"/>
                  </a:cubicBezTo>
                  <a:cubicBezTo>
                    <a:pt x="113" y="1383"/>
                    <a:pt x="135" y="1379"/>
                    <a:pt x="158" y="1383"/>
                  </a:cubicBezTo>
                  <a:cubicBezTo>
                    <a:pt x="315" y="1383"/>
                    <a:pt x="415" y="1379"/>
                    <a:pt x="415" y="1372"/>
                  </a:cubicBezTo>
                  <a:cubicBezTo>
                    <a:pt x="415" y="1360"/>
                    <a:pt x="318" y="1350"/>
                    <a:pt x="158" y="1338"/>
                  </a:cubicBezTo>
                  <a:cubicBezTo>
                    <a:pt x="116" y="1334"/>
                    <a:pt x="79" y="1327"/>
                    <a:pt x="72" y="1297"/>
                  </a:cubicBezTo>
                  <a:cubicBezTo>
                    <a:pt x="60" y="1267"/>
                    <a:pt x="75" y="1222"/>
                    <a:pt x="94" y="1170"/>
                  </a:cubicBezTo>
                  <a:cubicBezTo>
                    <a:pt x="127" y="1069"/>
                    <a:pt x="165" y="961"/>
                    <a:pt x="203" y="849"/>
                  </a:cubicBezTo>
                  <a:cubicBezTo>
                    <a:pt x="280" y="617"/>
                    <a:pt x="348" y="404"/>
                    <a:pt x="389" y="252"/>
                  </a:cubicBezTo>
                  <a:cubicBezTo>
                    <a:pt x="434" y="98"/>
                    <a:pt x="460" y="5"/>
                    <a:pt x="449" y="1"/>
                  </a:cubicBezTo>
                  <a:cubicBezTo>
                    <a:pt x="449" y="0"/>
                    <a:pt x="449" y="0"/>
                    <a:pt x="4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946;p48">
              <a:extLst>
                <a:ext uri="{FF2B5EF4-FFF2-40B4-BE49-F238E27FC236}">
                  <a16:creationId xmlns:a16="http://schemas.microsoft.com/office/drawing/2014/main" id="{A8353DCA-9DA5-5DAB-19F8-7B488087118F}"/>
                </a:ext>
              </a:extLst>
            </p:cNvPr>
            <p:cNvSpPr/>
            <p:nvPr/>
          </p:nvSpPr>
          <p:spPr>
            <a:xfrm>
              <a:off x="7409307" y="1537257"/>
              <a:ext cx="175711" cy="175878"/>
            </a:xfrm>
            <a:custGeom>
              <a:avLst/>
              <a:gdLst/>
              <a:ahLst/>
              <a:cxnLst/>
              <a:rect l="l" t="t" r="r" b="b"/>
              <a:pathLst>
                <a:path w="7355" h="7362" extrusionOk="0">
                  <a:moveTo>
                    <a:pt x="0" y="1"/>
                  </a:moveTo>
                  <a:lnTo>
                    <a:pt x="61" y="3519"/>
                  </a:lnTo>
                  <a:cubicBezTo>
                    <a:pt x="61" y="4083"/>
                    <a:pt x="64" y="4662"/>
                    <a:pt x="273" y="5185"/>
                  </a:cubicBezTo>
                  <a:cubicBezTo>
                    <a:pt x="478" y="5708"/>
                    <a:pt x="938" y="6175"/>
                    <a:pt x="1498" y="6216"/>
                  </a:cubicBezTo>
                  <a:cubicBezTo>
                    <a:pt x="1532" y="6219"/>
                    <a:pt x="1566" y="6220"/>
                    <a:pt x="1601" y="6220"/>
                  </a:cubicBezTo>
                  <a:cubicBezTo>
                    <a:pt x="1873" y="6220"/>
                    <a:pt x="2145" y="6141"/>
                    <a:pt x="2415" y="6141"/>
                  </a:cubicBezTo>
                  <a:cubicBezTo>
                    <a:pt x="2471" y="6141"/>
                    <a:pt x="2526" y="6144"/>
                    <a:pt x="2581" y="6152"/>
                  </a:cubicBezTo>
                  <a:cubicBezTo>
                    <a:pt x="3250" y="6254"/>
                    <a:pt x="3635" y="6990"/>
                    <a:pt x="4251" y="7258"/>
                  </a:cubicBezTo>
                  <a:cubicBezTo>
                    <a:pt x="4410" y="7328"/>
                    <a:pt x="4582" y="7361"/>
                    <a:pt x="4755" y="7361"/>
                  </a:cubicBezTo>
                  <a:cubicBezTo>
                    <a:pt x="5175" y="7361"/>
                    <a:pt x="5599" y="7165"/>
                    <a:pt x="5842" y="6821"/>
                  </a:cubicBezTo>
                  <a:cubicBezTo>
                    <a:pt x="5969" y="6645"/>
                    <a:pt x="6051" y="6444"/>
                    <a:pt x="6179" y="6268"/>
                  </a:cubicBezTo>
                  <a:cubicBezTo>
                    <a:pt x="6376" y="6003"/>
                    <a:pt x="6675" y="5828"/>
                    <a:pt x="6891" y="5573"/>
                  </a:cubicBezTo>
                  <a:cubicBezTo>
                    <a:pt x="7348" y="5043"/>
                    <a:pt x="7355" y="4211"/>
                    <a:pt x="6977" y="3623"/>
                  </a:cubicBezTo>
                  <a:cubicBezTo>
                    <a:pt x="6600" y="3037"/>
                    <a:pt x="5894" y="2705"/>
                    <a:pt x="5200" y="2697"/>
                  </a:cubicBezTo>
                  <a:cubicBezTo>
                    <a:pt x="5394" y="2216"/>
                    <a:pt x="5140" y="1641"/>
                    <a:pt x="4726" y="1334"/>
                  </a:cubicBezTo>
                  <a:cubicBezTo>
                    <a:pt x="4307" y="1024"/>
                    <a:pt x="3769" y="934"/>
                    <a:pt x="3250" y="916"/>
                  </a:cubicBezTo>
                  <a:cubicBezTo>
                    <a:pt x="3140" y="912"/>
                    <a:pt x="3029" y="911"/>
                    <a:pt x="2918" y="911"/>
                  </a:cubicBezTo>
                  <a:cubicBezTo>
                    <a:pt x="2781" y="911"/>
                    <a:pt x="2644" y="913"/>
                    <a:pt x="2507" y="913"/>
                  </a:cubicBezTo>
                  <a:cubicBezTo>
                    <a:pt x="2237" y="913"/>
                    <a:pt x="1967" y="906"/>
                    <a:pt x="1700" y="867"/>
                  </a:cubicBezTo>
                  <a:cubicBezTo>
                    <a:pt x="1188" y="789"/>
                    <a:pt x="728" y="378"/>
                    <a:pt x="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947;p48">
              <a:extLst>
                <a:ext uri="{FF2B5EF4-FFF2-40B4-BE49-F238E27FC236}">
                  <a16:creationId xmlns:a16="http://schemas.microsoft.com/office/drawing/2014/main" id="{7AA53FEC-8320-3955-1B2C-CB0AA154AD2D}"/>
                </a:ext>
              </a:extLst>
            </p:cNvPr>
            <p:cNvSpPr/>
            <p:nvPr/>
          </p:nvSpPr>
          <p:spPr>
            <a:xfrm>
              <a:off x="7327477" y="1550039"/>
              <a:ext cx="22600" cy="54350"/>
            </a:xfrm>
            <a:custGeom>
              <a:avLst/>
              <a:gdLst/>
              <a:ahLst/>
              <a:cxnLst/>
              <a:rect l="l" t="t" r="r" b="b"/>
              <a:pathLst>
                <a:path w="946" h="2275" extrusionOk="0">
                  <a:moveTo>
                    <a:pt x="662" y="0"/>
                  </a:moveTo>
                  <a:lnTo>
                    <a:pt x="508" y="49"/>
                  </a:lnTo>
                  <a:cubicBezTo>
                    <a:pt x="240" y="347"/>
                    <a:pt x="71" y="732"/>
                    <a:pt x="38" y="1128"/>
                  </a:cubicBezTo>
                  <a:cubicBezTo>
                    <a:pt x="0" y="1528"/>
                    <a:pt x="102" y="1938"/>
                    <a:pt x="314" y="2274"/>
                  </a:cubicBezTo>
                  <a:cubicBezTo>
                    <a:pt x="531" y="1928"/>
                    <a:pt x="743" y="1573"/>
                    <a:pt x="845" y="1173"/>
                  </a:cubicBezTo>
                  <a:cubicBezTo>
                    <a:pt x="945" y="777"/>
                    <a:pt x="912" y="325"/>
                    <a:pt x="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948;p48">
              <a:extLst>
                <a:ext uri="{FF2B5EF4-FFF2-40B4-BE49-F238E27FC236}">
                  <a16:creationId xmlns:a16="http://schemas.microsoft.com/office/drawing/2014/main" id="{C3CD79DA-15E2-E65C-7B96-B9D476B88BB0}"/>
                </a:ext>
              </a:extLst>
            </p:cNvPr>
            <p:cNvSpPr/>
            <p:nvPr/>
          </p:nvSpPr>
          <p:spPr>
            <a:xfrm>
              <a:off x="7338706" y="1531331"/>
              <a:ext cx="100959" cy="83185"/>
            </a:xfrm>
            <a:custGeom>
              <a:avLst/>
              <a:gdLst/>
              <a:ahLst/>
              <a:cxnLst/>
              <a:rect l="l" t="t" r="r" b="b"/>
              <a:pathLst>
                <a:path w="4226" h="3482" extrusionOk="0">
                  <a:moveTo>
                    <a:pt x="1934" y="0"/>
                  </a:moveTo>
                  <a:cubicBezTo>
                    <a:pt x="1646" y="0"/>
                    <a:pt x="1351" y="37"/>
                    <a:pt x="1088" y="80"/>
                  </a:cubicBezTo>
                  <a:cubicBezTo>
                    <a:pt x="667" y="154"/>
                    <a:pt x="282" y="481"/>
                    <a:pt x="45" y="846"/>
                  </a:cubicBezTo>
                  <a:lnTo>
                    <a:pt x="45" y="846"/>
                  </a:lnTo>
                  <a:cubicBezTo>
                    <a:pt x="45" y="838"/>
                    <a:pt x="45" y="831"/>
                    <a:pt x="46" y="824"/>
                  </a:cubicBezTo>
                  <a:lnTo>
                    <a:pt x="46" y="824"/>
                  </a:lnTo>
                  <a:lnTo>
                    <a:pt x="1" y="918"/>
                  </a:lnTo>
                  <a:cubicBezTo>
                    <a:pt x="15" y="894"/>
                    <a:pt x="30" y="870"/>
                    <a:pt x="45" y="846"/>
                  </a:cubicBezTo>
                  <a:lnTo>
                    <a:pt x="45" y="846"/>
                  </a:lnTo>
                  <a:cubicBezTo>
                    <a:pt x="41" y="1559"/>
                    <a:pt x="568" y="2212"/>
                    <a:pt x="1230" y="2482"/>
                  </a:cubicBezTo>
                  <a:cubicBezTo>
                    <a:pt x="1313" y="2514"/>
                    <a:pt x="1400" y="2544"/>
                    <a:pt x="1490" y="2544"/>
                  </a:cubicBezTo>
                  <a:cubicBezTo>
                    <a:pt x="1504" y="2544"/>
                    <a:pt x="1518" y="2544"/>
                    <a:pt x="1532" y="2542"/>
                  </a:cubicBezTo>
                  <a:cubicBezTo>
                    <a:pt x="1637" y="2531"/>
                    <a:pt x="1738" y="2468"/>
                    <a:pt x="1768" y="2370"/>
                  </a:cubicBezTo>
                  <a:cubicBezTo>
                    <a:pt x="1778" y="2335"/>
                    <a:pt x="1776" y="2296"/>
                    <a:pt x="1765" y="2261"/>
                  </a:cubicBezTo>
                  <a:lnTo>
                    <a:pt x="1765" y="2261"/>
                  </a:lnTo>
                  <a:cubicBezTo>
                    <a:pt x="1971" y="2420"/>
                    <a:pt x="2191" y="2564"/>
                    <a:pt x="2421" y="2688"/>
                  </a:cubicBezTo>
                  <a:cubicBezTo>
                    <a:pt x="2524" y="2745"/>
                    <a:pt x="2640" y="2798"/>
                    <a:pt x="2752" y="2798"/>
                  </a:cubicBezTo>
                  <a:cubicBezTo>
                    <a:pt x="2787" y="2798"/>
                    <a:pt x="2821" y="2793"/>
                    <a:pt x="2854" y="2781"/>
                  </a:cubicBezTo>
                  <a:cubicBezTo>
                    <a:pt x="2961" y="2745"/>
                    <a:pt x="3031" y="2610"/>
                    <a:pt x="3005" y="2512"/>
                  </a:cubicBezTo>
                  <a:lnTo>
                    <a:pt x="3005" y="2512"/>
                  </a:lnTo>
                  <a:cubicBezTo>
                    <a:pt x="3185" y="2788"/>
                    <a:pt x="3333" y="3318"/>
                    <a:pt x="3571" y="3476"/>
                  </a:cubicBezTo>
                  <a:cubicBezTo>
                    <a:pt x="3577" y="3480"/>
                    <a:pt x="3583" y="3482"/>
                    <a:pt x="3590" y="3482"/>
                  </a:cubicBezTo>
                  <a:cubicBezTo>
                    <a:pt x="3679" y="3482"/>
                    <a:pt x="3847" y="3160"/>
                    <a:pt x="3938" y="3128"/>
                  </a:cubicBezTo>
                  <a:cubicBezTo>
                    <a:pt x="4054" y="3087"/>
                    <a:pt x="4087" y="2942"/>
                    <a:pt x="4102" y="2823"/>
                  </a:cubicBezTo>
                  <a:cubicBezTo>
                    <a:pt x="4166" y="2370"/>
                    <a:pt x="4226" y="1896"/>
                    <a:pt x="4057" y="1470"/>
                  </a:cubicBezTo>
                  <a:cubicBezTo>
                    <a:pt x="3807" y="842"/>
                    <a:pt x="3183" y="249"/>
                    <a:pt x="2530" y="70"/>
                  </a:cubicBezTo>
                  <a:cubicBezTo>
                    <a:pt x="2345" y="19"/>
                    <a:pt x="2141" y="0"/>
                    <a:pt x="19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949;p48">
              <a:extLst>
                <a:ext uri="{FF2B5EF4-FFF2-40B4-BE49-F238E27FC236}">
                  <a16:creationId xmlns:a16="http://schemas.microsoft.com/office/drawing/2014/main" id="{4025430F-2E27-7CE8-5F1A-2FB6206EA996}"/>
                </a:ext>
              </a:extLst>
            </p:cNvPr>
            <p:cNvSpPr/>
            <p:nvPr/>
          </p:nvSpPr>
          <p:spPr>
            <a:xfrm>
              <a:off x="7426271" y="1602386"/>
              <a:ext cx="16866" cy="24153"/>
            </a:xfrm>
            <a:custGeom>
              <a:avLst/>
              <a:gdLst/>
              <a:ahLst/>
              <a:cxnLst/>
              <a:rect l="l" t="t" r="r" b="b"/>
              <a:pathLst>
                <a:path w="706" h="1011" extrusionOk="0">
                  <a:moveTo>
                    <a:pt x="259" y="1"/>
                  </a:moveTo>
                  <a:cubicBezTo>
                    <a:pt x="163" y="1"/>
                    <a:pt x="67" y="36"/>
                    <a:pt x="0" y="106"/>
                  </a:cubicBezTo>
                  <a:lnTo>
                    <a:pt x="216" y="1002"/>
                  </a:lnTo>
                  <a:cubicBezTo>
                    <a:pt x="237" y="1008"/>
                    <a:pt x="257" y="1010"/>
                    <a:pt x="277" y="1010"/>
                  </a:cubicBezTo>
                  <a:cubicBezTo>
                    <a:pt x="398" y="1010"/>
                    <a:pt x="512" y="918"/>
                    <a:pt x="583" y="816"/>
                  </a:cubicBezTo>
                  <a:cubicBezTo>
                    <a:pt x="665" y="689"/>
                    <a:pt x="706" y="532"/>
                    <a:pt x="680" y="382"/>
                  </a:cubicBezTo>
                  <a:cubicBezTo>
                    <a:pt x="654" y="233"/>
                    <a:pt x="556" y="95"/>
                    <a:pt x="418" y="35"/>
                  </a:cubicBezTo>
                  <a:cubicBezTo>
                    <a:pt x="368" y="12"/>
                    <a:pt x="314" y="1"/>
                    <a:pt x="25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950;p48">
              <a:extLst>
                <a:ext uri="{FF2B5EF4-FFF2-40B4-BE49-F238E27FC236}">
                  <a16:creationId xmlns:a16="http://schemas.microsoft.com/office/drawing/2014/main" id="{FA505425-DCBB-03F8-BBA7-4DF3CA652D6B}"/>
                </a:ext>
              </a:extLst>
            </p:cNvPr>
            <p:cNvSpPr/>
            <p:nvPr/>
          </p:nvSpPr>
          <p:spPr>
            <a:xfrm>
              <a:off x="7405031" y="1539837"/>
              <a:ext cx="141453" cy="74585"/>
            </a:xfrm>
            <a:custGeom>
              <a:avLst/>
              <a:gdLst/>
              <a:ahLst/>
              <a:cxnLst/>
              <a:rect l="l" t="t" r="r" b="b"/>
              <a:pathLst>
                <a:path w="5921" h="3122" extrusionOk="0">
                  <a:moveTo>
                    <a:pt x="5" y="0"/>
                  </a:moveTo>
                  <a:cubicBezTo>
                    <a:pt x="4" y="0"/>
                    <a:pt x="4" y="1"/>
                    <a:pt x="4" y="1"/>
                  </a:cubicBezTo>
                  <a:cubicBezTo>
                    <a:pt x="0" y="5"/>
                    <a:pt x="26" y="19"/>
                    <a:pt x="78" y="50"/>
                  </a:cubicBezTo>
                  <a:cubicBezTo>
                    <a:pt x="131" y="79"/>
                    <a:pt x="205" y="124"/>
                    <a:pt x="307" y="176"/>
                  </a:cubicBezTo>
                  <a:cubicBezTo>
                    <a:pt x="504" y="281"/>
                    <a:pt x="795" y="427"/>
                    <a:pt x="1169" y="580"/>
                  </a:cubicBezTo>
                  <a:cubicBezTo>
                    <a:pt x="1539" y="722"/>
                    <a:pt x="1991" y="924"/>
                    <a:pt x="2540" y="935"/>
                  </a:cubicBezTo>
                  <a:cubicBezTo>
                    <a:pt x="2557" y="935"/>
                    <a:pt x="2575" y="935"/>
                    <a:pt x="2593" y="935"/>
                  </a:cubicBezTo>
                  <a:cubicBezTo>
                    <a:pt x="3127" y="935"/>
                    <a:pt x="3653" y="666"/>
                    <a:pt x="4224" y="562"/>
                  </a:cubicBezTo>
                  <a:cubicBezTo>
                    <a:pt x="4353" y="539"/>
                    <a:pt x="4482" y="526"/>
                    <a:pt x="4610" y="526"/>
                  </a:cubicBezTo>
                  <a:cubicBezTo>
                    <a:pt x="4776" y="526"/>
                    <a:pt x="4937" y="548"/>
                    <a:pt x="5087" y="598"/>
                  </a:cubicBezTo>
                  <a:cubicBezTo>
                    <a:pt x="5353" y="685"/>
                    <a:pt x="5569" y="871"/>
                    <a:pt x="5685" y="1100"/>
                  </a:cubicBezTo>
                  <a:cubicBezTo>
                    <a:pt x="5805" y="1327"/>
                    <a:pt x="5838" y="1577"/>
                    <a:pt x="5815" y="1805"/>
                  </a:cubicBezTo>
                  <a:cubicBezTo>
                    <a:pt x="5793" y="2033"/>
                    <a:pt x="5703" y="2234"/>
                    <a:pt x="5596" y="2399"/>
                  </a:cubicBezTo>
                  <a:cubicBezTo>
                    <a:pt x="5372" y="2724"/>
                    <a:pt x="5084" y="2896"/>
                    <a:pt x="4886" y="2989"/>
                  </a:cubicBezTo>
                  <a:cubicBezTo>
                    <a:pt x="4684" y="3086"/>
                    <a:pt x="4560" y="3112"/>
                    <a:pt x="4565" y="3120"/>
                  </a:cubicBezTo>
                  <a:cubicBezTo>
                    <a:pt x="4565" y="3121"/>
                    <a:pt x="4566" y="3121"/>
                    <a:pt x="4570" y="3121"/>
                  </a:cubicBezTo>
                  <a:cubicBezTo>
                    <a:pt x="4580" y="3121"/>
                    <a:pt x="4608" y="3117"/>
                    <a:pt x="4654" y="3105"/>
                  </a:cubicBezTo>
                  <a:cubicBezTo>
                    <a:pt x="4710" y="3090"/>
                    <a:pt x="4796" y="3067"/>
                    <a:pt x="4901" y="3022"/>
                  </a:cubicBezTo>
                  <a:cubicBezTo>
                    <a:pt x="5106" y="2937"/>
                    <a:pt x="5408" y="2772"/>
                    <a:pt x="5651" y="2436"/>
                  </a:cubicBezTo>
                  <a:cubicBezTo>
                    <a:pt x="5767" y="2268"/>
                    <a:pt x="5865" y="2055"/>
                    <a:pt x="5891" y="1812"/>
                  </a:cubicBezTo>
                  <a:cubicBezTo>
                    <a:pt x="5920" y="1574"/>
                    <a:pt x="5887" y="1305"/>
                    <a:pt x="5760" y="1058"/>
                  </a:cubicBezTo>
                  <a:cubicBezTo>
                    <a:pt x="5636" y="812"/>
                    <a:pt x="5401" y="607"/>
                    <a:pt x="5117" y="512"/>
                  </a:cubicBezTo>
                  <a:cubicBezTo>
                    <a:pt x="4956" y="457"/>
                    <a:pt x="4785" y="434"/>
                    <a:pt x="4610" y="434"/>
                  </a:cubicBezTo>
                  <a:cubicBezTo>
                    <a:pt x="4477" y="434"/>
                    <a:pt x="4342" y="448"/>
                    <a:pt x="4210" y="472"/>
                  </a:cubicBezTo>
                  <a:cubicBezTo>
                    <a:pt x="3608" y="582"/>
                    <a:pt x="3087" y="853"/>
                    <a:pt x="2569" y="853"/>
                  </a:cubicBezTo>
                  <a:cubicBezTo>
                    <a:pt x="2560" y="853"/>
                    <a:pt x="2550" y="853"/>
                    <a:pt x="2540" y="853"/>
                  </a:cubicBezTo>
                  <a:cubicBezTo>
                    <a:pt x="2017" y="841"/>
                    <a:pt x="1565" y="655"/>
                    <a:pt x="1192" y="517"/>
                  </a:cubicBezTo>
                  <a:cubicBezTo>
                    <a:pt x="818" y="374"/>
                    <a:pt x="523" y="240"/>
                    <a:pt x="321" y="143"/>
                  </a:cubicBezTo>
                  <a:cubicBezTo>
                    <a:pt x="228" y="102"/>
                    <a:pt x="150" y="64"/>
                    <a:pt x="86" y="35"/>
                  </a:cubicBezTo>
                  <a:cubicBezTo>
                    <a:pt x="41" y="12"/>
                    <a:pt x="12" y="0"/>
                    <a:pt x="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951;p48">
              <a:extLst>
                <a:ext uri="{FF2B5EF4-FFF2-40B4-BE49-F238E27FC236}">
                  <a16:creationId xmlns:a16="http://schemas.microsoft.com/office/drawing/2014/main" id="{EC9C6A35-B3EC-1694-2F44-B11AC98BCA7B}"/>
                </a:ext>
              </a:extLst>
            </p:cNvPr>
            <p:cNvSpPr/>
            <p:nvPr/>
          </p:nvSpPr>
          <p:spPr>
            <a:xfrm>
              <a:off x="7427513" y="1607618"/>
              <a:ext cx="10989" cy="12542"/>
            </a:xfrm>
            <a:custGeom>
              <a:avLst/>
              <a:gdLst/>
              <a:ahLst/>
              <a:cxnLst/>
              <a:rect l="l" t="t" r="r" b="b"/>
              <a:pathLst>
                <a:path w="460" h="525" extrusionOk="0">
                  <a:moveTo>
                    <a:pt x="156" y="1"/>
                  </a:moveTo>
                  <a:cubicBezTo>
                    <a:pt x="147" y="1"/>
                    <a:pt x="139" y="2"/>
                    <a:pt x="131" y="3"/>
                  </a:cubicBezTo>
                  <a:cubicBezTo>
                    <a:pt x="38" y="14"/>
                    <a:pt x="0" y="66"/>
                    <a:pt x="11" y="73"/>
                  </a:cubicBezTo>
                  <a:cubicBezTo>
                    <a:pt x="13" y="76"/>
                    <a:pt x="16" y="77"/>
                    <a:pt x="21" y="77"/>
                  </a:cubicBezTo>
                  <a:cubicBezTo>
                    <a:pt x="35" y="77"/>
                    <a:pt x="63" y="68"/>
                    <a:pt x="103" y="68"/>
                  </a:cubicBezTo>
                  <a:cubicBezTo>
                    <a:pt x="112" y="68"/>
                    <a:pt x="121" y="69"/>
                    <a:pt x="131" y="70"/>
                  </a:cubicBezTo>
                  <a:cubicBezTo>
                    <a:pt x="199" y="73"/>
                    <a:pt x="295" y="123"/>
                    <a:pt x="329" y="212"/>
                  </a:cubicBezTo>
                  <a:cubicBezTo>
                    <a:pt x="355" y="302"/>
                    <a:pt x="303" y="399"/>
                    <a:pt x="251" y="444"/>
                  </a:cubicBezTo>
                  <a:cubicBezTo>
                    <a:pt x="202" y="488"/>
                    <a:pt x="154" y="496"/>
                    <a:pt x="154" y="511"/>
                  </a:cubicBezTo>
                  <a:cubicBezTo>
                    <a:pt x="152" y="516"/>
                    <a:pt x="167" y="524"/>
                    <a:pt x="193" y="524"/>
                  </a:cubicBezTo>
                  <a:cubicBezTo>
                    <a:pt x="217" y="524"/>
                    <a:pt x="252" y="517"/>
                    <a:pt x="292" y="496"/>
                  </a:cubicBezTo>
                  <a:cubicBezTo>
                    <a:pt x="366" y="454"/>
                    <a:pt x="459" y="332"/>
                    <a:pt x="415" y="182"/>
                  </a:cubicBezTo>
                  <a:cubicBezTo>
                    <a:pt x="367" y="50"/>
                    <a:pt x="240" y="1"/>
                    <a:pt x="15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952;p48">
              <a:extLst>
                <a:ext uri="{FF2B5EF4-FFF2-40B4-BE49-F238E27FC236}">
                  <a16:creationId xmlns:a16="http://schemas.microsoft.com/office/drawing/2014/main" id="{C6744072-0AD2-C781-6289-9AC74063650D}"/>
                </a:ext>
              </a:extLst>
            </p:cNvPr>
            <p:cNvSpPr/>
            <p:nvPr/>
          </p:nvSpPr>
          <p:spPr>
            <a:xfrm>
              <a:off x="7368452" y="1633994"/>
              <a:ext cx="13832" cy="10488"/>
            </a:xfrm>
            <a:custGeom>
              <a:avLst/>
              <a:gdLst/>
              <a:ahLst/>
              <a:cxnLst/>
              <a:rect l="l" t="t" r="r" b="b"/>
              <a:pathLst>
                <a:path w="579" h="439" extrusionOk="0">
                  <a:moveTo>
                    <a:pt x="332" y="0"/>
                  </a:moveTo>
                  <a:cubicBezTo>
                    <a:pt x="304" y="0"/>
                    <a:pt x="274" y="5"/>
                    <a:pt x="247" y="12"/>
                  </a:cubicBezTo>
                  <a:cubicBezTo>
                    <a:pt x="175" y="31"/>
                    <a:pt x="100" y="67"/>
                    <a:pt x="56" y="128"/>
                  </a:cubicBezTo>
                  <a:cubicBezTo>
                    <a:pt x="11" y="191"/>
                    <a:pt x="0" y="281"/>
                    <a:pt x="37" y="344"/>
                  </a:cubicBezTo>
                  <a:cubicBezTo>
                    <a:pt x="82" y="414"/>
                    <a:pt x="167" y="438"/>
                    <a:pt x="247" y="438"/>
                  </a:cubicBezTo>
                  <a:cubicBezTo>
                    <a:pt x="253" y="438"/>
                    <a:pt x="259" y="438"/>
                    <a:pt x="265" y="438"/>
                  </a:cubicBezTo>
                  <a:cubicBezTo>
                    <a:pt x="362" y="434"/>
                    <a:pt x="459" y="396"/>
                    <a:pt x="516" y="322"/>
                  </a:cubicBezTo>
                  <a:cubicBezTo>
                    <a:pt x="575" y="247"/>
                    <a:pt x="578" y="128"/>
                    <a:pt x="511" y="60"/>
                  </a:cubicBezTo>
                  <a:lnTo>
                    <a:pt x="485" y="64"/>
                  </a:lnTo>
                  <a:cubicBezTo>
                    <a:pt x="450" y="18"/>
                    <a:pt x="392" y="0"/>
                    <a:pt x="33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953;p48">
              <a:extLst>
                <a:ext uri="{FF2B5EF4-FFF2-40B4-BE49-F238E27FC236}">
                  <a16:creationId xmlns:a16="http://schemas.microsoft.com/office/drawing/2014/main" id="{25B0378B-7B0E-7E0D-EE83-B9B14EDF8E1A}"/>
                </a:ext>
              </a:extLst>
            </p:cNvPr>
            <p:cNvSpPr/>
            <p:nvPr/>
          </p:nvSpPr>
          <p:spPr>
            <a:xfrm>
              <a:off x="7367233" y="1632465"/>
              <a:ext cx="15242" cy="10034"/>
            </a:xfrm>
            <a:custGeom>
              <a:avLst/>
              <a:gdLst/>
              <a:ahLst/>
              <a:cxnLst/>
              <a:rect l="l" t="t" r="r" b="b"/>
              <a:pathLst>
                <a:path w="638" h="420" extrusionOk="0">
                  <a:moveTo>
                    <a:pt x="611" y="0"/>
                  </a:moveTo>
                  <a:cubicBezTo>
                    <a:pt x="584" y="0"/>
                    <a:pt x="495" y="137"/>
                    <a:pt x="334" y="240"/>
                  </a:cubicBezTo>
                  <a:cubicBezTo>
                    <a:pt x="167" y="352"/>
                    <a:pt x="2" y="378"/>
                    <a:pt x="2" y="405"/>
                  </a:cubicBezTo>
                  <a:cubicBezTo>
                    <a:pt x="1" y="413"/>
                    <a:pt x="24" y="420"/>
                    <a:pt x="64" y="420"/>
                  </a:cubicBezTo>
                  <a:cubicBezTo>
                    <a:pt x="136" y="420"/>
                    <a:pt x="260" y="397"/>
                    <a:pt x="383" y="315"/>
                  </a:cubicBezTo>
                  <a:cubicBezTo>
                    <a:pt x="577" y="192"/>
                    <a:pt x="637" y="9"/>
                    <a:pt x="615" y="1"/>
                  </a:cubicBezTo>
                  <a:cubicBezTo>
                    <a:pt x="614" y="1"/>
                    <a:pt x="613"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954;p48">
              <a:extLst>
                <a:ext uri="{FF2B5EF4-FFF2-40B4-BE49-F238E27FC236}">
                  <a16:creationId xmlns:a16="http://schemas.microsoft.com/office/drawing/2014/main" id="{5B675F7E-CE77-6636-5981-095BBD313AD2}"/>
                </a:ext>
              </a:extLst>
            </p:cNvPr>
            <p:cNvSpPr/>
            <p:nvPr/>
          </p:nvSpPr>
          <p:spPr>
            <a:xfrm>
              <a:off x="7402164" y="1535274"/>
              <a:ext cx="117825" cy="22839"/>
            </a:xfrm>
            <a:custGeom>
              <a:avLst/>
              <a:gdLst/>
              <a:ahLst/>
              <a:cxnLst/>
              <a:rect l="l" t="t" r="r" b="b"/>
              <a:pathLst>
                <a:path w="4932" h="956" extrusionOk="0">
                  <a:moveTo>
                    <a:pt x="7" y="1"/>
                  </a:moveTo>
                  <a:cubicBezTo>
                    <a:pt x="6" y="1"/>
                    <a:pt x="5" y="1"/>
                    <a:pt x="5" y="1"/>
                  </a:cubicBezTo>
                  <a:cubicBezTo>
                    <a:pt x="1" y="5"/>
                    <a:pt x="60" y="50"/>
                    <a:pt x="172" y="125"/>
                  </a:cubicBezTo>
                  <a:cubicBezTo>
                    <a:pt x="284" y="200"/>
                    <a:pt x="449" y="304"/>
                    <a:pt x="658" y="427"/>
                  </a:cubicBezTo>
                  <a:cubicBezTo>
                    <a:pt x="867" y="543"/>
                    <a:pt x="1125" y="677"/>
                    <a:pt x="1427" y="786"/>
                  </a:cubicBezTo>
                  <a:cubicBezTo>
                    <a:pt x="1711" y="884"/>
                    <a:pt x="2036" y="955"/>
                    <a:pt x="2385" y="955"/>
                  </a:cubicBezTo>
                  <a:cubicBezTo>
                    <a:pt x="2409" y="955"/>
                    <a:pt x="2434" y="955"/>
                    <a:pt x="2458" y="954"/>
                  </a:cubicBezTo>
                  <a:cubicBezTo>
                    <a:pt x="2832" y="943"/>
                    <a:pt x="3183" y="815"/>
                    <a:pt x="3452" y="648"/>
                  </a:cubicBezTo>
                  <a:cubicBezTo>
                    <a:pt x="3728" y="484"/>
                    <a:pt x="3960" y="322"/>
                    <a:pt x="4184" y="241"/>
                  </a:cubicBezTo>
                  <a:cubicBezTo>
                    <a:pt x="4356" y="174"/>
                    <a:pt x="4513" y="150"/>
                    <a:pt x="4633" y="150"/>
                  </a:cubicBezTo>
                  <a:cubicBezTo>
                    <a:pt x="4667" y="150"/>
                    <a:pt x="4698" y="151"/>
                    <a:pt x="4725" y="155"/>
                  </a:cubicBezTo>
                  <a:cubicBezTo>
                    <a:pt x="4847" y="165"/>
                    <a:pt x="4914" y="193"/>
                    <a:pt x="4928" y="193"/>
                  </a:cubicBezTo>
                  <a:cubicBezTo>
                    <a:pt x="4930" y="193"/>
                    <a:pt x="4931" y="193"/>
                    <a:pt x="4931" y="192"/>
                  </a:cubicBezTo>
                  <a:cubicBezTo>
                    <a:pt x="4931" y="188"/>
                    <a:pt x="4916" y="181"/>
                    <a:pt x="4882" y="166"/>
                  </a:cubicBezTo>
                  <a:cubicBezTo>
                    <a:pt x="4849" y="151"/>
                    <a:pt x="4800" y="132"/>
                    <a:pt x="4733" y="117"/>
                  </a:cubicBezTo>
                  <a:cubicBezTo>
                    <a:pt x="4690" y="109"/>
                    <a:pt x="4638" y="104"/>
                    <a:pt x="4581" y="104"/>
                  </a:cubicBezTo>
                  <a:cubicBezTo>
                    <a:pt x="4463" y="104"/>
                    <a:pt x="4318" y="125"/>
                    <a:pt x="4161" y="181"/>
                  </a:cubicBezTo>
                  <a:cubicBezTo>
                    <a:pt x="3926" y="255"/>
                    <a:pt x="3683" y="420"/>
                    <a:pt x="3411" y="577"/>
                  </a:cubicBezTo>
                  <a:cubicBezTo>
                    <a:pt x="3142" y="737"/>
                    <a:pt x="2813" y="850"/>
                    <a:pt x="2454" y="860"/>
                  </a:cubicBezTo>
                  <a:cubicBezTo>
                    <a:pt x="2424" y="861"/>
                    <a:pt x="2394" y="862"/>
                    <a:pt x="2364" y="862"/>
                  </a:cubicBezTo>
                  <a:cubicBezTo>
                    <a:pt x="1675" y="862"/>
                    <a:pt x="1089" y="575"/>
                    <a:pt x="688" y="367"/>
                  </a:cubicBezTo>
                  <a:cubicBezTo>
                    <a:pt x="479" y="255"/>
                    <a:pt x="310" y="158"/>
                    <a:pt x="191" y="95"/>
                  </a:cubicBezTo>
                  <a:cubicBezTo>
                    <a:pt x="85" y="36"/>
                    <a:pt x="20" y="1"/>
                    <a:pt x="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955;p48">
              <a:extLst>
                <a:ext uri="{FF2B5EF4-FFF2-40B4-BE49-F238E27FC236}">
                  <a16:creationId xmlns:a16="http://schemas.microsoft.com/office/drawing/2014/main" id="{817DA4FA-FD4E-B511-2B0C-8D485235A020}"/>
                </a:ext>
              </a:extLst>
            </p:cNvPr>
            <p:cNvSpPr/>
            <p:nvPr/>
          </p:nvSpPr>
          <p:spPr>
            <a:xfrm>
              <a:off x="6240693" y="1295950"/>
              <a:ext cx="101413" cy="61230"/>
            </a:xfrm>
            <a:custGeom>
              <a:avLst/>
              <a:gdLst/>
              <a:ahLst/>
              <a:cxnLst/>
              <a:rect l="l" t="t" r="r" b="b"/>
              <a:pathLst>
                <a:path w="4245" h="2563" extrusionOk="0">
                  <a:moveTo>
                    <a:pt x="1" y="1259"/>
                  </a:moveTo>
                  <a:cubicBezTo>
                    <a:pt x="1" y="1259"/>
                    <a:pt x="1" y="1260"/>
                    <a:pt x="1" y="1260"/>
                  </a:cubicBezTo>
                  <a:lnTo>
                    <a:pt x="1" y="1260"/>
                  </a:lnTo>
                  <a:lnTo>
                    <a:pt x="1" y="1259"/>
                  </a:lnTo>
                  <a:close/>
                  <a:moveTo>
                    <a:pt x="2944" y="0"/>
                  </a:moveTo>
                  <a:cubicBezTo>
                    <a:pt x="2478" y="0"/>
                    <a:pt x="1743" y="316"/>
                    <a:pt x="1126" y="632"/>
                  </a:cubicBezTo>
                  <a:cubicBezTo>
                    <a:pt x="509" y="944"/>
                    <a:pt x="6" y="1260"/>
                    <a:pt x="1" y="1260"/>
                  </a:cubicBezTo>
                  <a:cubicBezTo>
                    <a:pt x="1" y="1260"/>
                    <a:pt x="1" y="1260"/>
                    <a:pt x="1" y="1260"/>
                  </a:cubicBezTo>
                  <a:lnTo>
                    <a:pt x="1" y="1260"/>
                  </a:lnTo>
                  <a:lnTo>
                    <a:pt x="1383" y="2563"/>
                  </a:lnTo>
                  <a:lnTo>
                    <a:pt x="4244" y="1424"/>
                  </a:lnTo>
                  <a:cubicBezTo>
                    <a:pt x="4244" y="1424"/>
                    <a:pt x="3900" y="599"/>
                    <a:pt x="3281" y="94"/>
                  </a:cubicBezTo>
                  <a:cubicBezTo>
                    <a:pt x="3200" y="29"/>
                    <a:pt x="3084" y="0"/>
                    <a:pt x="294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956;p48">
              <a:extLst>
                <a:ext uri="{FF2B5EF4-FFF2-40B4-BE49-F238E27FC236}">
                  <a16:creationId xmlns:a16="http://schemas.microsoft.com/office/drawing/2014/main" id="{0859BE65-6E8D-B55A-672B-60C4C9DB58CA}"/>
                </a:ext>
              </a:extLst>
            </p:cNvPr>
            <p:cNvSpPr/>
            <p:nvPr/>
          </p:nvSpPr>
          <p:spPr>
            <a:xfrm>
              <a:off x="5946843" y="1308110"/>
              <a:ext cx="337040" cy="155357"/>
            </a:xfrm>
            <a:custGeom>
              <a:avLst/>
              <a:gdLst/>
              <a:ahLst/>
              <a:cxnLst/>
              <a:rect l="l" t="t" r="r" b="b"/>
              <a:pathLst>
                <a:path w="14108" h="6503" extrusionOk="0">
                  <a:moveTo>
                    <a:pt x="12725" y="0"/>
                  </a:moveTo>
                  <a:lnTo>
                    <a:pt x="7138" y="3067"/>
                  </a:lnTo>
                  <a:lnTo>
                    <a:pt x="1139" y="2319"/>
                  </a:lnTo>
                  <a:lnTo>
                    <a:pt x="1" y="5614"/>
                  </a:lnTo>
                  <a:lnTo>
                    <a:pt x="7108" y="6503"/>
                  </a:lnTo>
                  <a:lnTo>
                    <a:pt x="14108" y="1995"/>
                  </a:lnTo>
                  <a:lnTo>
                    <a:pt x="12725"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957;p48">
              <a:extLst>
                <a:ext uri="{FF2B5EF4-FFF2-40B4-BE49-F238E27FC236}">
                  <a16:creationId xmlns:a16="http://schemas.microsoft.com/office/drawing/2014/main" id="{03141F07-B2C1-6790-AE7D-87FFD3DC3496}"/>
                </a:ext>
              </a:extLst>
            </p:cNvPr>
            <p:cNvSpPr/>
            <p:nvPr/>
          </p:nvSpPr>
          <p:spPr>
            <a:xfrm>
              <a:off x="5946843" y="1308110"/>
              <a:ext cx="337040" cy="155357"/>
            </a:xfrm>
            <a:custGeom>
              <a:avLst/>
              <a:gdLst/>
              <a:ahLst/>
              <a:cxnLst/>
              <a:rect l="l" t="t" r="r" b="b"/>
              <a:pathLst>
                <a:path w="14108" h="6503" extrusionOk="0">
                  <a:moveTo>
                    <a:pt x="12725" y="0"/>
                  </a:moveTo>
                  <a:lnTo>
                    <a:pt x="7138" y="3067"/>
                  </a:lnTo>
                  <a:lnTo>
                    <a:pt x="1139" y="2319"/>
                  </a:lnTo>
                  <a:lnTo>
                    <a:pt x="1" y="5614"/>
                  </a:lnTo>
                  <a:lnTo>
                    <a:pt x="7108" y="6503"/>
                  </a:lnTo>
                  <a:lnTo>
                    <a:pt x="14108" y="1995"/>
                  </a:lnTo>
                  <a:lnTo>
                    <a:pt x="14048" y="1909"/>
                  </a:lnTo>
                  <a:lnTo>
                    <a:pt x="12976" y="359"/>
                  </a:lnTo>
                  <a:lnTo>
                    <a:pt x="12725" y="0"/>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958;p48">
              <a:extLst>
                <a:ext uri="{FF2B5EF4-FFF2-40B4-BE49-F238E27FC236}">
                  <a16:creationId xmlns:a16="http://schemas.microsoft.com/office/drawing/2014/main" id="{5BEA66AC-54B3-63B9-6A33-FB807E8DC53A}"/>
                </a:ext>
              </a:extLst>
            </p:cNvPr>
            <p:cNvSpPr/>
            <p:nvPr/>
          </p:nvSpPr>
          <p:spPr>
            <a:xfrm>
              <a:off x="6089265" y="1138813"/>
              <a:ext cx="390339" cy="405939"/>
            </a:xfrm>
            <a:custGeom>
              <a:avLst/>
              <a:gdLst/>
              <a:ahLst/>
              <a:cxnLst/>
              <a:rect l="l" t="t" r="r" b="b"/>
              <a:pathLst>
                <a:path w="16339" h="16992" extrusionOk="0">
                  <a:moveTo>
                    <a:pt x="14030" y="1"/>
                  </a:moveTo>
                  <a:cubicBezTo>
                    <a:pt x="1" y="1737"/>
                    <a:pt x="1065" y="16992"/>
                    <a:pt x="1065" y="16992"/>
                  </a:cubicBezTo>
                  <a:lnTo>
                    <a:pt x="16338" y="15442"/>
                  </a:lnTo>
                  <a:lnTo>
                    <a:pt x="140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959;p48">
              <a:extLst>
                <a:ext uri="{FF2B5EF4-FFF2-40B4-BE49-F238E27FC236}">
                  <a16:creationId xmlns:a16="http://schemas.microsoft.com/office/drawing/2014/main" id="{337BA407-E733-DF33-C657-E61EFE0C886A}"/>
                </a:ext>
              </a:extLst>
            </p:cNvPr>
            <p:cNvSpPr/>
            <p:nvPr/>
          </p:nvSpPr>
          <p:spPr>
            <a:xfrm>
              <a:off x="5336613" y="2142388"/>
              <a:ext cx="74441" cy="123679"/>
            </a:xfrm>
            <a:custGeom>
              <a:avLst/>
              <a:gdLst/>
              <a:ahLst/>
              <a:cxnLst/>
              <a:rect l="l" t="t" r="r" b="b"/>
              <a:pathLst>
                <a:path w="3116" h="5177" extrusionOk="0">
                  <a:moveTo>
                    <a:pt x="2021" y="1"/>
                  </a:moveTo>
                  <a:lnTo>
                    <a:pt x="1" y="849"/>
                  </a:lnTo>
                  <a:lnTo>
                    <a:pt x="56" y="1013"/>
                  </a:lnTo>
                  <a:cubicBezTo>
                    <a:pt x="318" y="1745"/>
                    <a:pt x="1442" y="4703"/>
                    <a:pt x="1790" y="5117"/>
                  </a:cubicBezTo>
                  <a:cubicBezTo>
                    <a:pt x="1824" y="5158"/>
                    <a:pt x="1852" y="5177"/>
                    <a:pt x="1874" y="5177"/>
                  </a:cubicBezTo>
                  <a:cubicBezTo>
                    <a:pt x="2105" y="5177"/>
                    <a:pt x="1741" y="3179"/>
                    <a:pt x="1741" y="3179"/>
                  </a:cubicBezTo>
                  <a:lnTo>
                    <a:pt x="3116" y="2585"/>
                  </a:lnTo>
                  <a:lnTo>
                    <a:pt x="2021"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960;p48">
              <a:extLst>
                <a:ext uri="{FF2B5EF4-FFF2-40B4-BE49-F238E27FC236}">
                  <a16:creationId xmlns:a16="http://schemas.microsoft.com/office/drawing/2014/main" id="{21BA6B09-D5DC-1A42-32B4-E7152A363DC9}"/>
                </a:ext>
              </a:extLst>
            </p:cNvPr>
            <p:cNvSpPr/>
            <p:nvPr/>
          </p:nvSpPr>
          <p:spPr>
            <a:xfrm>
              <a:off x="5354652" y="2155074"/>
              <a:ext cx="96" cy="24"/>
            </a:xfrm>
            <a:custGeom>
              <a:avLst/>
              <a:gdLst/>
              <a:ahLst/>
              <a:cxnLst/>
              <a:rect l="l" t="t" r="r" b="b"/>
              <a:pathLst>
                <a:path w="4" h="1" extrusionOk="0">
                  <a:moveTo>
                    <a:pt x="4" y="0"/>
                  </a:moveTo>
                  <a:lnTo>
                    <a:pt x="0" y="0"/>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961;p48">
              <a:extLst>
                <a:ext uri="{FF2B5EF4-FFF2-40B4-BE49-F238E27FC236}">
                  <a16:creationId xmlns:a16="http://schemas.microsoft.com/office/drawing/2014/main" id="{AC393BA6-47E1-938E-4CD6-EDCB9E48C754}"/>
                </a:ext>
              </a:extLst>
            </p:cNvPr>
            <p:cNvSpPr/>
            <p:nvPr/>
          </p:nvSpPr>
          <p:spPr>
            <a:xfrm>
              <a:off x="5337521" y="2155074"/>
              <a:ext cx="20354" cy="29361"/>
            </a:xfrm>
            <a:custGeom>
              <a:avLst/>
              <a:gdLst/>
              <a:ahLst/>
              <a:cxnLst/>
              <a:rect l="l" t="t" r="r" b="b"/>
              <a:pathLst>
                <a:path w="852" h="1229" extrusionOk="0">
                  <a:moveTo>
                    <a:pt x="717" y="0"/>
                  </a:moveTo>
                  <a:lnTo>
                    <a:pt x="0" y="306"/>
                  </a:lnTo>
                  <a:lnTo>
                    <a:pt x="0" y="306"/>
                  </a:lnTo>
                  <a:lnTo>
                    <a:pt x="18" y="299"/>
                  </a:lnTo>
                  <a:lnTo>
                    <a:pt x="404" y="1228"/>
                  </a:lnTo>
                  <a:cubicBezTo>
                    <a:pt x="590" y="1098"/>
                    <a:pt x="732" y="904"/>
                    <a:pt x="788" y="683"/>
                  </a:cubicBezTo>
                  <a:cubicBezTo>
                    <a:pt x="852" y="452"/>
                    <a:pt x="829" y="209"/>
                    <a:pt x="72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962;p48">
              <a:extLst>
                <a:ext uri="{FF2B5EF4-FFF2-40B4-BE49-F238E27FC236}">
                  <a16:creationId xmlns:a16="http://schemas.microsoft.com/office/drawing/2014/main" id="{F411B37F-985F-80E2-F8B0-80CB3D50C9F2}"/>
                </a:ext>
              </a:extLst>
            </p:cNvPr>
            <p:cNvSpPr/>
            <p:nvPr/>
          </p:nvSpPr>
          <p:spPr>
            <a:xfrm>
              <a:off x="5336613" y="2162648"/>
              <a:ext cx="46251" cy="103802"/>
            </a:xfrm>
            <a:custGeom>
              <a:avLst/>
              <a:gdLst/>
              <a:ahLst/>
              <a:cxnLst/>
              <a:rect l="l" t="t" r="r" b="b"/>
              <a:pathLst>
                <a:path w="1936" h="4345" extrusionOk="0">
                  <a:moveTo>
                    <a:pt x="1" y="1"/>
                  </a:moveTo>
                  <a:lnTo>
                    <a:pt x="1" y="1"/>
                  </a:lnTo>
                  <a:cubicBezTo>
                    <a:pt x="206" y="639"/>
                    <a:pt x="594" y="1640"/>
                    <a:pt x="964" y="2518"/>
                  </a:cubicBezTo>
                  <a:cubicBezTo>
                    <a:pt x="583" y="1580"/>
                    <a:pt x="199" y="557"/>
                    <a:pt x="56" y="165"/>
                  </a:cubicBezTo>
                  <a:lnTo>
                    <a:pt x="1" y="1"/>
                  </a:lnTo>
                  <a:close/>
                  <a:moveTo>
                    <a:pt x="1916" y="3523"/>
                  </a:moveTo>
                  <a:cubicBezTo>
                    <a:pt x="1916" y="3526"/>
                    <a:pt x="1921" y="3580"/>
                    <a:pt x="1929" y="3659"/>
                  </a:cubicBezTo>
                  <a:lnTo>
                    <a:pt x="1929" y="3659"/>
                  </a:lnTo>
                  <a:cubicBezTo>
                    <a:pt x="1925" y="3614"/>
                    <a:pt x="1922" y="3568"/>
                    <a:pt x="1916" y="3523"/>
                  </a:cubicBezTo>
                  <a:close/>
                  <a:moveTo>
                    <a:pt x="1929" y="3659"/>
                  </a:moveTo>
                  <a:cubicBezTo>
                    <a:pt x="1931" y="3681"/>
                    <a:pt x="1933" y="3703"/>
                    <a:pt x="1935" y="3724"/>
                  </a:cubicBezTo>
                  <a:cubicBezTo>
                    <a:pt x="1933" y="3701"/>
                    <a:pt x="1931" y="3679"/>
                    <a:pt x="1929" y="3659"/>
                  </a:cubicBezTo>
                  <a:close/>
                  <a:moveTo>
                    <a:pt x="1775" y="4251"/>
                  </a:moveTo>
                  <a:cubicBezTo>
                    <a:pt x="1776" y="4253"/>
                    <a:pt x="1777" y="4256"/>
                    <a:pt x="1779" y="4258"/>
                  </a:cubicBezTo>
                  <a:lnTo>
                    <a:pt x="1779" y="4258"/>
                  </a:lnTo>
                  <a:cubicBezTo>
                    <a:pt x="1778" y="4255"/>
                    <a:pt x="1776" y="4253"/>
                    <a:pt x="1775" y="4251"/>
                  </a:cubicBezTo>
                  <a:close/>
                  <a:moveTo>
                    <a:pt x="1906" y="4311"/>
                  </a:moveTo>
                  <a:cubicBezTo>
                    <a:pt x="1905" y="4312"/>
                    <a:pt x="1904" y="4313"/>
                    <a:pt x="1903" y="4315"/>
                  </a:cubicBezTo>
                  <a:lnTo>
                    <a:pt x="1903" y="4315"/>
                  </a:lnTo>
                  <a:cubicBezTo>
                    <a:pt x="1904" y="4313"/>
                    <a:pt x="1905" y="4312"/>
                    <a:pt x="1906" y="4311"/>
                  </a:cubicBezTo>
                  <a:close/>
                  <a:moveTo>
                    <a:pt x="1779" y="4258"/>
                  </a:moveTo>
                  <a:cubicBezTo>
                    <a:pt x="1811" y="4310"/>
                    <a:pt x="1836" y="4337"/>
                    <a:pt x="1854" y="4340"/>
                  </a:cubicBezTo>
                  <a:cubicBezTo>
                    <a:pt x="1857" y="4345"/>
                    <a:pt x="1861" y="4345"/>
                    <a:pt x="1864" y="4345"/>
                  </a:cubicBezTo>
                  <a:cubicBezTo>
                    <a:pt x="1882" y="4345"/>
                    <a:pt x="1893" y="4334"/>
                    <a:pt x="1903" y="4315"/>
                  </a:cubicBezTo>
                  <a:lnTo>
                    <a:pt x="1903" y="4315"/>
                  </a:lnTo>
                  <a:cubicBezTo>
                    <a:pt x="1896" y="4327"/>
                    <a:pt x="1886" y="4330"/>
                    <a:pt x="1876" y="4330"/>
                  </a:cubicBezTo>
                  <a:cubicBezTo>
                    <a:pt x="1854" y="4330"/>
                    <a:pt x="1823" y="4311"/>
                    <a:pt x="1790" y="4269"/>
                  </a:cubicBezTo>
                  <a:cubicBezTo>
                    <a:pt x="1787" y="4267"/>
                    <a:pt x="1783" y="4263"/>
                    <a:pt x="1779" y="42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963;p48">
              <a:extLst>
                <a:ext uri="{FF2B5EF4-FFF2-40B4-BE49-F238E27FC236}">
                  <a16:creationId xmlns:a16="http://schemas.microsoft.com/office/drawing/2014/main" id="{6B8372F5-B11A-5D07-2852-4E75D04ABF1C}"/>
                </a:ext>
              </a:extLst>
            </p:cNvPr>
            <p:cNvSpPr/>
            <p:nvPr/>
          </p:nvSpPr>
          <p:spPr>
            <a:xfrm>
              <a:off x="5336613" y="2162385"/>
              <a:ext cx="46872" cy="103706"/>
            </a:xfrm>
            <a:custGeom>
              <a:avLst/>
              <a:gdLst/>
              <a:ahLst/>
              <a:cxnLst/>
              <a:rect l="l" t="t" r="r" b="b"/>
              <a:pathLst>
                <a:path w="1962" h="4341" extrusionOk="0">
                  <a:moveTo>
                    <a:pt x="38" y="0"/>
                  </a:moveTo>
                  <a:lnTo>
                    <a:pt x="1" y="12"/>
                  </a:lnTo>
                  <a:lnTo>
                    <a:pt x="56" y="176"/>
                  </a:lnTo>
                  <a:cubicBezTo>
                    <a:pt x="199" y="568"/>
                    <a:pt x="583" y="1591"/>
                    <a:pt x="964" y="2529"/>
                  </a:cubicBezTo>
                  <a:cubicBezTo>
                    <a:pt x="1300" y="3325"/>
                    <a:pt x="1621" y="4020"/>
                    <a:pt x="1775" y="4262"/>
                  </a:cubicBezTo>
                  <a:cubicBezTo>
                    <a:pt x="1778" y="4270"/>
                    <a:pt x="1786" y="4277"/>
                    <a:pt x="1790" y="4280"/>
                  </a:cubicBezTo>
                  <a:cubicBezTo>
                    <a:pt x="1823" y="4322"/>
                    <a:pt x="1854" y="4341"/>
                    <a:pt x="1876" y="4341"/>
                  </a:cubicBezTo>
                  <a:cubicBezTo>
                    <a:pt x="1887" y="4341"/>
                    <a:pt x="1898" y="4337"/>
                    <a:pt x="1906" y="4322"/>
                  </a:cubicBezTo>
                  <a:cubicBezTo>
                    <a:pt x="1961" y="4228"/>
                    <a:pt x="1950" y="3937"/>
                    <a:pt x="1935" y="3735"/>
                  </a:cubicBezTo>
                  <a:cubicBezTo>
                    <a:pt x="1928" y="3672"/>
                    <a:pt x="1924" y="3601"/>
                    <a:pt x="1916" y="3534"/>
                  </a:cubicBezTo>
                  <a:cubicBezTo>
                    <a:pt x="1876" y="3451"/>
                    <a:pt x="1749" y="3432"/>
                    <a:pt x="1644" y="3432"/>
                  </a:cubicBezTo>
                  <a:cubicBezTo>
                    <a:pt x="1558" y="3432"/>
                    <a:pt x="1487" y="3444"/>
                    <a:pt x="1487" y="3444"/>
                  </a:cubicBezTo>
                  <a:lnTo>
                    <a:pt x="442" y="922"/>
                  </a:lnTo>
                  <a:cubicBezTo>
                    <a:pt x="434" y="927"/>
                    <a:pt x="426" y="934"/>
                    <a:pt x="415" y="941"/>
                  </a:cubicBezTo>
                  <a:lnTo>
                    <a:pt x="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964;p48">
              <a:extLst>
                <a:ext uri="{FF2B5EF4-FFF2-40B4-BE49-F238E27FC236}">
                  <a16:creationId xmlns:a16="http://schemas.microsoft.com/office/drawing/2014/main" id="{F9A95A8B-9A13-4B27-F837-4633C4BF5175}"/>
                </a:ext>
              </a:extLst>
            </p:cNvPr>
            <p:cNvSpPr/>
            <p:nvPr/>
          </p:nvSpPr>
          <p:spPr>
            <a:xfrm>
              <a:off x="5337521" y="2162194"/>
              <a:ext cx="9652" cy="22696"/>
            </a:xfrm>
            <a:custGeom>
              <a:avLst/>
              <a:gdLst/>
              <a:ahLst/>
              <a:cxnLst/>
              <a:rect l="l" t="t" r="r" b="b"/>
              <a:pathLst>
                <a:path w="404" h="950" extrusionOk="0">
                  <a:moveTo>
                    <a:pt x="18" y="1"/>
                  </a:moveTo>
                  <a:lnTo>
                    <a:pt x="0" y="8"/>
                  </a:lnTo>
                  <a:lnTo>
                    <a:pt x="377" y="949"/>
                  </a:lnTo>
                  <a:cubicBezTo>
                    <a:pt x="388" y="942"/>
                    <a:pt x="396" y="935"/>
                    <a:pt x="404" y="930"/>
                  </a:cubicBezTo>
                  <a:lnTo>
                    <a:pt x="18" y="1"/>
                  </a:lnTo>
                  <a:close/>
                </a:path>
              </a:pathLst>
            </a:custGeom>
            <a:solidFill>
              <a:srgbClr val="F8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965;p48">
              <a:extLst>
                <a:ext uri="{FF2B5EF4-FFF2-40B4-BE49-F238E27FC236}">
                  <a16:creationId xmlns:a16="http://schemas.microsoft.com/office/drawing/2014/main" id="{E4F73D3F-3963-066C-A222-AC84570C8B30}"/>
                </a:ext>
              </a:extLst>
            </p:cNvPr>
            <p:cNvSpPr/>
            <p:nvPr/>
          </p:nvSpPr>
          <p:spPr>
            <a:xfrm>
              <a:off x="5337593" y="2161215"/>
              <a:ext cx="44388" cy="104782"/>
            </a:xfrm>
            <a:custGeom>
              <a:avLst/>
              <a:gdLst/>
              <a:ahLst/>
              <a:cxnLst/>
              <a:rect l="l" t="t" r="r" b="b"/>
              <a:pathLst>
                <a:path w="1858" h="4386" extrusionOk="0">
                  <a:moveTo>
                    <a:pt x="1" y="1"/>
                  </a:moveTo>
                  <a:lnTo>
                    <a:pt x="1" y="1"/>
                  </a:lnTo>
                  <a:cubicBezTo>
                    <a:pt x="1" y="1"/>
                    <a:pt x="4" y="16"/>
                    <a:pt x="15" y="45"/>
                  </a:cubicBezTo>
                  <a:cubicBezTo>
                    <a:pt x="30" y="87"/>
                    <a:pt x="46" y="128"/>
                    <a:pt x="60" y="176"/>
                  </a:cubicBezTo>
                  <a:cubicBezTo>
                    <a:pt x="109" y="307"/>
                    <a:pt x="168" y="468"/>
                    <a:pt x="239" y="654"/>
                  </a:cubicBezTo>
                  <a:cubicBezTo>
                    <a:pt x="393" y="1057"/>
                    <a:pt x="613" y="1611"/>
                    <a:pt x="871" y="2216"/>
                  </a:cubicBezTo>
                  <a:cubicBezTo>
                    <a:pt x="1125" y="2821"/>
                    <a:pt x="1371" y="3366"/>
                    <a:pt x="1551" y="3758"/>
                  </a:cubicBezTo>
                  <a:cubicBezTo>
                    <a:pt x="1637" y="3938"/>
                    <a:pt x="1711" y="4091"/>
                    <a:pt x="1771" y="4217"/>
                  </a:cubicBezTo>
                  <a:cubicBezTo>
                    <a:pt x="1794" y="4262"/>
                    <a:pt x="1813" y="4303"/>
                    <a:pt x="1830" y="4341"/>
                  </a:cubicBezTo>
                  <a:cubicBezTo>
                    <a:pt x="1846" y="4371"/>
                    <a:pt x="1853" y="4386"/>
                    <a:pt x="1853" y="4386"/>
                  </a:cubicBezTo>
                  <a:cubicBezTo>
                    <a:pt x="1857" y="4386"/>
                    <a:pt x="1849" y="4367"/>
                    <a:pt x="1839" y="4341"/>
                  </a:cubicBezTo>
                  <a:cubicBezTo>
                    <a:pt x="1820" y="4300"/>
                    <a:pt x="1801" y="4259"/>
                    <a:pt x="1782" y="4214"/>
                  </a:cubicBezTo>
                  <a:cubicBezTo>
                    <a:pt x="1726" y="4087"/>
                    <a:pt x="1656" y="3930"/>
                    <a:pt x="1573" y="3747"/>
                  </a:cubicBezTo>
                  <a:cubicBezTo>
                    <a:pt x="1397" y="3355"/>
                    <a:pt x="1158" y="2809"/>
                    <a:pt x="901" y="2204"/>
                  </a:cubicBezTo>
                  <a:cubicBezTo>
                    <a:pt x="647" y="1599"/>
                    <a:pt x="423" y="1047"/>
                    <a:pt x="262" y="647"/>
                  </a:cubicBezTo>
                  <a:cubicBezTo>
                    <a:pt x="187" y="460"/>
                    <a:pt x="124" y="299"/>
                    <a:pt x="75" y="173"/>
                  </a:cubicBezTo>
                  <a:cubicBezTo>
                    <a:pt x="56" y="124"/>
                    <a:pt x="38" y="83"/>
                    <a:pt x="23" y="42"/>
                  </a:cubicBezTo>
                  <a:cubicBezTo>
                    <a:pt x="8" y="16"/>
                    <a:pt x="4"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966;p48">
              <a:extLst>
                <a:ext uri="{FF2B5EF4-FFF2-40B4-BE49-F238E27FC236}">
                  <a16:creationId xmlns:a16="http://schemas.microsoft.com/office/drawing/2014/main" id="{CB56D906-4FAD-12B6-54F6-F1F78F3D746B}"/>
                </a:ext>
              </a:extLst>
            </p:cNvPr>
            <p:cNvSpPr/>
            <p:nvPr/>
          </p:nvSpPr>
          <p:spPr>
            <a:xfrm>
              <a:off x="5370994" y="2243976"/>
              <a:ext cx="12494" cy="2938"/>
            </a:xfrm>
            <a:custGeom>
              <a:avLst/>
              <a:gdLst/>
              <a:ahLst/>
              <a:cxnLst/>
              <a:rect l="l" t="t" r="r" b="b"/>
              <a:pathLst>
                <a:path w="523" h="123" extrusionOk="0">
                  <a:moveTo>
                    <a:pt x="194" y="0"/>
                  </a:moveTo>
                  <a:cubicBezTo>
                    <a:pt x="80" y="0"/>
                    <a:pt x="1" y="41"/>
                    <a:pt x="7" y="44"/>
                  </a:cubicBezTo>
                  <a:cubicBezTo>
                    <a:pt x="7" y="46"/>
                    <a:pt x="9" y="46"/>
                    <a:pt x="13" y="46"/>
                  </a:cubicBezTo>
                  <a:cubicBezTo>
                    <a:pt x="31" y="46"/>
                    <a:pt x="89" y="31"/>
                    <a:pt x="168" y="31"/>
                  </a:cubicBezTo>
                  <a:cubicBezTo>
                    <a:pt x="198" y="31"/>
                    <a:pt x="232" y="33"/>
                    <a:pt x="268" y="40"/>
                  </a:cubicBezTo>
                  <a:cubicBezTo>
                    <a:pt x="403" y="58"/>
                    <a:pt x="502" y="123"/>
                    <a:pt x="514" y="123"/>
                  </a:cubicBezTo>
                  <a:cubicBezTo>
                    <a:pt x="514" y="123"/>
                    <a:pt x="515" y="123"/>
                    <a:pt x="515" y="122"/>
                  </a:cubicBezTo>
                  <a:cubicBezTo>
                    <a:pt x="522" y="119"/>
                    <a:pt x="425" y="29"/>
                    <a:pt x="272" y="7"/>
                  </a:cubicBezTo>
                  <a:cubicBezTo>
                    <a:pt x="245" y="2"/>
                    <a:pt x="218" y="0"/>
                    <a:pt x="1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967;p48">
              <a:extLst>
                <a:ext uri="{FF2B5EF4-FFF2-40B4-BE49-F238E27FC236}">
                  <a16:creationId xmlns:a16="http://schemas.microsoft.com/office/drawing/2014/main" id="{8828B685-2E04-FD0C-A287-29BCD2261973}"/>
                </a:ext>
              </a:extLst>
            </p:cNvPr>
            <p:cNvSpPr/>
            <p:nvPr/>
          </p:nvSpPr>
          <p:spPr>
            <a:xfrm>
              <a:off x="5372667" y="2222808"/>
              <a:ext cx="6522" cy="1386"/>
            </a:xfrm>
            <a:custGeom>
              <a:avLst/>
              <a:gdLst/>
              <a:ahLst/>
              <a:cxnLst/>
              <a:rect l="l" t="t" r="r" b="b"/>
              <a:pathLst>
                <a:path w="273" h="58" extrusionOk="0">
                  <a:moveTo>
                    <a:pt x="29" y="1"/>
                  </a:moveTo>
                  <a:cubicBezTo>
                    <a:pt x="11" y="1"/>
                    <a:pt x="0" y="3"/>
                    <a:pt x="0" y="7"/>
                  </a:cubicBezTo>
                  <a:cubicBezTo>
                    <a:pt x="0" y="15"/>
                    <a:pt x="60" y="34"/>
                    <a:pt x="135" y="45"/>
                  </a:cubicBezTo>
                  <a:cubicBezTo>
                    <a:pt x="178" y="53"/>
                    <a:pt x="218" y="57"/>
                    <a:pt x="243" y="57"/>
                  </a:cubicBezTo>
                  <a:cubicBezTo>
                    <a:pt x="262" y="57"/>
                    <a:pt x="273" y="55"/>
                    <a:pt x="273" y="52"/>
                  </a:cubicBezTo>
                  <a:cubicBezTo>
                    <a:pt x="273" y="41"/>
                    <a:pt x="214" y="26"/>
                    <a:pt x="138" y="11"/>
                  </a:cubicBezTo>
                  <a:cubicBezTo>
                    <a:pt x="95" y="5"/>
                    <a:pt x="55" y="1"/>
                    <a:pt x="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968;p48">
              <a:extLst>
                <a:ext uri="{FF2B5EF4-FFF2-40B4-BE49-F238E27FC236}">
                  <a16:creationId xmlns:a16="http://schemas.microsoft.com/office/drawing/2014/main" id="{BB40AF1F-6022-8EB9-975E-08E36B978BCC}"/>
                </a:ext>
              </a:extLst>
            </p:cNvPr>
            <p:cNvSpPr/>
            <p:nvPr/>
          </p:nvSpPr>
          <p:spPr>
            <a:xfrm>
              <a:off x="5373121" y="2216763"/>
              <a:ext cx="5280" cy="2532"/>
            </a:xfrm>
            <a:custGeom>
              <a:avLst/>
              <a:gdLst/>
              <a:ahLst/>
              <a:cxnLst/>
              <a:rect l="l" t="t" r="r" b="b"/>
              <a:pathLst>
                <a:path w="221" h="106" extrusionOk="0">
                  <a:moveTo>
                    <a:pt x="10" y="1"/>
                  </a:moveTo>
                  <a:cubicBezTo>
                    <a:pt x="6" y="1"/>
                    <a:pt x="4" y="1"/>
                    <a:pt x="4" y="3"/>
                  </a:cubicBezTo>
                  <a:cubicBezTo>
                    <a:pt x="0" y="10"/>
                    <a:pt x="45" y="40"/>
                    <a:pt x="101" y="70"/>
                  </a:cubicBezTo>
                  <a:cubicBezTo>
                    <a:pt x="150" y="91"/>
                    <a:pt x="194" y="105"/>
                    <a:pt x="210" y="105"/>
                  </a:cubicBezTo>
                  <a:cubicBezTo>
                    <a:pt x="214" y="105"/>
                    <a:pt x="216" y="105"/>
                    <a:pt x="217" y="103"/>
                  </a:cubicBezTo>
                  <a:cubicBezTo>
                    <a:pt x="221" y="92"/>
                    <a:pt x="176" y="66"/>
                    <a:pt x="116" y="36"/>
                  </a:cubicBezTo>
                  <a:cubicBezTo>
                    <a:pt x="70" y="14"/>
                    <a:pt x="26"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969;p48">
              <a:extLst>
                <a:ext uri="{FF2B5EF4-FFF2-40B4-BE49-F238E27FC236}">
                  <a16:creationId xmlns:a16="http://schemas.microsoft.com/office/drawing/2014/main" id="{2526D2E1-F198-D690-232F-3478CE0E9931}"/>
                </a:ext>
              </a:extLst>
            </p:cNvPr>
            <p:cNvSpPr/>
            <p:nvPr/>
          </p:nvSpPr>
          <p:spPr>
            <a:xfrm>
              <a:off x="5377493" y="2211172"/>
              <a:ext cx="3058" cy="6570"/>
            </a:xfrm>
            <a:custGeom>
              <a:avLst/>
              <a:gdLst/>
              <a:ahLst/>
              <a:cxnLst/>
              <a:rect l="l" t="t" r="r" b="b"/>
              <a:pathLst>
                <a:path w="128" h="275" extrusionOk="0">
                  <a:moveTo>
                    <a:pt x="9" y="1"/>
                  </a:moveTo>
                  <a:cubicBezTo>
                    <a:pt x="9" y="1"/>
                    <a:pt x="8" y="1"/>
                    <a:pt x="8" y="1"/>
                  </a:cubicBezTo>
                  <a:cubicBezTo>
                    <a:pt x="0" y="5"/>
                    <a:pt x="19" y="68"/>
                    <a:pt x="48" y="144"/>
                  </a:cubicBezTo>
                  <a:cubicBezTo>
                    <a:pt x="78" y="216"/>
                    <a:pt x="110" y="275"/>
                    <a:pt x="119" y="275"/>
                  </a:cubicBezTo>
                  <a:cubicBezTo>
                    <a:pt x="120" y="275"/>
                    <a:pt x="120" y="274"/>
                    <a:pt x="120" y="274"/>
                  </a:cubicBezTo>
                  <a:cubicBezTo>
                    <a:pt x="127" y="270"/>
                    <a:pt x="108" y="207"/>
                    <a:pt x="79" y="132"/>
                  </a:cubicBezTo>
                  <a:cubicBezTo>
                    <a:pt x="49" y="60"/>
                    <a:pt x="17"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970;p48">
              <a:extLst>
                <a:ext uri="{FF2B5EF4-FFF2-40B4-BE49-F238E27FC236}">
                  <a16:creationId xmlns:a16="http://schemas.microsoft.com/office/drawing/2014/main" id="{5DFA7D36-1AFA-A20E-742E-E64FCC99175F}"/>
                </a:ext>
              </a:extLst>
            </p:cNvPr>
            <p:cNvSpPr/>
            <p:nvPr/>
          </p:nvSpPr>
          <p:spPr>
            <a:xfrm>
              <a:off x="5381053" y="2208329"/>
              <a:ext cx="3058" cy="7621"/>
            </a:xfrm>
            <a:custGeom>
              <a:avLst/>
              <a:gdLst/>
              <a:ahLst/>
              <a:cxnLst/>
              <a:rect l="l" t="t" r="r" b="b"/>
              <a:pathLst>
                <a:path w="128" h="319" extrusionOk="0">
                  <a:moveTo>
                    <a:pt x="11" y="1"/>
                  </a:moveTo>
                  <a:cubicBezTo>
                    <a:pt x="4" y="1"/>
                    <a:pt x="1" y="80"/>
                    <a:pt x="30" y="173"/>
                  </a:cubicBezTo>
                  <a:cubicBezTo>
                    <a:pt x="60" y="260"/>
                    <a:pt x="110" y="318"/>
                    <a:pt x="119" y="318"/>
                  </a:cubicBezTo>
                  <a:cubicBezTo>
                    <a:pt x="119" y="318"/>
                    <a:pt x="120" y="318"/>
                    <a:pt x="120" y="318"/>
                  </a:cubicBezTo>
                  <a:cubicBezTo>
                    <a:pt x="128" y="311"/>
                    <a:pt x="94" y="247"/>
                    <a:pt x="64" y="161"/>
                  </a:cubicBezTo>
                  <a:cubicBezTo>
                    <a:pt x="34" y="75"/>
                    <a:pt x="23"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971;p48">
              <a:extLst>
                <a:ext uri="{FF2B5EF4-FFF2-40B4-BE49-F238E27FC236}">
                  <a16:creationId xmlns:a16="http://schemas.microsoft.com/office/drawing/2014/main" id="{350EDE92-24C1-E667-FD5F-6B98B1DDD690}"/>
                </a:ext>
              </a:extLst>
            </p:cNvPr>
            <p:cNvSpPr/>
            <p:nvPr/>
          </p:nvSpPr>
          <p:spPr>
            <a:xfrm>
              <a:off x="5378114" y="2222712"/>
              <a:ext cx="10631" cy="10297"/>
            </a:xfrm>
            <a:custGeom>
              <a:avLst/>
              <a:gdLst/>
              <a:ahLst/>
              <a:cxnLst/>
              <a:rect l="l" t="t" r="r" b="b"/>
              <a:pathLst>
                <a:path w="445" h="431" extrusionOk="0">
                  <a:moveTo>
                    <a:pt x="61" y="44"/>
                  </a:moveTo>
                  <a:cubicBezTo>
                    <a:pt x="90" y="44"/>
                    <a:pt x="129" y="47"/>
                    <a:pt x="172" y="60"/>
                  </a:cubicBezTo>
                  <a:cubicBezTo>
                    <a:pt x="224" y="78"/>
                    <a:pt x="281" y="109"/>
                    <a:pt x="325" y="164"/>
                  </a:cubicBezTo>
                  <a:cubicBezTo>
                    <a:pt x="370" y="217"/>
                    <a:pt x="408" y="295"/>
                    <a:pt x="396" y="366"/>
                  </a:cubicBezTo>
                  <a:cubicBezTo>
                    <a:pt x="392" y="388"/>
                    <a:pt x="377" y="397"/>
                    <a:pt x="360" y="397"/>
                  </a:cubicBezTo>
                  <a:cubicBezTo>
                    <a:pt x="348" y="397"/>
                    <a:pt x="334" y="393"/>
                    <a:pt x="322" y="385"/>
                  </a:cubicBezTo>
                  <a:cubicBezTo>
                    <a:pt x="296" y="362"/>
                    <a:pt x="269" y="333"/>
                    <a:pt x="243" y="307"/>
                  </a:cubicBezTo>
                  <a:cubicBezTo>
                    <a:pt x="195" y="254"/>
                    <a:pt x="157" y="202"/>
                    <a:pt x="127" y="154"/>
                  </a:cubicBezTo>
                  <a:cubicBezTo>
                    <a:pt x="97" y="109"/>
                    <a:pt x="76" y="71"/>
                    <a:pt x="61" y="44"/>
                  </a:cubicBezTo>
                  <a:close/>
                  <a:moveTo>
                    <a:pt x="34" y="0"/>
                  </a:moveTo>
                  <a:cubicBezTo>
                    <a:pt x="33" y="2"/>
                    <a:pt x="35" y="13"/>
                    <a:pt x="41" y="31"/>
                  </a:cubicBezTo>
                  <a:lnTo>
                    <a:pt x="41" y="31"/>
                  </a:lnTo>
                  <a:cubicBezTo>
                    <a:pt x="14" y="39"/>
                    <a:pt x="0" y="45"/>
                    <a:pt x="0" y="45"/>
                  </a:cubicBezTo>
                  <a:cubicBezTo>
                    <a:pt x="0" y="46"/>
                    <a:pt x="2" y="47"/>
                    <a:pt x="5" y="47"/>
                  </a:cubicBezTo>
                  <a:cubicBezTo>
                    <a:pt x="12" y="47"/>
                    <a:pt x="26" y="45"/>
                    <a:pt x="45" y="44"/>
                  </a:cubicBezTo>
                  <a:lnTo>
                    <a:pt x="45" y="44"/>
                  </a:lnTo>
                  <a:cubicBezTo>
                    <a:pt x="56" y="74"/>
                    <a:pt x="75" y="117"/>
                    <a:pt x="105" y="168"/>
                  </a:cubicBezTo>
                  <a:cubicBezTo>
                    <a:pt x="134" y="217"/>
                    <a:pt x="172" y="273"/>
                    <a:pt x="221" y="329"/>
                  </a:cubicBezTo>
                  <a:cubicBezTo>
                    <a:pt x="247" y="355"/>
                    <a:pt x="269" y="385"/>
                    <a:pt x="303" y="411"/>
                  </a:cubicBezTo>
                  <a:cubicBezTo>
                    <a:pt x="319" y="421"/>
                    <a:pt x="338" y="430"/>
                    <a:pt x="362" y="430"/>
                  </a:cubicBezTo>
                  <a:cubicBezTo>
                    <a:pt x="366" y="430"/>
                    <a:pt x="370" y="430"/>
                    <a:pt x="374" y="430"/>
                  </a:cubicBezTo>
                  <a:cubicBezTo>
                    <a:pt x="400" y="426"/>
                    <a:pt x="422" y="404"/>
                    <a:pt x="430" y="378"/>
                  </a:cubicBezTo>
                  <a:cubicBezTo>
                    <a:pt x="445" y="183"/>
                    <a:pt x="288" y="64"/>
                    <a:pt x="179" y="38"/>
                  </a:cubicBezTo>
                  <a:cubicBezTo>
                    <a:pt x="148" y="29"/>
                    <a:pt x="120" y="27"/>
                    <a:pt x="96" y="27"/>
                  </a:cubicBezTo>
                  <a:cubicBezTo>
                    <a:pt x="80" y="27"/>
                    <a:pt x="66" y="28"/>
                    <a:pt x="53" y="29"/>
                  </a:cubicBezTo>
                  <a:lnTo>
                    <a:pt x="53" y="29"/>
                  </a:lnTo>
                  <a:cubicBezTo>
                    <a:pt x="43" y="11"/>
                    <a:pt x="37"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972;p48">
              <a:extLst>
                <a:ext uri="{FF2B5EF4-FFF2-40B4-BE49-F238E27FC236}">
                  <a16:creationId xmlns:a16="http://schemas.microsoft.com/office/drawing/2014/main" id="{0485C73E-B0EF-142C-B251-2F59CB1A19E5}"/>
                </a:ext>
              </a:extLst>
            </p:cNvPr>
            <p:cNvSpPr/>
            <p:nvPr/>
          </p:nvSpPr>
          <p:spPr>
            <a:xfrm>
              <a:off x="5378998" y="2215975"/>
              <a:ext cx="6976" cy="7979"/>
            </a:xfrm>
            <a:custGeom>
              <a:avLst/>
              <a:gdLst/>
              <a:ahLst/>
              <a:cxnLst/>
              <a:rect l="l" t="t" r="r" b="b"/>
              <a:pathLst>
                <a:path w="292" h="334" extrusionOk="0">
                  <a:moveTo>
                    <a:pt x="203" y="1"/>
                  </a:moveTo>
                  <a:cubicBezTo>
                    <a:pt x="187" y="1"/>
                    <a:pt x="172" y="6"/>
                    <a:pt x="161" y="13"/>
                  </a:cubicBezTo>
                  <a:cubicBezTo>
                    <a:pt x="132" y="29"/>
                    <a:pt x="113" y="51"/>
                    <a:pt x="97" y="69"/>
                  </a:cubicBezTo>
                  <a:cubicBezTo>
                    <a:pt x="68" y="114"/>
                    <a:pt x="45" y="155"/>
                    <a:pt x="30" y="193"/>
                  </a:cubicBezTo>
                  <a:cubicBezTo>
                    <a:pt x="4" y="267"/>
                    <a:pt x="1" y="315"/>
                    <a:pt x="4" y="315"/>
                  </a:cubicBezTo>
                  <a:cubicBezTo>
                    <a:pt x="8" y="315"/>
                    <a:pt x="19" y="271"/>
                    <a:pt x="53" y="200"/>
                  </a:cubicBezTo>
                  <a:cubicBezTo>
                    <a:pt x="71" y="167"/>
                    <a:pt x="94" y="129"/>
                    <a:pt x="124" y="91"/>
                  </a:cubicBezTo>
                  <a:cubicBezTo>
                    <a:pt x="143" y="62"/>
                    <a:pt x="178" y="32"/>
                    <a:pt x="205" y="32"/>
                  </a:cubicBezTo>
                  <a:cubicBezTo>
                    <a:pt x="216" y="32"/>
                    <a:pt x="225" y="36"/>
                    <a:pt x="232" y="46"/>
                  </a:cubicBezTo>
                  <a:cubicBezTo>
                    <a:pt x="251" y="88"/>
                    <a:pt x="228" y="148"/>
                    <a:pt x="206" y="189"/>
                  </a:cubicBezTo>
                  <a:cubicBezTo>
                    <a:pt x="180" y="230"/>
                    <a:pt x="150" y="260"/>
                    <a:pt x="120" y="282"/>
                  </a:cubicBezTo>
                  <a:cubicBezTo>
                    <a:pt x="57" y="323"/>
                    <a:pt x="8" y="323"/>
                    <a:pt x="8" y="331"/>
                  </a:cubicBezTo>
                  <a:cubicBezTo>
                    <a:pt x="8" y="332"/>
                    <a:pt x="14" y="334"/>
                    <a:pt x="26" y="334"/>
                  </a:cubicBezTo>
                  <a:cubicBezTo>
                    <a:pt x="48" y="334"/>
                    <a:pt x="86" y="328"/>
                    <a:pt x="132" y="301"/>
                  </a:cubicBezTo>
                  <a:cubicBezTo>
                    <a:pt x="165" y="282"/>
                    <a:pt x="202" y="248"/>
                    <a:pt x="232" y="203"/>
                  </a:cubicBezTo>
                  <a:cubicBezTo>
                    <a:pt x="259" y="159"/>
                    <a:pt x="292" y="99"/>
                    <a:pt x="259" y="32"/>
                  </a:cubicBezTo>
                  <a:cubicBezTo>
                    <a:pt x="248" y="10"/>
                    <a:pt x="225"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973;p48">
              <a:extLst>
                <a:ext uri="{FF2B5EF4-FFF2-40B4-BE49-F238E27FC236}">
                  <a16:creationId xmlns:a16="http://schemas.microsoft.com/office/drawing/2014/main" id="{3E412D86-81D2-92C1-1A32-AC83F48E3723}"/>
                </a:ext>
              </a:extLst>
            </p:cNvPr>
            <p:cNvSpPr/>
            <p:nvPr/>
          </p:nvSpPr>
          <p:spPr>
            <a:xfrm>
              <a:off x="5346791" y="2155313"/>
              <a:ext cx="12256" cy="29313"/>
            </a:xfrm>
            <a:custGeom>
              <a:avLst/>
              <a:gdLst/>
              <a:ahLst/>
              <a:cxnLst/>
              <a:rect l="l" t="t" r="r" b="b"/>
              <a:pathLst>
                <a:path w="513" h="1227" extrusionOk="0">
                  <a:moveTo>
                    <a:pt x="348" y="1"/>
                  </a:moveTo>
                  <a:cubicBezTo>
                    <a:pt x="347" y="1"/>
                    <a:pt x="347" y="1"/>
                    <a:pt x="347" y="1"/>
                  </a:cubicBezTo>
                  <a:cubicBezTo>
                    <a:pt x="340" y="1"/>
                    <a:pt x="385" y="72"/>
                    <a:pt x="419" y="196"/>
                  </a:cubicBezTo>
                  <a:cubicBezTo>
                    <a:pt x="456" y="315"/>
                    <a:pt x="478" y="494"/>
                    <a:pt x="426" y="681"/>
                  </a:cubicBezTo>
                  <a:cubicBezTo>
                    <a:pt x="374" y="872"/>
                    <a:pt x="262" y="1013"/>
                    <a:pt x="168" y="1099"/>
                  </a:cubicBezTo>
                  <a:cubicBezTo>
                    <a:pt x="71" y="1185"/>
                    <a:pt x="0" y="1218"/>
                    <a:pt x="4" y="1227"/>
                  </a:cubicBezTo>
                  <a:cubicBezTo>
                    <a:pt x="4" y="1227"/>
                    <a:pt x="23" y="1218"/>
                    <a:pt x="56" y="1204"/>
                  </a:cubicBezTo>
                  <a:cubicBezTo>
                    <a:pt x="86" y="1185"/>
                    <a:pt x="131" y="1159"/>
                    <a:pt x="183" y="1118"/>
                  </a:cubicBezTo>
                  <a:cubicBezTo>
                    <a:pt x="285" y="1036"/>
                    <a:pt x="404" y="887"/>
                    <a:pt x="456" y="692"/>
                  </a:cubicBezTo>
                  <a:cubicBezTo>
                    <a:pt x="512" y="498"/>
                    <a:pt x="486" y="308"/>
                    <a:pt x="441" y="188"/>
                  </a:cubicBezTo>
                  <a:cubicBezTo>
                    <a:pt x="423" y="125"/>
                    <a:pt x="397" y="75"/>
                    <a:pt x="378" y="46"/>
                  </a:cubicBezTo>
                  <a:cubicBezTo>
                    <a:pt x="361" y="19"/>
                    <a:pt x="349" y="1"/>
                    <a:pt x="3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974;p48">
              <a:extLst>
                <a:ext uri="{FF2B5EF4-FFF2-40B4-BE49-F238E27FC236}">
                  <a16:creationId xmlns:a16="http://schemas.microsoft.com/office/drawing/2014/main" id="{7F531FED-614D-C4B1-134B-80113245F3D4}"/>
                </a:ext>
              </a:extLst>
            </p:cNvPr>
            <p:cNvSpPr/>
            <p:nvPr/>
          </p:nvSpPr>
          <p:spPr>
            <a:xfrm>
              <a:off x="5357853" y="2150774"/>
              <a:ext cx="25730" cy="10488"/>
            </a:xfrm>
            <a:custGeom>
              <a:avLst/>
              <a:gdLst/>
              <a:ahLst/>
              <a:cxnLst/>
              <a:rect l="l" t="t" r="r" b="b"/>
              <a:pathLst>
                <a:path w="1077" h="439" extrusionOk="0">
                  <a:moveTo>
                    <a:pt x="1070" y="1"/>
                  </a:moveTo>
                  <a:cubicBezTo>
                    <a:pt x="1048" y="1"/>
                    <a:pt x="813" y="88"/>
                    <a:pt x="531" y="206"/>
                  </a:cubicBezTo>
                  <a:cubicBezTo>
                    <a:pt x="236" y="326"/>
                    <a:pt x="1" y="430"/>
                    <a:pt x="4" y="438"/>
                  </a:cubicBezTo>
                  <a:cubicBezTo>
                    <a:pt x="5" y="438"/>
                    <a:pt x="6" y="439"/>
                    <a:pt x="7" y="439"/>
                  </a:cubicBezTo>
                  <a:cubicBezTo>
                    <a:pt x="36" y="439"/>
                    <a:pt x="268" y="348"/>
                    <a:pt x="546" y="236"/>
                  </a:cubicBezTo>
                  <a:cubicBezTo>
                    <a:pt x="837" y="117"/>
                    <a:pt x="1077" y="12"/>
                    <a:pt x="1072" y="1"/>
                  </a:cubicBezTo>
                  <a:cubicBezTo>
                    <a:pt x="1072" y="1"/>
                    <a:pt x="1071" y="1"/>
                    <a:pt x="10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975;p48">
              <a:extLst>
                <a:ext uri="{FF2B5EF4-FFF2-40B4-BE49-F238E27FC236}">
                  <a16:creationId xmlns:a16="http://schemas.microsoft.com/office/drawing/2014/main" id="{9FDE39C4-20F8-319B-51EC-8D6AB77C76A7}"/>
                </a:ext>
              </a:extLst>
            </p:cNvPr>
            <p:cNvSpPr/>
            <p:nvPr/>
          </p:nvSpPr>
          <p:spPr>
            <a:xfrm>
              <a:off x="5355608" y="2190052"/>
              <a:ext cx="7979" cy="18133"/>
            </a:xfrm>
            <a:custGeom>
              <a:avLst/>
              <a:gdLst/>
              <a:ahLst/>
              <a:cxnLst/>
              <a:rect l="l" t="t" r="r" b="b"/>
              <a:pathLst>
                <a:path w="334" h="759" extrusionOk="0">
                  <a:moveTo>
                    <a:pt x="13" y="0"/>
                  </a:moveTo>
                  <a:cubicBezTo>
                    <a:pt x="13" y="0"/>
                    <a:pt x="12" y="0"/>
                    <a:pt x="12" y="0"/>
                  </a:cubicBezTo>
                  <a:cubicBezTo>
                    <a:pt x="1" y="4"/>
                    <a:pt x="46" y="183"/>
                    <a:pt x="132" y="392"/>
                  </a:cubicBezTo>
                  <a:cubicBezTo>
                    <a:pt x="220" y="603"/>
                    <a:pt x="312" y="759"/>
                    <a:pt x="322" y="759"/>
                  </a:cubicBezTo>
                  <a:cubicBezTo>
                    <a:pt x="322" y="759"/>
                    <a:pt x="322" y="759"/>
                    <a:pt x="323" y="759"/>
                  </a:cubicBezTo>
                  <a:cubicBezTo>
                    <a:pt x="333" y="755"/>
                    <a:pt x="252" y="590"/>
                    <a:pt x="166" y="381"/>
                  </a:cubicBezTo>
                  <a:cubicBezTo>
                    <a:pt x="81" y="174"/>
                    <a:pt x="21"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976;p48">
              <a:extLst>
                <a:ext uri="{FF2B5EF4-FFF2-40B4-BE49-F238E27FC236}">
                  <a16:creationId xmlns:a16="http://schemas.microsoft.com/office/drawing/2014/main" id="{548F6053-4983-F4FA-19DE-9F6F719FB299}"/>
                </a:ext>
              </a:extLst>
            </p:cNvPr>
            <p:cNvSpPr/>
            <p:nvPr/>
          </p:nvSpPr>
          <p:spPr>
            <a:xfrm>
              <a:off x="5347771" y="2177891"/>
              <a:ext cx="3249" cy="3201"/>
            </a:xfrm>
            <a:custGeom>
              <a:avLst/>
              <a:gdLst/>
              <a:ahLst/>
              <a:cxnLst/>
              <a:rect l="l" t="t" r="r" b="b"/>
              <a:pathLst>
                <a:path w="136" h="134" extrusionOk="0">
                  <a:moveTo>
                    <a:pt x="122" y="1"/>
                  </a:moveTo>
                  <a:cubicBezTo>
                    <a:pt x="114" y="1"/>
                    <a:pt x="92" y="33"/>
                    <a:pt x="64" y="65"/>
                  </a:cubicBezTo>
                  <a:cubicBezTo>
                    <a:pt x="34" y="99"/>
                    <a:pt x="1" y="125"/>
                    <a:pt x="8" y="132"/>
                  </a:cubicBezTo>
                  <a:cubicBezTo>
                    <a:pt x="9" y="133"/>
                    <a:pt x="11" y="134"/>
                    <a:pt x="14" y="134"/>
                  </a:cubicBezTo>
                  <a:cubicBezTo>
                    <a:pt x="27" y="134"/>
                    <a:pt x="60" y="120"/>
                    <a:pt x="90" y="87"/>
                  </a:cubicBezTo>
                  <a:cubicBezTo>
                    <a:pt x="123" y="49"/>
                    <a:pt x="135" y="5"/>
                    <a:pt x="123" y="1"/>
                  </a:cubicBezTo>
                  <a:cubicBezTo>
                    <a:pt x="123" y="1"/>
                    <a:pt x="123" y="1"/>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977;p48">
              <a:extLst>
                <a:ext uri="{FF2B5EF4-FFF2-40B4-BE49-F238E27FC236}">
                  <a16:creationId xmlns:a16="http://schemas.microsoft.com/office/drawing/2014/main" id="{EA7304DE-7B0D-0968-DAD1-4D1A81A24767}"/>
                </a:ext>
              </a:extLst>
            </p:cNvPr>
            <p:cNvSpPr/>
            <p:nvPr/>
          </p:nvSpPr>
          <p:spPr>
            <a:xfrm>
              <a:off x="5352932" y="2170939"/>
              <a:ext cx="1816" cy="3345"/>
            </a:xfrm>
            <a:custGeom>
              <a:avLst/>
              <a:gdLst/>
              <a:ahLst/>
              <a:cxnLst/>
              <a:rect l="l" t="t" r="r" b="b"/>
              <a:pathLst>
                <a:path w="76" h="140" extrusionOk="0">
                  <a:moveTo>
                    <a:pt x="63" y="0"/>
                  </a:moveTo>
                  <a:cubicBezTo>
                    <a:pt x="55" y="0"/>
                    <a:pt x="38" y="29"/>
                    <a:pt x="23" y="64"/>
                  </a:cubicBezTo>
                  <a:cubicBezTo>
                    <a:pt x="5" y="102"/>
                    <a:pt x="1" y="135"/>
                    <a:pt x="9" y="139"/>
                  </a:cubicBezTo>
                  <a:cubicBezTo>
                    <a:pt x="9" y="139"/>
                    <a:pt x="10" y="139"/>
                    <a:pt x="11" y="139"/>
                  </a:cubicBezTo>
                  <a:cubicBezTo>
                    <a:pt x="19" y="139"/>
                    <a:pt x="39" y="114"/>
                    <a:pt x="54" y="79"/>
                  </a:cubicBezTo>
                  <a:cubicBezTo>
                    <a:pt x="68" y="38"/>
                    <a:pt x="76" y="4"/>
                    <a:pt x="64" y="1"/>
                  </a:cubicBezTo>
                  <a:cubicBezTo>
                    <a:pt x="64" y="0"/>
                    <a:pt x="64" y="0"/>
                    <a:pt x="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978;p48">
              <a:extLst>
                <a:ext uri="{FF2B5EF4-FFF2-40B4-BE49-F238E27FC236}">
                  <a16:creationId xmlns:a16="http://schemas.microsoft.com/office/drawing/2014/main" id="{623A74C6-A15B-01BF-7282-36E878681EC1}"/>
                </a:ext>
              </a:extLst>
            </p:cNvPr>
            <p:cNvSpPr/>
            <p:nvPr/>
          </p:nvSpPr>
          <p:spPr>
            <a:xfrm>
              <a:off x="5354126" y="2163341"/>
              <a:ext cx="1338" cy="4061"/>
            </a:xfrm>
            <a:custGeom>
              <a:avLst/>
              <a:gdLst/>
              <a:ahLst/>
              <a:cxnLst/>
              <a:rect l="l" t="t" r="r" b="b"/>
              <a:pathLst>
                <a:path w="56" h="170" extrusionOk="0">
                  <a:moveTo>
                    <a:pt x="10" y="0"/>
                  </a:moveTo>
                  <a:cubicBezTo>
                    <a:pt x="9" y="0"/>
                    <a:pt x="8" y="1"/>
                    <a:pt x="7" y="1"/>
                  </a:cubicBezTo>
                  <a:cubicBezTo>
                    <a:pt x="0" y="5"/>
                    <a:pt x="14" y="42"/>
                    <a:pt x="18" y="84"/>
                  </a:cubicBezTo>
                  <a:cubicBezTo>
                    <a:pt x="22" y="129"/>
                    <a:pt x="11" y="165"/>
                    <a:pt x="22" y="170"/>
                  </a:cubicBezTo>
                  <a:cubicBezTo>
                    <a:pt x="23" y="170"/>
                    <a:pt x="23" y="170"/>
                    <a:pt x="23" y="170"/>
                  </a:cubicBezTo>
                  <a:cubicBezTo>
                    <a:pt x="32" y="170"/>
                    <a:pt x="55" y="133"/>
                    <a:pt x="52" y="84"/>
                  </a:cubicBezTo>
                  <a:cubicBezTo>
                    <a:pt x="49" y="32"/>
                    <a:pt x="20"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979;p48">
              <a:extLst>
                <a:ext uri="{FF2B5EF4-FFF2-40B4-BE49-F238E27FC236}">
                  <a16:creationId xmlns:a16="http://schemas.microsoft.com/office/drawing/2014/main" id="{1534C4F6-2A6A-FD26-D9EE-997C34DDCE8B}"/>
                </a:ext>
              </a:extLst>
            </p:cNvPr>
            <p:cNvSpPr/>
            <p:nvPr/>
          </p:nvSpPr>
          <p:spPr>
            <a:xfrm>
              <a:off x="5353218" y="2158180"/>
              <a:ext cx="812" cy="2150"/>
            </a:xfrm>
            <a:custGeom>
              <a:avLst/>
              <a:gdLst/>
              <a:ahLst/>
              <a:cxnLst/>
              <a:rect l="l" t="t" r="r" b="b"/>
              <a:pathLst>
                <a:path w="34" h="90" extrusionOk="0">
                  <a:moveTo>
                    <a:pt x="16" y="0"/>
                  </a:moveTo>
                  <a:cubicBezTo>
                    <a:pt x="8" y="0"/>
                    <a:pt x="0" y="23"/>
                    <a:pt x="0" y="45"/>
                  </a:cubicBezTo>
                  <a:cubicBezTo>
                    <a:pt x="0" y="72"/>
                    <a:pt x="8" y="90"/>
                    <a:pt x="19" y="90"/>
                  </a:cubicBezTo>
                  <a:cubicBezTo>
                    <a:pt x="26" y="90"/>
                    <a:pt x="34" y="72"/>
                    <a:pt x="34" y="45"/>
                  </a:cubicBezTo>
                  <a:cubicBezTo>
                    <a:pt x="34" y="19"/>
                    <a:pt x="26" y="0"/>
                    <a:pt x="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980;p48">
              <a:extLst>
                <a:ext uri="{FF2B5EF4-FFF2-40B4-BE49-F238E27FC236}">
                  <a16:creationId xmlns:a16="http://schemas.microsoft.com/office/drawing/2014/main" id="{902F4C3A-FB4A-FBA7-B59A-52554341A19E}"/>
                </a:ext>
              </a:extLst>
            </p:cNvPr>
            <p:cNvSpPr/>
            <p:nvPr/>
          </p:nvSpPr>
          <p:spPr>
            <a:xfrm>
              <a:off x="5256216" y="1885097"/>
              <a:ext cx="55425" cy="114314"/>
            </a:xfrm>
            <a:custGeom>
              <a:avLst/>
              <a:gdLst/>
              <a:ahLst/>
              <a:cxnLst/>
              <a:rect l="l" t="t" r="r" b="b"/>
              <a:pathLst>
                <a:path w="2320" h="4785" extrusionOk="0">
                  <a:moveTo>
                    <a:pt x="2219" y="1"/>
                  </a:moveTo>
                  <a:lnTo>
                    <a:pt x="30" y="68"/>
                  </a:lnTo>
                  <a:lnTo>
                    <a:pt x="23" y="244"/>
                  </a:lnTo>
                  <a:cubicBezTo>
                    <a:pt x="8" y="1017"/>
                    <a:pt x="0" y="4184"/>
                    <a:pt x="176" y="4696"/>
                  </a:cubicBezTo>
                  <a:cubicBezTo>
                    <a:pt x="197" y="4757"/>
                    <a:pt x="220" y="4784"/>
                    <a:pt x="246" y="4784"/>
                  </a:cubicBezTo>
                  <a:cubicBezTo>
                    <a:pt x="461" y="4784"/>
                    <a:pt x="822" y="2866"/>
                    <a:pt x="822" y="2866"/>
                  </a:cubicBezTo>
                  <a:lnTo>
                    <a:pt x="2319" y="2807"/>
                  </a:lnTo>
                  <a:lnTo>
                    <a:pt x="2219"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981;p48">
              <a:extLst>
                <a:ext uri="{FF2B5EF4-FFF2-40B4-BE49-F238E27FC236}">
                  <a16:creationId xmlns:a16="http://schemas.microsoft.com/office/drawing/2014/main" id="{086FEF45-647C-B4A4-C13B-E6D30F30BF17}"/>
                </a:ext>
              </a:extLst>
            </p:cNvPr>
            <p:cNvSpPr/>
            <p:nvPr/>
          </p:nvSpPr>
          <p:spPr>
            <a:xfrm>
              <a:off x="5257912" y="1886101"/>
              <a:ext cx="19375" cy="24726"/>
            </a:xfrm>
            <a:custGeom>
              <a:avLst/>
              <a:gdLst/>
              <a:ahLst/>
              <a:cxnLst/>
              <a:rect l="l" t="t" r="r" b="b"/>
              <a:pathLst>
                <a:path w="811" h="1035" extrusionOk="0">
                  <a:moveTo>
                    <a:pt x="781" y="0"/>
                  </a:moveTo>
                  <a:lnTo>
                    <a:pt x="0" y="31"/>
                  </a:lnTo>
                  <a:lnTo>
                    <a:pt x="23" y="31"/>
                  </a:lnTo>
                  <a:lnTo>
                    <a:pt x="49" y="1035"/>
                  </a:lnTo>
                  <a:cubicBezTo>
                    <a:pt x="269" y="983"/>
                    <a:pt x="467" y="848"/>
                    <a:pt x="602" y="665"/>
                  </a:cubicBezTo>
                  <a:cubicBezTo>
                    <a:pt x="740" y="471"/>
                    <a:pt x="811" y="239"/>
                    <a:pt x="78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982;p48">
              <a:extLst>
                <a:ext uri="{FF2B5EF4-FFF2-40B4-BE49-F238E27FC236}">
                  <a16:creationId xmlns:a16="http://schemas.microsoft.com/office/drawing/2014/main" id="{FCF72BE2-7806-B7EE-1D19-6AEBAEE0F3D0}"/>
                </a:ext>
              </a:extLst>
            </p:cNvPr>
            <p:cNvSpPr/>
            <p:nvPr/>
          </p:nvSpPr>
          <p:spPr>
            <a:xfrm>
              <a:off x="5256025" y="1886722"/>
              <a:ext cx="13593" cy="112904"/>
            </a:xfrm>
            <a:custGeom>
              <a:avLst/>
              <a:gdLst/>
              <a:ahLst/>
              <a:cxnLst/>
              <a:rect l="l" t="t" r="r" b="b"/>
              <a:pathLst>
                <a:path w="569" h="4726" extrusionOk="0">
                  <a:moveTo>
                    <a:pt x="38" y="0"/>
                  </a:moveTo>
                  <a:cubicBezTo>
                    <a:pt x="0" y="672"/>
                    <a:pt x="8" y="1745"/>
                    <a:pt x="38" y="2697"/>
                  </a:cubicBezTo>
                  <a:cubicBezTo>
                    <a:pt x="16" y="1689"/>
                    <a:pt x="23" y="591"/>
                    <a:pt x="31" y="176"/>
                  </a:cubicBezTo>
                  <a:lnTo>
                    <a:pt x="38" y="0"/>
                  </a:lnTo>
                  <a:close/>
                  <a:moveTo>
                    <a:pt x="569" y="3975"/>
                  </a:moveTo>
                  <a:cubicBezTo>
                    <a:pt x="567" y="3978"/>
                    <a:pt x="564" y="3991"/>
                    <a:pt x="558" y="4012"/>
                  </a:cubicBezTo>
                  <a:lnTo>
                    <a:pt x="558" y="4012"/>
                  </a:lnTo>
                  <a:cubicBezTo>
                    <a:pt x="562" y="4000"/>
                    <a:pt x="565" y="3987"/>
                    <a:pt x="569" y="3975"/>
                  </a:cubicBezTo>
                  <a:close/>
                  <a:moveTo>
                    <a:pt x="558" y="4012"/>
                  </a:moveTo>
                  <a:lnTo>
                    <a:pt x="558" y="4012"/>
                  </a:lnTo>
                  <a:cubicBezTo>
                    <a:pt x="543" y="4066"/>
                    <a:pt x="528" y="4117"/>
                    <a:pt x="512" y="4168"/>
                  </a:cubicBezTo>
                  <a:cubicBezTo>
                    <a:pt x="533" y="4104"/>
                    <a:pt x="549" y="4047"/>
                    <a:pt x="558" y="4012"/>
                  </a:cubicBezTo>
                  <a:close/>
                  <a:moveTo>
                    <a:pt x="176" y="4606"/>
                  </a:moveTo>
                  <a:lnTo>
                    <a:pt x="176" y="4606"/>
                  </a:lnTo>
                  <a:cubicBezTo>
                    <a:pt x="176" y="4609"/>
                    <a:pt x="177" y="4612"/>
                    <a:pt x="178" y="4616"/>
                  </a:cubicBezTo>
                  <a:lnTo>
                    <a:pt x="178" y="4616"/>
                  </a:lnTo>
                  <a:cubicBezTo>
                    <a:pt x="177" y="4613"/>
                    <a:pt x="177" y="4609"/>
                    <a:pt x="176" y="4606"/>
                  </a:cubicBezTo>
                  <a:close/>
                  <a:moveTo>
                    <a:pt x="178" y="4616"/>
                  </a:moveTo>
                  <a:lnTo>
                    <a:pt x="178" y="4616"/>
                  </a:lnTo>
                  <a:cubicBezTo>
                    <a:pt x="189" y="4673"/>
                    <a:pt x="203" y="4707"/>
                    <a:pt x="214" y="4718"/>
                  </a:cubicBezTo>
                  <a:cubicBezTo>
                    <a:pt x="221" y="4722"/>
                    <a:pt x="233" y="4725"/>
                    <a:pt x="240" y="4725"/>
                  </a:cubicBezTo>
                  <a:cubicBezTo>
                    <a:pt x="251" y="4725"/>
                    <a:pt x="266" y="4722"/>
                    <a:pt x="277" y="4711"/>
                  </a:cubicBezTo>
                  <a:lnTo>
                    <a:pt x="277" y="4711"/>
                  </a:lnTo>
                  <a:cubicBezTo>
                    <a:pt x="269" y="4714"/>
                    <a:pt x="262" y="4718"/>
                    <a:pt x="251" y="4718"/>
                  </a:cubicBezTo>
                  <a:cubicBezTo>
                    <a:pt x="229" y="4718"/>
                    <a:pt x="202" y="4692"/>
                    <a:pt x="184" y="4628"/>
                  </a:cubicBezTo>
                  <a:cubicBezTo>
                    <a:pt x="182" y="4624"/>
                    <a:pt x="179" y="4620"/>
                    <a:pt x="178" y="46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983;p48">
              <a:extLst>
                <a:ext uri="{FF2B5EF4-FFF2-40B4-BE49-F238E27FC236}">
                  <a16:creationId xmlns:a16="http://schemas.microsoft.com/office/drawing/2014/main" id="{0977205F-036D-D9C5-09C7-E7EA35C48632}"/>
                </a:ext>
              </a:extLst>
            </p:cNvPr>
            <p:cNvSpPr/>
            <p:nvPr/>
          </p:nvSpPr>
          <p:spPr>
            <a:xfrm>
              <a:off x="5256383" y="1886722"/>
              <a:ext cx="13235" cy="112713"/>
            </a:xfrm>
            <a:custGeom>
              <a:avLst/>
              <a:gdLst/>
              <a:ahLst/>
              <a:cxnLst/>
              <a:rect l="l" t="t" r="r" b="b"/>
              <a:pathLst>
                <a:path w="554" h="4718" extrusionOk="0">
                  <a:moveTo>
                    <a:pt x="23" y="0"/>
                  </a:moveTo>
                  <a:lnTo>
                    <a:pt x="16" y="176"/>
                  </a:lnTo>
                  <a:cubicBezTo>
                    <a:pt x="8" y="591"/>
                    <a:pt x="1" y="1689"/>
                    <a:pt x="23" y="2697"/>
                  </a:cubicBezTo>
                  <a:cubicBezTo>
                    <a:pt x="53" y="3560"/>
                    <a:pt x="102" y="4322"/>
                    <a:pt x="161" y="4606"/>
                  </a:cubicBezTo>
                  <a:cubicBezTo>
                    <a:pt x="161" y="4613"/>
                    <a:pt x="165" y="4621"/>
                    <a:pt x="169" y="4628"/>
                  </a:cubicBezTo>
                  <a:cubicBezTo>
                    <a:pt x="187" y="4692"/>
                    <a:pt x="214" y="4718"/>
                    <a:pt x="236" y="4718"/>
                  </a:cubicBezTo>
                  <a:cubicBezTo>
                    <a:pt x="247" y="4718"/>
                    <a:pt x="254" y="4714"/>
                    <a:pt x="262" y="4711"/>
                  </a:cubicBezTo>
                  <a:cubicBezTo>
                    <a:pt x="348" y="4639"/>
                    <a:pt x="442" y="4363"/>
                    <a:pt x="497" y="4168"/>
                  </a:cubicBezTo>
                  <a:cubicBezTo>
                    <a:pt x="516" y="4106"/>
                    <a:pt x="535" y="4042"/>
                    <a:pt x="554" y="3975"/>
                  </a:cubicBezTo>
                  <a:cubicBezTo>
                    <a:pt x="538" y="3810"/>
                    <a:pt x="183" y="3739"/>
                    <a:pt x="183" y="3739"/>
                  </a:cubicBezTo>
                  <a:lnTo>
                    <a:pt x="113" y="1009"/>
                  </a:lnTo>
                  <a:cubicBezTo>
                    <a:pt x="102" y="1013"/>
                    <a:pt x="90" y="1017"/>
                    <a:pt x="79" y="1017"/>
                  </a:cubicBezTo>
                  <a:lnTo>
                    <a:pt x="64" y="5"/>
                  </a:lnTo>
                  <a:lnTo>
                    <a:pt x="2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984;p48">
              <a:extLst>
                <a:ext uri="{FF2B5EF4-FFF2-40B4-BE49-F238E27FC236}">
                  <a16:creationId xmlns:a16="http://schemas.microsoft.com/office/drawing/2014/main" id="{A0FFC98F-DC57-8E44-CEDB-C3E9C3D60C18}"/>
                </a:ext>
              </a:extLst>
            </p:cNvPr>
            <p:cNvSpPr/>
            <p:nvPr/>
          </p:nvSpPr>
          <p:spPr>
            <a:xfrm>
              <a:off x="5257912" y="1886817"/>
              <a:ext cx="1171" cy="24201"/>
            </a:xfrm>
            <a:custGeom>
              <a:avLst/>
              <a:gdLst/>
              <a:ahLst/>
              <a:cxnLst/>
              <a:rect l="l" t="t" r="r" b="b"/>
              <a:pathLst>
                <a:path w="49" h="1013" extrusionOk="0">
                  <a:moveTo>
                    <a:pt x="0" y="1"/>
                  </a:moveTo>
                  <a:lnTo>
                    <a:pt x="15" y="1013"/>
                  </a:lnTo>
                  <a:cubicBezTo>
                    <a:pt x="26" y="1013"/>
                    <a:pt x="38" y="1009"/>
                    <a:pt x="49" y="1005"/>
                  </a:cubicBezTo>
                  <a:lnTo>
                    <a:pt x="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985;p48">
              <a:extLst>
                <a:ext uri="{FF2B5EF4-FFF2-40B4-BE49-F238E27FC236}">
                  <a16:creationId xmlns:a16="http://schemas.microsoft.com/office/drawing/2014/main" id="{5228FCFA-226D-934C-7683-C06E90D42523}"/>
                </a:ext>
              </a:extLst>
            </p:cNvPr>
            <p:cNvSpPr/>
            <p:nvPr/>
          </p:nvSpPr>
          <p:spPr>
            <a:xfrm>
              <a:off x="5258080" y="1885742"/>
              <a:ext cx="4229" cy="113693"/>
            </a:xfrm>
            <a:custGeom>
              <a:avLst/>
              <a:gdLst/>
              <a:ahLst/>
              <a:cxnLst/>
              <a:rect l="l" t="t" r="r" b="b"/>
              <a:pathLst>
                <a:path w="177" h="4759" extrusionOk="0">
                  <a:moveTo>
                    <a:pt x="16" y="1"/>
                  </a:moveTo>
                  <a:cubicBezTo>
                    <a:pt x="12" y="1"/>
                    <a:pt x="12" y="19"/>
                    <a:pt x="12" y="49"/>
                  </a:cubicBezTo>
                  <a:cubicBezTo>
                    <a:pt x="8" y="90"/>
                    <a:pt x="8" y="135"/>
                    <a:pt x="8" y="187"/>
                  </a:cubicBezTo>
                  <a:cubicBezTo>
                    <a:pt x="4" y="325"/>
                    <a:pt x="4" y="497"/>
                    <a:pt x="4" y="699"/>
                  </a:cubicBezTo>
                  <a:cubicBezTo>
                    <a:pt x="0" y="1128"/>
                    <a:pt x="8" y="1726"/>
                    <a:pt x="31" y="2380"/>
                  </a:cubicBezTo>
                  <a:cubicBezTo>
                    <a:pt x="53" y="3037"/>
                    <a:pt x="86" y="3635"/>
                    <a:pt x="116" y="4064"/>
                  </a:cubicBezTo>
                  <a:cubicBezTo>
                    <a:pt x="131" y="4262"/>
                    <a:pt x="147" y="4434"/>
                    <a:pt x="157" y="4573"/>
                  </a:cubicBezTo>
                  <a:cubicBezTo>
                    <a:pt x="161" y="4625"/>
                    <a:pt x="165" y="4669"/>
                    <a:pt x="169" y="4711"/>
                  </a:cubicBezTo>
                  <a:cubicBezTo>
                    <a:pt x="173" y="4740"/>
                    <a:pt x="176" y="4759"/>
                    <a:pt x="176" y="4759"/>
                  </a:cubicBezTo>
                  <a:lnTo>
                    <a:pt x="176" y="4711"/>
                  </a:lnTo>
                  <a:cubicBezTo>
                    <a:pt x="173" y="4669"/>
                    <a:pt x="173" y="4621"/>
                    <a:pt x="169" y="4573"/>
                  </a:cubicBezTo>
                  <a:cubicBezTo>
                    <a:pt x="161" y="4434"/>
                    <a:pt x="154" y="4262"/>
                    <a:pt x="143" y="4061"/>
                  </a:cubicBezTo>
                  <a:cubicBezTo>
                    <a:pt x="116" y="3631"/>
                    <a:pt x="86" y="3037"/>
                    <a:pt x="64" y="2380"/>
                  </a:cubicBezTo>
                  <a:cubicBezTo>
                    <a:pt x="45" y="1722"/>
                    <a:pt x="34" y="1128"/>
                    <a:pt x="26" y="699"/>
                  </a:cubicBezTo>
                  <a:cubicBezTo>
                    <a:pt x="23" y="497"/>
                    <a:pt x="23" y="325"/>
                    <a:pt x="19" y="187"/>
                  </a:cubicBezTo>
                  <a:lnTo>
                    <a:pt x="19" y="49"/>
                  </a:lnTo>
                  <a:cubicBezTo>
                    <a:pt x="16" y="19"/>
                    <a:pt x="16" y="1"/>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986;p48">
              <a:extLst>
                <a:ext uri="{FF2B5EF4-FFF2-40B4-BE49-F238E27FC236}">
                  <a16:creationId xmlns:a16="http://schemas.microsoft.com/office/drawing/2014/main" id="{8D473119-A516-3A9F-6EEB-94D74E008153}"/>
                </a:ext>
              </a:extLst>
            </p:cNvPr>
            <p:cNvSpPr/>
            <p:nvPr/>
          </p:nvSpPr>
          <p:spPr>
            <a:xfrm>
              <a:off x="5259681" y="1975910"/>
              <a:ext cx="10918" cy="6259"/>
            </a:xfrm>
            <a:custGeom>
              <a:avLst/>
              <a:gdLst/>
              <a:ahLst/>
              <a:cxnLst/>
              <a:rect l="l" t="t" r="r" b="b"/>
              <a:pathLst>
                <a:path w="457" h="262" extrusionOk="0">
                  <a:moveTo>
                    <a:pt x="40" y="1"/>
                  </a:moveTo>
                  <a:cubicBezTo>
                    <a:pt x="15" y="1"/>
                    <a:pt x="1" y="4"/>
                    <a:pt x="1" y="6"/>
                  </a:cubicBezTo>
                  <a:cubicBezTo>
                    <a:pt x="1" y="18"/>
                    <a:pt x="124" y="21"/>
                    <a:pt x="247" y="92"/>
                  </a:cubicBezTo>
                  <a:cubicBezTo>
                    <a:pt x="370" y="161"/>
                    <a:pt x="437" y="261"/>
                    <a:pt x="448" y="261"/>
                  </a:cubicBezTo>
                  <a:cubicBezTo>
                    <a:pt x="448" y="261"/>
                    <a:pt x="449" y="261"/>
                    <a:pt x="449" y="261"/>
                  </a:cubicBezTo>
                  <a:cubicBezTo>
                    <a:pt x="457" y="256"/>
                    <a:pt x="400" y="141"/>
                    <a:pt x="266" y="63"/>
                  </a:cubicBezTo>
                  <a:cubicBezTo>
                    <a:pt x="176" y="12"/>
                    <a:pt x="8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987;p48">
              <a:extLst>
                <a:ext uri="{FF2B5EF4-FFF2-40B4-BE49-F238E27FC236}">
                  <a16:creationId xmlns:a16="http://schemas.microsoft.com/office/drawing/2014/main" id="{884CFB2F-5275-E757-2806-7EA31E72F833}"/>
                </a:ext>
              </a:extLst>
            </p:cNvPr>
            <p:cNvSpPr/>
            <p:nvPr/>
          </p:nvSpPr>
          <p:spPr>
            <a:xfrm>
              <a:off x="5268975" y="1955912"/>
              <a:ext cx="5925" cy="3416"/>
            </a:xfrm>
            <a:custGeom>
              <a:avLst/>
              <a:gdLst/>
              <a:ahLst/>
              <a:cxnLst/>
              <a:rect l="l" t="t" r="r" b="b"/>
              <a:pathLst>
                <a:path w="248" h="143" extrusionOk="0">
                  <a:moveTo>
                    <a:pt x="10" y="0"/>
                  </a:moveTo>
                  <a:cubicBezTo>
                    <a:pt x="7" y="0"/>
                    <a:pt x="5" y="1"/>
                    <a:pt x="4" y="3"/>
                  </a:cubicBezTo>
                  <a:cubicBezTo>
                    <a:pt x="1" y="10"/>
                    <a:pt x="49" y="48"/>
                    <a:pt x="113" y="85"/>
                  </a:cubicBezTo>
                  <a:cubicBezTo>
                    <a:pt x="172" y="121"/>
                    <a:pt x="222" y="143"/>
                    <a:pt x="238" y="143"/>
                  </a:cubicBezTo>
                  <a:cubicBezTo>
                    <a:pt x="240" y="143"/>
                    <a:pt x="242" y="142"/>
                    <a:pt x="243" y="141"/>
                  </a:cubicBezTo>
                  <a:cubicBezTo>
                    <a:pt x="247" y="134"/>
                    <a:pt x="198" y="96"/>
                    <a:pt x="131" y="55"/>
                  </a:cubicBezTo>
                  <a:cubicBezTo>
                    <a:pt x="74" y="24"/>
                    <a:pt x="26"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988;p48">
              <a:extLst>
                <a:ext uri="{FF2B5EF4-FFF2-40B4-BE49-F238E27FC236}">
                  <a16:creationId xmlns:a16="http://schemas.microsoft.com/office/drawing/2014/main" id="{05860426-82FA-D39E-276F-699C7DEE9FB5}"/>
                </a:ext>
              </a:extLst>
            </p:cNvPr>
            <p:cNvSpPr/>
            <p:nvPr/>
          </p:nvSpPr>
          <p:spPr>
            <a:xfrm>
              <a:off x="5271555" y="1950417"/>
              <a:ext cx="4205" cy="4085"/>
            </a:xfrm>
            <a:custGeom>
              <a:avLst/>
              <a:gdLst/>
              <a:ahLst/>
              <a:cxnLst/>
              <a:rect l="l" t="t" r="r" b="b"/>
              <a:pathLst>
                <a:path w="176" h="171" extrusionOk="0">
                  <a:moveTo>
                    <a:pt x="11" y="0"/>
                  </a:moveTo>
                  <a:cubicBezTo>
                    <a:pt x="10" y="0"/>
                    <a:pt x="9" y="0"/>
                    <a:pt x="8" y="1"/>
                  </a:cubicBezTo>
                  <a:cubicBezTo>
                    <a:pt x="0" y="5"/>
                    <a:pt x="31" y="50"/>
                    <a:pt x="76" y="99"/>
                  </a:cubicBezTo>
                  <a:cubicBezTo>
                    <a:pt x="116" y="139"/>
                    <a:pt x="157" y="170"/>
                    <a:pt x="169" y="170"/>
                  </a:cubicBezTo>
                  <a:cubicBezTo>
                    <a:pt x="171" y="170"/>
                    <a:pt x="172" y="170"/>
                    <a:pt x="172" y="169"/>
                  </a:cubicBezTo>
                  <a:cubicBezTo>
                    <a:pt x="176" y="162"/>
                    <a:pt x="146" y="121"/>
                    <a:pt x="102" y="73"/>
                  </a:cubicBezTo>
                  <a:cubicBezTo>
                    <a:pt x="61" y="32"/>
                    <a:pt x="23"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989;p48">
              <a:extLst>
                <a:ext uri="{FF2B5EF4-FFF2-40B4-BE49-F238E27FC236}">
                  <a16:creationId xmlns:a16="http://schemas.microsoft.com/office/drawing/2014/main" id="{03300698-2D56-F553-86AB-FE6B0C4238FA}"/>
                </a:ext>
              </a:extLst>
            </p:cNvPr>
            <p:cNvSpPr/>
            <p:nvPr/>
          </p:nvSpPr>
          <p:spPr>
            <a:xfrm>
              <a:off x="5277552" y="1946786"/>
              <a:ext cx="908" cy="6976"/>
            </a:xfrm>
            <a:custGeom>
              <a:avLst/>
              <a:gdLst/>
              <a:ahLst/>
              <a:cxnLst/>
              <a:rect l="l" t="t" r="r" b="b"/>
              <a:pathLst>
                <a:path w="38" h="292" extrusionOk="0">
                  <a:moveTo>
                    <a:pt x="15" y="1"/>
                  </a:moveTo>
                  <a:cubicBezTo>
                    <a:pt x="7" y="1"/>
                    <a:pt x="0" y="68"/>
                    <a:pt x="4" y="146"/>
                  </a:cubicBezTo>
                  <a:cubicBezTo>
                    <a:pt x="4" y="228"/>
                    <a:pt x="15" y="292"/>
                    <a:pt x="23" y="292"/>
                  </a:cubicBezTo>
                  <a:cubicBezTo>
                    <a:pt x="33" y="292"/>
                    <a:pt x="37" y="228"/>
                    <a:pt x="37" y="146"/>
                  </a:cubicBezTo>
                  <a:cubicBezTo>
                    <a:pt x="33" y="63"/>
                    <a:pt x="26"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990;p48">
              <a:extLst>
                <a:ext uri="{FF2B5EF4-FFF2-40B4-BE49-F238E27FC236}">
                  <a16:creationId xmlns:a16="http://schemas.microsoft.com/office/drawing/2014/main" id="{1ABE50B9-D11E-E507-B061-97AE6649819A}"/>
                </a:ext>
              </a:extLst>
            </p:cNvPr>
            <p:cNvSpPr/>
            <p:nvPr/>
          </p:nvSpPr>
          <p:spPr>
            <a:xfrm>
              <a:off x="5281303" y="1945424"/>
              <a:ext cx="1266" cy="7979"/>
            </a:xfrm>
            <a:custGeom>
              <a:avLst/>
              <a:gdLst/>
              <a:ahLst/>
              <a:cxnLst/>
              <a:rect l="l" t="t" r="r" b="b"/>
              <a:pathLst>
                <a:path w="53" h="334" extrusionOk="0">
                  <a:moveTo>
                    <a:pt x="44" y="1"/>
                  </a:moveTo>
                  <a:cubicBezTo>
                    <a:pt x="36" y="1"/>
                    <a:pt x="7" y="74"/>
                    <a:pt x="4" y="165"/>
                  </a:cubicBezTo>
                  <a:cubicBezTo>
                    <a:pt x="0" y="261"/>
                    <a:pt x="22" y="334"/>
                    <a:pt x="29" y="334"/>
                  </a:cubicBezTo>
                  <a:cubicBezTo>
                    <a:pt x="29" y="334"/>
                    <a:pt x="30" y="334"/>
                    <a:pt x="30" y="334"/>
                  </a:cubicBezTo>
                  <a:cubicBezTo>
                    <a:pt x="40" y="330"/>
                    <a:pt x="33" y="259"/>
                    <a:pt x="37" y="165"/>
                  </a:cubicBezTo>
                  <a:cubicBezTo>
                    <a:pt x="40" y="75"/>
                    <a:pt x="52" y="5"/>
                    <a:pt x="45" y="1"/>
                  </a:cubicBezTo>
                  <a:cubicBezTo>
                    <a:pt x="45" y="1"/>
                    <a:pt x="45" y="1"/>
                    <a:pt x="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991;p48">
              <a:extLst>
                <a:ext uri="{FF2B5EF4-FFF2-40B4-BE49-F238E27FC236}">
                  <a16:creationId xmlns:a16="http://schemas.microsoft.com/office/drawing/2014/main" id="{8C42C6BB-EE88-382A-C01A-831F26448B30}"/>
                </a:ext>
              </a:extLst>
            </p:cNvPr>
            <p:cNvSpPr/>
            <p:nvPr/>
          </p:nvSpPr>
          <p:spPr>
            <a:xfrm>
              <a:off x="5273801" y="1958039"/>
              <a:ext cx="8768" cy="12447"/>
            </a:xfrm>
            <a:custGeom>
              <a:avLst/>
              <a:gdLst/>
              <a:ahLst/>
              <a:cxnLst/>
              <a:rect l="l" t="t" r="r" b="b"/>
              <a:pathLst>
                <a:path w="367" h="521" extrusionOk="0">
                  <a:moveTo>
                    <a:pt x="58" y="47"/>
                  </a:moveTo>
                  <a:lnTo>
                    <a:pt x="58" y="47"/>
                  </a:lnTo>
                  <a:cubicBezTo>
                    <a:pt x="85" y="58"/>
                    <a:pt x="120" y="75"/>
                    <a:pt x="157" y="104"/>
                  </a:cubicBezTo>
                  <a:cubicBezTo>
                    <a:pt x="198" y="138"/>
                    <a:pt x="239" y="187"/>
                    <a:pt x="261" y="254"/>
                  </a:cubicBezTo>
                  <a:cubicBezTo>
                    <a:pt x="284" y="318"/>
                    <a:pt x="292" y="407"/>
                    <a:pt x="258" y="471"/>
                  </a:cubicBezTo>
                  <a:cubicBezTo>
                    <a:pt x="249" y="483"/>
                    <a:pt x="238" y="488"/>
                    <a:pt x="227" y="488"/>
                  </a:cubicBezTo>
                  <a:cubicBezTo>
                    <a:pt x="211" y="488"/>
                    <a:pt x="194" y="477"/>
                    <a:pt x="183" y="459"/>
                  </a:cubicBezTo>
                  <a:cubicBezTo>
                    <a:pt x="161" y="430"/>
                    <a:pt x="149" y="392"/>
                    <a:pt x="135" y="359"/>
                  </a:cubicBezTo>
                  <a:cubicBezTo>
                    <a:pt x="108" y="292"/>
                    <a:pt x="94" y="228"/>
                    <a:pt x="78" y="175"/>
                  </a:cubicBezTo>
                  <a:cubicBezTo>
                    <a:pt x="67" y="121"/>
                    <a:pt x="62" y="77"/>
                    <a:pt x="58" y="47"/>
                  </a:cubicBezTo>
                  <a:close/>
                  <a:moveTo>
                    <a:pt x="49" y="0"/>
                  </a:moveTo>
                  <a:cubicBezTo>
                    <a:pt x="47" y="0"/>
                    <a:pt x="46" y="10"/>
                    <a:pt x="45" y="29"/>
                  </a:cubicBezTo>
                  <a:lnTo>
                    <a:pt x="45" y="29"/>
                  </a:lnTo>
                  <a:cubicBezTo>
                    <a:pt x="17" y="26"/>
                    <a:pt x="0" y="26"/>
                    <a:pt x="0" y="26"/>
                  </a:cubicBezTo>
                  <a:lnTo>
                    <a:pt x="0" y="26"/>
                  </a:lnTo>
                  <a:cubicBezTo>
                    <a:pt x="0" y="30"/>
                    <a:pt x="18" y="32"/>
                    <a:pt x="45" y="42"/>
                  </a:cubicBezTo>
                  <a:lnTo>
                    <a:pt x="45" y="42"/>
                  </a:lnTo>
                  <a:cubicBezTo>
                    <a:pt x="45" y="73"/>
                    <a:pt x="48" y="120"/>
                    <a:pt x="56" y="179"/>
                  </a:cubicBezTo>
                  <a:cubicBezTo>
                    <a:pt x="63" y="235"/>
                    <a:pt x="82" y="299"/>
                    <a:pt x="104" y="370"/>
                  </a:cubicBezTo>
                  <a:cubicBezTo>
                    <a:pt x="120" y="404"/>
                    <a:pt x="130" y="440"/>
                    <a:pt x="153" y="478"/>
                  </a:cubicBezTo>
                  <a:cubicBezTo>
                    <a:pt x="168" y="497"/>
                    <a:pt x="183" y="516"/>
                    <a:pt x="213" y="519"/>
                  </a:cubicBezTo>
                  <a:cubicBezTo>
                    <a:pt x="217" y="520"/>
                    <a:pt x="222" y="521"/>
                    <a:pt x="226" y="521"/>
                  </a:cubicBezTo>
                  <a:cubicBezTo>
                    <a:pt x="249" y="521"/>
                    <a:pt x="272" y="507"/>
                    <a:pt x="284" y="489"/>
                  </a:cubicBezTo>
                  <a:cubicBezTo>
                    <a:pt x="366" y="314"/>
                    <a:pt x="265" y="145"/>
                    <a:pt x="172" y="85"/>
                  </a:cubicBezTo>
                  <a:cubicBezTo>
                    <a:pt x="130" y="55"/>
                    <a:pt x="88" y="39"/>
                    <a:pt x="56" y="31"/>
                  </a:cubicBezTo>
                  <a:lnTo>
                    <a:pt x="56" y="31"/>
                  </a:lnTo>
                  <a:cubicBezTo>
                    <a:pt x="53" y="11"/>
                    <a:pt x="52" y="0"/>
                    <a:pt x="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992;p48">
              <a:extLst>
                <a:ext uri="{FF2B5EF4-FFF2-40B4-BE49-F238E27FC236}">
                  <a16:creationId xmlns:a16="http://schemas.microsoft.com/office/drawing/2014/main" id="{C55D2CBD-BC99-C0CF-513E-B2413368C683}"/>
                </a:ext>
              </a:extLst>
            </p:cNvPr>
            <p:cNvSpPr/>
            <p:nvPr/>
          </p:nvSpPr>
          <p:spPr>
            <a:xfrm>
              <a:off x="5274756" y="1953261"/>
              <a:ext cx="8338" cy="6355"/>
            </a:xfrm>
            <a:custGeom>
              <a:avLst/>
              <a:gdLst/>
              <a:ahLst/>
              <a:cxnLst/>
              <a:rect l="l" t="t" r="r" b="b"/>
              <a:pathLst>
                <a:path w="349" h="266" extrusionOk="0">
                  <a:moveTo>
                    <a:pt x="273" y="0"/>
                  </a:moveTo>
                  <a:cubicBezTo>
                    <a:pt x="268" y="0"/>
                    <a:pt x="263" y="1"/>
                    <a:pt x="259" y="2"/>
                  </a:cubicBezTo>
                  <a:cubicBezTo>
                    <a:pt x="229" y="6"/>
                    <a:pt x="202" y="21"/>
                    <a:pt x="180" y="35"/>
                  </a:cubicBezTo>
                  <a:cubicBezTo>
                    <a:pt x="135" y="66"/>
                    <a:pt x="102" y="95"/>
                    <a:pt x="72" y="125"/>
                  </a:cubicBezTo>
                  <a:cubicBezTo>
                    <a:pt x="20" y="185"/>
                    <a:pt x="1" y="230"/>
                    <a:pt x="5" y="230"/>
                  </a:cubicBezTo>
                  <a:cubicBezTo>
                    <a:pt x="5" y="230"/>
                    <a:pt x="6" y="230"/>
                    <a:pt x="6" y="230"/>
                  </a:cubicBezTo>
                  <a:cubicBezTo>
                    <a:pt x="11" y="230"/>
                    <a:pt x="37" y="190"/>
                    <a:pt x="90" y="144"/>
                  </a:cubicBezTo>
                  <a:cubicBezTo>
                    <a:pt x="117" y="118"/>
                    <a:pt x="154" y="88"/>
                    <a:pt x="195" y="61"/>
                  </a:cubicBezTo>
                  <a:cubicBezTo>
                    <a:pt x="216" y="47"/>
                    <a:pt x="247" y="34"/>
                    <a:pt x="272" y="34"/>
                  </a:cubicBezTo>
                  <a:cubicBezTo>
                    <a:pt x="291" y="34"/>
                    <a:pt x="306" y="42"/>
                    <a:pt x="311" y="61"/>
                  </a:cubicBezTo>
                  <a:cubicBezTo>
                    <a:pt x="319" y="106"/>
                    <a:pt x="274" y="155"/>
                    <a:pt x="240" y="185"/>
                  </a:cubicBezTo>
                  <a:cubicBezTo>
                    <a:pt x="199" y="215"/>
                    <a:pt x="158" y="230"/>
                    <a:pt x="124" y="237"/>
                  </a:cubicBezTo>
                  <a:cubicBezTo>
                    <a:pt x="94" y="245"/>
                    <a:pt x="69" y="247"/>
                    <a:pt x="49" y="247"/>
                  </a:cubicBezTo>
                  <a:cubicBezTo>
                    <a:pt x="27" y="247"/>
                    <a:pt x="12" y="244"/>
                    <a:pt x="5" y="244"/>
                  </a:cubicBezTo>
                  <a:cubicBezTo>
                    <a:pt x="3" y="244"/>
                    <a:pt x="1" y="244"/>
                    <a:pt x="1" y="245"/>
                  </a:cubicBezTo>
                  <a:cubicBezTo>
                    <a:pt x="1" y="248"/>
                    <a:pt x="31" y="266"/>
                    <a:pt x="87" y="266"/>
                  </a:cubicBezTo>
                  <a:cubicBezTo>
                    <a:pt x="99" y="266"/>
                    <a:pt x="113" y="265"/>
                    <a:pt x="128" y="263"/>
                  </a:cubicBezTo>
                  <a:cubicBezTo>
                    <a:pt x="166" y="256"/>
                    <a:pt x="214" y="241"/>
                    <a:pt x="259" y="207"/>
                  </a:cubicBezTo>
                  <a:cubicBezTo>
                    <a:pt x="297" y="173"/>
                    <a:pt x="349" y="133"/>
                    <a:pt x="345" y="54"/>
                  </a:cubicBezTo>
                  <a:cubicBezTo>
                    <a:pt x="338" y="19"/>
                    <a:pt x="302" y="0"/>
                    <a:pt x="2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993;p48">
              <a:extLst>
                <a:ext uri="{FF2B5EF4-FFF2-40B4-BE49-F238E27FC236}">
                  <a16:creationId xmlns:a16="http://schemas.microsoft.com/office/drawing/2014/main" id="{DCE85E44-A718-3C5F-FE23-F8C7077E5BE2}"/>
                </a:ext>
              </a:extLst>
            </p:cNvPr>
            <p:cNvSpPr/>
            <p:nvPr/>
          </p:nvSpPr>
          <p:spPr>
            <a:xfrm>
              <a:off x="5258605" y="1886459"/>
              <a:ext cx="18849" cy="24487"/>
            </a:xfrm>
            <a:custGeom>
              <a:avLst/>
              <a:gdLst/>
              <a:ahLst/>
              <a:cxnLst/>
              <a:rect l="l" t="t" r="r" b="b"/>
              <a:pathLst>
                <a:path w="789" h="1025" extrusionOk="0">
                  <a:moveTo>
                    <a:pt x="763" y="0"/>
                  </a:moveTo>
                  <a:cubicBezTo>
                    <a:pt x="756" y="0"/>
                    <a:pt x="771" y="83"/>
                    <a:pt x="763" y="209"/>
                  </a:cubicBezTo>
                  <a:cubicBezTo>
                    <a:pt x="752" y="333"/>
                    <a:pt x="707" y="512"/>
                    <a:pt x="592" y="665"/>
                  </a:cubicBezTo>
                  <a:cubicBezTo>
                    <a:pt x="475" y="822"/>
                    <a:pt x="318" y="919"/>
                    <a:pt x="203" y="964"/>
                  </a:cubicBezTo>
                  <a:cubicBezTo>
                    <a:pt x="83" y="1009"/>
                    <a:pt x="1" y="1016"/>
                    <a:pt x="4" y="1024"/>
                  </a:cubicBezTo>
                  <a:cubicBezTo>
                    <a:pt x="4" y="1024"/>
                    <a:pt x="9" y="1025"/>
                    <a:pt x="17" y="1025"/>
                  </a:cubicBezTo>
                  <a:cubicBezTo>
                    <a:pt x="26" y="1025"/>
                    <a:pt x="41" y="1024"/>
                    <a:pt x="61" y="1020"/>
                  </a:cubicBezTo>
                  <a:cubicBezTo>
                    <a:pt x="94" y="1016"/>
                    <a:pt x="147" y="1005"/>
                    <a:pt x="211" y="986"/>
                  </a:cubicBezTo>
                  <a:cubicBezTo>
                    <a:pt x="333" y="945"/>
                    <a:pt x="497" y="848"/>
                    <a:pt x="618" y="688"/>
                  </a:cubicBezTo>
                  <a:cubicBezTo>
                    <a:pt x="737" y="523"/>
                    <a:pt x="782" y="340"/>
                    <a:pt x="785" y="209"/>
                  </a:cubicBezTo>
                  <a:cubicBezTo>
                    <a:pt x="789" y="146"/>
                    <a:pt x="782" y="90"/>
                    <a:pt x="774" y="56"/>
                  </a:cubicBezTo>
                  <a:cubicBezTo>
                    <a:pt x="771" y="19"/>
                    <a:pt x="763" y="0"/>
                    <a:pt x="7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994;p48">
              <a:extLst>
                <a:ext uri="{FF2B5EF4-FFF2-40B4-BE49-F238E27FC236}">
                  <a16:creationId xmlns:a16="http://schemas.microsoft.com/office/drawing/2014/main" id="{E96156D3-B9E0-19AD-F078-7BE3022A518A}"/>
                </a:ext>
              </a:extLst>
            </p:cNvPr>
            <p:cNvSpPr/>
            <p:nvPr/>
          </p:nvSpPr>
          <p:spPr>
            <a:xfrm>
              <a:off x="5277361" y="1892241"/>
              <a:ext cx="27593" cy="1051"/>
            </a:xfrm>
            <a:custGeom>
              <a:avLst/>
              <a:gdLst/>
              <a:ahLst/>
              <a:cxnLst/>
              <a:rect l="l" t="t" r="r" b="b"/>
              <a:pathLst>
                <a:path w="1155" h="44" extrusionOk="0">
                  <a:moveTo>
                    <a:pt x="904" y="1"/>
                  </a:moveTo>
                  <a:cubicBezTo>
                    <a:pt x="810" y="1"/>
                    <a:pt x="697" y="2"/>
                    <a:pt x="576" y="5"/>
                  </a:cubicBezTo>
                  <a:cubicBezTo>
                    <a:pt x="258" y="12"/>
                    <a:pt x="0" y="24"/>
                    <a:pt x="0" y="34"/>
                  </a:cubicBezTo>
                  <a:cubicBezTo>
                    <a:pt x="0" y="41"/>
                    <a:pt x="77" y="44"/>
                    <a:pt x="199" y="44"/>
                  </a:cubicBezTo>
                  <a:cubicBezTo>
                    <a:pt x="300" y="44"/>
                    <a:pt x="432" y="42"/>
                    <a:pt x="576" y="38"/>
                  </a:cubicBezTo>
                  <a:cubicBezTo>
                    <a:pt x="897" y="31"/>
                    <a:pt x="1155" y="20"/>
                    <a:pt x="1155" y="8"/>
                  </a:cubicBezTo>
                  <a:cubicBezTo>
                    <a:pt x="1155" y="4"/>
                    <a:pt x="1055" y="1"/>
                    <a:pt x="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995;p48">
              <a:extLst>
                <a:ext uri="{FF2B5EF4-FFF2-40B4-BE49-F238E27FC236}">
                  <a16:creationId xmlns:a16="http://schemas.microsoft.com/office/drawing/2014/main" id="{833C627C-D947-BBF0-ED49-9BF18E5529AE}"/>
                </a:ext>
              </a:extLst>
            </p:cNvPr>
            <p:cNvSpPr/>
            <p:nvPr/>
          </p:nvSpPr>
          <p:spPr>
            <a:xfrm>
              <a:off x="5264339" y="1919191"/>
              <a:ext cx="1529" cy="19661"/>
            </a:xfrm>
            <a:custGeom>
              <a:avLst/>
              <a:gdLst/>
              <a:ahLst/>
              <a:cxnLst/>
              <a:rect l="l" t="t" r="r" b="b"/>
              <a:pathLst>
                <a:path w="64" h="823" extrusionOk="0">
                  <a:moveTo>
                    <a:pt x="33" y="1"/>
                  </a:moveTo>
                  <a:cubicBezTo>
                    <a:pt x="23" y="1"/>
                    <a:pt x="0" y="184"/>
                    <a:pt x="7" y="412"/>
                  </a:cubicBezTo>
                  <a:cubicBezTo>
                    <a:pt x="11" y="640"/>
                    <a:pt x="45" y="823"/>
                    <a:pt x="52" y="823"/>
                  </a:cubicBezTo>
                  <a:cubicBezTo>
                    <a:pt x="64" y="819"/>
                    <a:pt x="45" y="636"/>
                    <a:pt x="41" y="412"/>
                  </a:cubicBezTo>
                  <a:cubicBezTo>
                    <a:pt x="33" y="184"/>
                    <a:pt x="41"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996;p48">
              <a:extLst>
                <a:ext uri="{FF2B5EF4-FFF2-40B4-BE49-F238E27FC236}">
                  <a16:creationId xmlns:a16="http://schemas.microsoft.com/office/drawing/2014/main" id="{48F379FC-A094-40C4-F25B-1F655814899C}"/>
                </a:ext>
              </a:extLst>
            </p:cNvPr>
            <p:cNvSpPr/>
            <p:nvPr/>
          </p:nvSpPr>
          <p:spPr>
            <a:xfrm>
              <a:off x="5260947" y="1906050"/>
              <a:ext cx="3942" cy="2078"/>
            </a:xfrm>
            <a:custGeom>
              <a:avLst/>
              <a:gdLst/>
              <a:ahLst/>
              <a:cxnLst/>
              <a:rect l="l" t="t" r="r" b="b"/>
              <a:pathLst>
                <a:path w="165" h="87" extrusionOk="0">
                  <a:moveTo>
                    <a:pt x="153" y="1"/>
                  </a:moveTo>
                  <a:cubicBezTo>
                    <a:pt x="141" y="1"/>
                    <a:pt x="114" y="20"/>
                    <a:pt x="79" y="39"/>
                  </a:cubicBezTo>
                  <a:cubicBezTo>
                    <a:pt x="37" y="58"/>
                    <a:pt x="1" y="70"/>
                    <a:pt x="1" y="80"/>
                  </a:cubicBezTo>
                  <a:cubicBezTo>
                    <a:pt x="1" y="84"/>
                    <a:pt x="9" y="86"/>
                    <a:pt x="23" y="86"/>
                  </a:cubicBezTo>
                  <a:cubicBezTo>
                    <a:pt x="41" y="86"/>
                    <a:pt x="67" y="82"/>
                    <a:pt x="94" y="70"/>
                  </a:cubicBezTo>
                  <a:cubicBezTo>
                    <a:pt x="139" y="47"/>
                    <a:pt x="165" y="10"/>
                    <a:pt x="157" y="2"/>
                  </a:cubicBezTo>
                  <a:cubicBezTo>
                    <a:pt x="156" y="1"/>
                    <a:pt x="155" y="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997;p48">
              <a:extLst>
                <a:ext uri="{FF2B5EF4-FFF2-40B4-BE49-F238E27FC236}">
                  <a16:creationId xmlns:a16="http://schemas.microsoft.com/office/drawing/2014/main" id="{92A4794C-B8C7-287F-373D-34810C805F8F}"/>
                </a:ext>
              </a:extLst>
            </p:cNvPr>
            <p:cNvSpPr/>
            <p:nvPr/>
          </p:nvSpPr>
          <p:spPr>
            <a:xfrm>
              <a:off x="5268091" y="1900890"/>
              <a:ext cx="2771" cy="2676"/>
            </a:xfrm>
            <a:custGeom>
              <a:avLst/>
              <a:gdLst/>
              <a:ahLst/>
              <a:cxnLst/>
              <a:rect l="l" t="t" r="r" b="b"/>
              <a:pathLst>
                <a:path w="116" h="112" extrusionOk="0">
                  <a:moveTo>
                    <a:pt x="104" y="0"/>
                  </a:moveTo>
                  <a:cubicBezTo>
                    <a:pt x="93" y="0"/>
                    <a:pt x="68" y="20"/>
                    <a:pt x="45" y="46"/>
                  </a:cubicBezTo>
                  <a:cubicBezTo>
                    <a:pt x="15" y="76"/>
                    <a:pt x="0" y="106"/>
                    <a:pt x="4" y="110"/>
                  </a:cubicBezTo>
                  <a:cubicBezTo>
                    <a:pt x="5" y="111"/>
                    <a:pt x="6" y="111"/>
                    <a:pt x="8" y="111"/>
                  </a:cubicBezTo>
                  <a:cubicBezTo>
                    <a:pt x="19" y="111"/>
                    <a:pt x="45" y="94"/>
                    <a:pt x="67" y="69"/>
                  </a:cubicBezTo>
                  <a:cubicBezTo>
                    <a:pt x="97" y="39"/>
                    <a:pt x="116" y="9"/>
                    <a:pt x="109" y="1"/>
                  </a:cubicBezTo>
                  <a:cubicBezTo>
                    <a:pt x="107" y="1"/>
                    <a:pt x="106" y="0"/>
                    <a:pt x="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998;p48">
              <a:extLst>
                <a:ext uri="{FF2B5EF4-FFF2-40B4-BE49-F238E27FC236}">
                  <a16:creationId xmlns:a16="http://schemas.microsoft.com/office/drawing/2014/main" id="{B8D2BDD8-09C9-6CB0-8591-5CBD24BE48D3}"/>
                </a:ext>
              </a:extLst>
            </p:cNvPr>
            <p:cNvSpPr/>
            <p:nvPr/>
          </p:nvSpPr>
          <p:spPr>
            <a:xfrm>
              <a:off x="5271913" y="1893770"/>
              <a:ext cx="1983" cy="3894"/>
            </a:xfrm>
            <a:custGeom>
              <a:avLst/>
              <a:gdLst/>
              <a:ahLst/>
              <a:cxnLst/>
              <a:rect l="l" t="t" r="r" b="b"/>
              <a:pathLst>
                <a:path w="83" h="163" extrusionOk="0">
                  <a:moveTo>
                    <a:pt x="58" y="1"/>
                  </a:moveTo>
                  <a:cubicBezTo>
                    <a:pt x="58" y="1"/>
                    <a:pt x="57" y="1"/>
                    <a:pt x="57" y="1"/>
                  </a:cubicBezTo>
                  <a:cubicBezTo>
                    <a:pt x="45" y="1"/>
                    <a:pt x="49" y="38"/>
                    <a:pt x="35" y="79"/>
                  </a:cubicBezTo>
                  <a:cubicBezTo>
                    <a:pt x="23" y="124"/>
                    <a:pt x="1" y="153"/>
                    <a:pt x="8" y="161"/>
                  </a:cubicBezTo>
                  <a:cubicBezTo>
                    <a:pt x="8" y="162"/>
                    <a:pt x="9" y="163"/>
                    <a:pt x="10" y="163"/>
                  </a:cubicBezTo>
                  <a:cubicBezTo>
                    <a:pt x="21" y="163"/>
                    <a:pt x="54" y="137"/>
                    <a:pt x="68" y="91"/>
                  </a:cubicBezTo>
                  <a:cubicBezTo>
                    <a:pt x="82" y="40"/>
                    <a:pt x="66"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3999;p48">
              <a:extLst>
                <a:ext uri="{FF2B5EF4-FFF2-40B4-BE49-F238E27FC236}">
                  <a16:creationId xmlns:a16="http://schemas.microsoft.com/office/drawing/2014/main" id="{006E8990-AC58-AD5D-0931-8CF365DFA006}"/>
                </a:ext>
              </a:extLst>
            </p:cNvPr>
            <p:cNvSpPr/>
            <p:nvPr/>
          </p:nvSpPr>
          <p:spPr>
            <a:xfrm>
              <a:off x="5273442" y="1888681"/>
              <a:ext cx="1171" cy="2078"/>
            </a:xfrm>
            <a:custGeom>
              <a:avLst/>
              <a:gdLst/>
              <a:ahLst/>
              <a:cxnLst/>
              <a:rect l="l" t="t" r="r" b="b"/>
              <a:pathLst>
                <a:path w="49" h="87" extrusionOk="0">
                  <a:moveTo>
                    <a:pt x="38" y="0"/>
                  </a:moveTo>
                  <a:cubicBezTo>
                    <a:pt x="28" y="0"/>
                    <a:pt x="18" y="15"/>
                    <a:pt x="7" y="38"/>
                  </a:cubicBezTo>
                  <a:cubicBezTo>
                    <a:pt x="0" y="61"/>
                    <a:pt x="0" y="83"/>
                    <a:pt x="11" y="87"/>
                  </a:cubicBezTo>
                  <a:cubicBezTo>
                    <a:pt x="19" y="87"/>
                    <a:pt x="33" y="71"/>
                    <a:pt x="41" y="49"/>
                  </a:cubicBezTo>
                  <a:cubicBezTo>
                    <a:pt x="49" y="23"/>
                    <a:pt x="49" y="4"/>
                    <a:pt x="41" y="1"/>
                  </a:cubicBezTo>
                  <a:cubicBezTo>
                    <a:pt x="40" y="0"/>
                    <a:pt x="39"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4000;p48">
              <a:extLst>
                <a:ext uri="{FF2B5EF4-FFF2-40B4-BE49-F238E27FC236}">
                  <a16:creationId xmlns:a16="http://schemas.microsoft.com/office/drawing/2014/main" id="{6D101858-4894-6F24-C066-AE8ABB067C70}"/>
                </a:ext>
              </a:extLst>
            </p:cNvPr>
            <p:cNvSpPr/>
            <p:nvPr/>
          </p:nvSpPr>
          <p:spPr>
            <a:xfrm>
              <a:off x="6297987" y="1340221"/>
              <a:ext cx="100505" cy="87294"/>
            </a:xfrm>
            <a:custGeom>
              <a:avLst/>
              <a:gdLst/>
              <a:ahLst/>
              <a:cxnLst/>
              <a:rect l="l" t="t" r="r" b="b"/>
              <a:pathLst>
                <a:path w="4207" h="3654" extrusionOk="0">
                  <a:moveTo>
                    <a:pt x="1038" y="0"/>
                  </a:moveTo>
                  <a:cubicBezTo>
                    <a:pt x="945" y="0"/>
                    <a:pt x="853" y="94"/>
                    <a:pt x="875" y="213"/>
                  </a:cubicBezTo>
                  <a:cubicBezTo>
                    <a:pt x="897" y="344"/>
                    <a:pt x="871" y="575"/>
                    <a:pt x="841" y="748"/>
                  </a:cubicBezTo>
                  <a:cubicBezTo>
                    <a:pt x="819" y="894"/>
                    <a:pt x="774" y="1032"/>
                    <a:pt x="707" y="1158"/>
                  </a:cubicBezTo>
                  <a:cubicBezTo>
                    <a:pt x="647" y="1267"/>
                    <a:pt x="591" y="1364"/>
                    <a:pt x="543" y="1446"/>
                  </a:cubicBezTo>
                  <a:lnTo>
                    <a:pt x="1" y="2358"/>
                  </a:lnTo>
                  <a:lnTo>
                    <a:pt x="685" y="3654"/>
                  </a:lnTo>
                  <a:lnTo>
                    <a:pt x="1569" y="3321"/>
                  </a:lnTo>
                  <a:cubicBezTo>
                    <a:pt x="2186" y="3075"/>
                    <a:pt x="2926" y="2768"/>
                    <a:pt x="3288" y="2559"/>
                  </a:cubicBezTo>
                  <a:cubicBezTo>
                    <a:pt x="3964" y="2175"/>
                    <a:pt x="3934" y="2115"/>
                    <a:pt x="3878" y="2040"/>
                  </a:cubicBezTo>
                  <a:cubicBezTo>
                    <a:pt x="3861" y="2019"/>
                    <a:pt x="3834" y="2010"/>
                    <a:pt x="3799" y="2010"/>
                  </a:cubicBezTo>
                  <a:cubicBezTo>
                    <a:pt x="3562" y="2010"/>
                    <a:pt x="2958" y="2432"/>
                    <a:pt x="2812" y="2432"/>
                  </a:cubicBezTo>
                  <a:cubicBezTo>
                    <a:pt x="2780" y="2432"/>
                    <a:pt x="2770" y="2411"/>
                    <a:pt x="2791" y="2361"/>
                  </a:cubicBezTo>
                  <a:cubicBezTo>
                    <a:pt x="2918" y="2047"/>
                    <a:pt x="4207" y="1502"/>
                    <a:pt x="4039" y="1304"/>
                  </a:cubicBezTo>
                  <a:cubicBezTo>
                    <a:pt x="4012" y="1272"/>
                    <a:pt x="3970" y="1257"/>
                    <a:pt x="3918" y="1257"/>
                  </a:cubicBezTo>
                  <a:cubicBezTo>
                    <a:pt x="3560" y="1257"/>
                    <a:pt x="2708" y="1944"/>
                    <a:pt x="2623" y="2003"/>
                  </a:cubicBezTo>
                  <a:cubicBezTo>
                    <a:pt x="2605" y="2015"/>
                    <a:pt x="2587" y="2020"/>
                    <a:pt x="2570" y="2020"/>
                  </a:cubicBezTo>
                  <a:cubicBezTo>
                    <a:pt x="2495" y="2020"/>
                    <a:pt x="2443" y="1918"/>
                    <a:pt x="2519" y="1872"/>
                  </a:cubicBezTo>
                  <a:cubicBezTo>
                    <a:pt x="2650" y="1790"/>
                    <a:pt x="4020" y="901"/>
                    <a:pt x="3807" y="643"/>
                  </a:cubicBezTo>
                  <a:cubicBezTo>
                    <a:pt x="3781" y="611"/>
                    <a:pt x="3749" y="598"/>
                    <a:pt x="3715" y="598"/>
                  </a:cubicBezTo>
                  <a:cubicBezTo>
                    <a:pt x="3599" y="598"/>
                    <a:pt x="3460" y="744"/>
                    <a:pt x="3460" y="744"/>
                  </a:cubicBezTo>
                  <a:cubicBezTo>
                    <a:pt x="3460" y="744"/>
                    <a:pt x="2385" y="1562"/>
                    <a:pt x="2172" y="1562"/>
                  </a:cubicBezTo>
                  <a:cubicBezTo>
                    <a:pt x="2158" y="1562"/>
                    <a:pt x="2147" y="1558"/>
                    <a:pt x="2141" y="1551"/>
                  </a:cubicBezTo>
                  <a:cubicBezTo>
                    <a:pt x="2044" y="1423"/>
                    <a:pt x="2746" y="852"/>
                    <a:pt x="2993" y="680"/>
                  </a:cubicBezTo>
                  <a:cubicBezTo>
                    <a:pt x="3239" y="505"/>
                    <a:pt x="3262" y="315"/>
                    <a:pt x="3098" y="270"/>
                  </a:cubicBezTo>
                  <a:cubicBezTo>
                    <a:pt x="3094" y="269"/>
                    <a:pt x="3090" y="268"/>
                    <a:pt x="3085" y="268"/>
                  </a:cubicBezTo>
                  <a:cubicBezTo>
                    <a:pt x="2937" y="268"/>
                    <a:pt x="2201" y="760"/>
                    <a:pt x="1966" y="934"/>
                  </a:cubicBezTo>
                  <a:cubicBezTo>
                    <a:pt x="1803" y="1056"/>
                    <a:pt x="1447" y="1328"/>
                    <a:pt x="1276" y="1328"/>
                  </a:cubicBezTo>
                  <a:cubicBezTo>
                    <a:pt x="1195" y="1328"/>
                    <a:pt x="1156" y="1268"/>
                    <a:pt x="1196" y="1103"/>
                  </a:cubicBezTo>
                  <a:cubicBezTo>
                    <a:pt x="1327" y="583"/>
                    <a:pt x="1238" y="139"/>
                    <a:pt x="1129" y="38"/>
                  </a:cubicBezTo>
                  <a:cubicBezTo>
                    <a:pt x="1102" y="12"/>
                    <a:pt x="1070" y="0"/>
                    <a:pt x="103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4001;p48">
              <a:extLst>
                <a:ext uri="{FF2B5EF4-FFF2-40B4-BE49-F238E27FC236}">
                  <a16:creationId xmlns:a16="http://schemas.microsoft.com/office/drawing/2014/main" id="{1C9A2DB5-77D4-F7D7-AA58-1533D1832836}"/>
                </a:ext>
              </a:extLst>
            </p:cNvPr>
            <p:cNvSpPr/>
            <p:nvPr/>
          </p:nvSpPr>
          <p:spPr>
            <a:xfrm>
              <a:off x="5281470" y="1588743"/>
              <a:ext cx="615024" cy="660702"/>
            </a:xfrm>
            <a:custGeom>
              <a:avLst/>
              <a:gdLst/>
              <a:ahLst/>
              <a:cxnLst/>
              <a:rect l="l" t="t" r="r" b="b"/>
              <a:pathLst>
                <a:path w="25744" h="27656" extrusionOk="0">
                  <a:moveTo>
                    <a:pt x="19755" y="1"/>
                  </a:moveTo>
                  <a:cubicBezTo>
                    <a:pt x="19755" y="1"/>
                    <a:pt x="16729" y="2671"/>
                    <a:pt x="16521" y="3225"/>
                  </a:cubicBezTo>
                  <a:cubicBezTo>
                    <a:pt x="16315" y="3773"/>
                    <a:pt x="12345" y="11853"/>
                    <a:pt x="12345" y="11853"/>
                  </a:cubicBezTo>
                  <a:lnTo>
                    <a:pt x="138" y="12196"/>
                  </a:lnTo>
                  <a:lnTo>
                    <a:pt x="0" y="16906"/>
                  </a:lnTo>
                  <a:cubicBezTo>
                    <a:pt x="0" y="16906"/>
                    <a:pt x="11814" y="16611"/>
                    <a:pt x="13682" y="16506"/>
                  </a:cubicBezTo>
                  <a:cubicBezTo>
                    <a:pt x="16124" y="16364"/>
                    <a:pt x="17309" y="12932"/>
                    <a:pt x="17309" y="12932"/>
                  </a:cubicBezTo>
                  <a:lnTo>
                    <a:pt x="17536" y="12503"/>
                  </a:lnTo>
                  <a:lnTo>
                    <a:pt x="17536" y="12503"/>
                  </a:lnTo>
                  <a:cubicBezTo>
                    <a:pt x="17372" y="13825"/>
                    <a:pt x="17215" y="15020"/>
                    <a:pt x="17096" y="15737"/>
                  </a:cubicBezTo>
                  <a:cubicBezTo>
                    <a:pt x="17029" y="16130"/>
                    <a:pt x="16786" y="16466"/>
                    <a:pt x="16435" y="16656"/>
                  </a:cubicBezTo>
                  <a:lnTo>
                    <a:pt x="3119" y="22987"/>
                  </a:lnTo>
                  <a:lnTo>
                    <a:pt x="5125" y="27656"/>
                  </a:lnTo>
                  <a:cubicBezTo>
                    <a:pt x="5125" y="27656"/>
                    <a:pt x="20667" y="20010"/>
                    <a:pt x="21294" y="18363"/>
                  </a:cubicBezTo>
                  <a:cubicBezTo>
                    <a:pt x="22071" y="16327"/>
                    <a:pt x="25743" y="4252"/>
                    <a:pt x="25743" y="4252"/>
                  </a:cubicBezTo>
                  <a:lnTo>
                    <a:pt x="22242" y="3616"/>
                  </a:lnTo>
                  <a:lnTo>
                    <a:pt x="22811" y="2549"/>
                  </a:lnTo>
                  <a:lnTo>
                    <a:pt x="197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4002;p48">
              <a:extLst>
                <a:ext uri="{FF2B5EF4-FFF2-40B4-BE49-F238E27FC236}">
                  <a16:creationId xmlns:a16="http://schemas.microsoft.com/office/drawing/2014/main" id="{FF1D9A3B-57EB-E863-A32B-04A77C9FF30B}"/>
                </a:ext>
              </a:extLst>
            </p:cNvPr>
            <p:cNvSpPr/>
            <p:nvPr/>
          </p:nvSpPr>
          <p:spPr>
            <a:xfrm>
              <a:off x="5687327" y="1673177"/>
              <a:ext cx="40900" cy="299413"/>
            </a:xfrm>
            <a:custGeom>
              <a:avLst/>
              <a:gdLst/>
              <a:ahLst/>
              <a:cxnLst/>
              <a:rect l="l" t="t" r="r" b="b"/>
              <a:pathLst>
                <a:path w="1712" h="12533" extrusionOk="0">
                  <a:moveTo>
                    <a:pt x="1711" y="1"/>
                  </a:moveTo>
                  <a:cubicBezTo>
                    <a:pt x="1707" y="1"/>
                    <a:pt x="1685" y="37"/>
                    <a:pt x="1652" y="116"/>
                  </a:cubicBezTo>
                  <a:cubicBezTo>
                    <a:pt x="1614" y="191"/>
                    <a:pt x="1562" y="306"/>
                    <a:pt x="1509" y="460"/>
                  </a:cubicBezTo>
                  <a:cubicBezTo>
                    <a:pt x="1454" y="609"/>
                    <a:pt x="1401" y="799"/>
                    <a:pt x="1352" y="1027"/>
                  </a:cubicBezTo>
                  <a:cubicBezTo>
                    <a:pt x="1308" y="1251"/>
                    <a:pt x="1274" y="1513"/>
                    <a:pt x="1263" y="1801"/>
                  </a:cubicBezTo>
                  <a:cubicBezTo>
                    <a:pt x="1230" y="2380"/>
                    <a:pt x="1297" y="3063"/>
                    <a:pt x="1259" y="3818"/>
                  </a:cubicBezTo>
                  <a:cubicBezTo>
                    <a:pt x="1214" y="4576"/>
                    <a:pt x="1092" y="5402"/>
                    <a:pt x="953" y="6268"/>
                  </a:cubicBezTo>
                  <a:cubicBezTo>
                    <a:pt x="740" y="7560"/>
                    <a:pt x="523" y="8759"/>
                    <a:pt x="389" y="9760"/>
                  </a:cubicBezTo>
                  <a:cubicBezTo>
                    <a:pt x="247" y="10765"/>
                    <a:pt x="191" y="11568"/>
                    <a:pt x="176" y="12053"/>
                  </a:cubicBezTo>
                  <a:lnTo>
                    <a:pt x="176" y="12046"/>
                  </a:lnTo>
                  <a:cubicBezTo>
                    <a:pt x="120" y="12196"/>
                    <a:pt x="75" y="12315"/>
                    <a:pt x="42" y="12405"/>
                  </a:cubicBezTo>
                  <a:cubicBezTo>
                    <a:pt x="11" y="12487"/>
                    <a:pt x="1" y="12532"/>
                    <a:pt x="1" y="12532"/>
                  </a:cubicBezTo>
                  <a:cubicBezTo>
                    <a:pt x="1" y="12532"/>
                    <a:pt x="1" y="12532"/>
                    <a:pt x="1" y="12532"/>
                  </a:cubicBezTo>
                  <a:cubicBezTo>
                    <a:pt x="6" y="12532"/>
                    <a:pt x="25" y="12491"/>
                    <a:pt x="61" y="12412"/>
                  </a:cubicBezTo>
                  <a:cubicBezTo>
                    <a:pt x="97" y="12322"/>
                    <a:pt x="150" y="12206"/>
                    <a:pt x="210" y="12061"/>
                  </a:cubicBezTo>
                  <a:lnTo>
                    <a:pt x="213" y="12058"/>
                  </a:lnTo>
                  <a:cubicBezTo>
                    <a:pt x="244" y="11572"/>
                    <a:pt x="314" y="10772"/>
                    <a:pt x="464" y="9772"/>
                  </a:cubicBezTo>
                  <a:cubicBezTo>
                    <a:pt x="609" y="8770"/>
                    <a:pt x="833" y="7576"/>
                    <a:pt x="1042" y="6283"/>
                  </a:cubicBezTo>
                  <a:cubicBezTo>
                    <a:pt x="1185" y="5416"/>
                    <a:pt x="1300" y="4587"/>
                    <a:pt x="1345" y="3821"/>
                  </a:cubicBezTo>
                  <a:cubicBezTo>
                    <a:pt x="1378" y="3059"/>
                    <a:pt x="1304" y="2376"/>
                    <a:pt x="1326" y="1804"/>
                  </a:cubicBezTo>
                  <a:cubicBezTo>
                    <a:pt x="1334" y="1517"/>
                    <a:pt x="1364" y="1259"/>
                    <a:pt x="1401" y="1035"/>
                  </a:cubicBezTo>
                  <a:cubicBezTo>
                    <a:pt x="1446" y="811"/>
                    <a:pt x="1495" y="624"/>
                    <a:pt x="1543" y="471"/>
                  </a:cubicBezTo>
                  <a:cubicBezTo>
                    <a:pt x="1592" y="318"/>
                    <a:pt x="1637" y="202"/>
                    <a:pt x="1666" y="124"/>
                  </a:cubicBezTo>
                  <a:cubicBezTo>
                    <a:pt x="1697" y="46"/>
                    <a:pt x="1711" y="1"/>
                    <a:pt x="1711"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4003;p48">
              <a:extLst>
                <a:ext uri="{FF2B5EF4-FFF2-40B4-BE49-F238E27FC236}">
                  <a16:creationId xmlns:a16="http://schemas.microsoft.com/office/drawing/2014/main" id="{00D0E984-773F-7F85-9A31-1043B9A3C8F2}"/>
                </a:ext>
              </a:extLst>
            </p:cNvPr>
            <p:cNvSpPr/>
            <p:nvPr/>
          </p:nvSpPr>
          <p:spPr>
            <a:xfrm>
              <a:off x="5811184" y="1712264"/>
              <a:ext cx="62042" cy="40876"/>
            </a:xfrm>
            <a:custGeom>
              <a:avLst/>
              <a:gdLst/>
              <a:ahLst/>
              <a:cxnLst/>
              <a:rect l="l" t="t" r="r" b="b"/>
              <a:pathLst>
                <a:path w="2597" h="1711" extrusionOk="0">
                  <a:moveTo>
                    <a:pt x="57" y="1"/>
                  </a:moveTo>
                  <a:cubicBezTo>
                    <a:pt x="49" y="1"/>
                    <a:pt x="35" y="53"/>
                    <a:pt x="20" y="149"/>
                  </a:cubicBezTo>
                  <a:cubicBezTo>
                    <a:pt x="4" y="247"/>
                    <a:pt x="1" y="389"/>
                    <a:pt x="38" y="565"/>
                  </a:cubicBezTo>
                  <a:cubicBezTo>
                    <a:pt x="71" y="736"/>
                    <a:pt x="150" y="937"/>
                    <a:pt x="285" y="1128"/>
                  </a:cubicBezTo>
                  <a:cubicBezTo>
                    <a:pt x="423" y="1323"/>
                    <a:pt x="621" y="1502"/>
                    <a:pt x="875" y="1610"/>
                  </a:cubicBezTo>
                  <a:cubicBezTo>
                    <a:pt x="1050" y="1680"/>
                    <a:pt x="1232" y="1710"/>
                    <a:pt x="1404" y="1710"/>
                  </a:cubicBezTo>
                  <a:cubicBezTo>
                    <a:pt x="1482" y="1710"/>
                    <a:pt x="1558" y="1704"/>
                    <a:pt x="1629" y="1692"/>
                  </a:cubicBezTo>
                  <a:cubicBezTo>
                    <a:pt x="1861" y="1655"/>
                    <a:pt x="2059" y="1569"/>
                    <a:pt x="2209" y="1472"/>
                  </a:cubicBezTo>
                  <a:cubicBezTo>
                    <a:pt x="2354" y="1375"/>
                    <a:pt x="2455" y="1270"/>
                    <a:pt x="2514" y="1192"/>
                  </a:cubicBezTo>
                  <a:cubicBezTo>
                    <a:pt x="2574" y="1113"/>
                    <a:pt x="2597" y="1065"/>
                    <a:pt x="2593" y="1061"/>
                  </a:cubicBezTo>
                  <a:cubicBezTo>
                    <a:pt x="2593" y="1061"/>
                    <a:pt x="2592" y="1061"/>
                    <a:pt x="2592" y="1061"/>
                  </a:cubicBezTo>
                  <a:cubicBezTo>
                    <a:pt x="2571" y="1061"/>
                    <a:pt x="2457" y="1246"/>
                    <a:pt x="2171" y="1416"/>
                  </a:cubicBezTo>
                  <a:cubicBezTo>
                    <a:pt x="2029" y="1502"/>
                    <a:pt x="1838" y="1577"/>
                    <a:pt x="1618" y="1606"/>
                  </a:cubicBezTo>
                  <a:cubicBezTo>
                    <a:pt x="1554" y="1616"/>
                    <a:pt x="1487" y="1621"/>
                    <a:pt x="1419" y="1621"/>
                  </a:cubicBezTo>
                  <a:cubicBezTo>
                    <a:pt x="1253" y="1621"/>
                    <a:pt x="1078" y="1591"/>
                    <a:pt x="909" y="1525"/>
                  </a:cubicBezTo>
                  <a:cubicBezTo>
                    <a:pt x="677" y="1423"/>
                    <a:pt x="487" y="1259"/>
                    <a:pt x="356" y="1080"/>
                  </a:cubicBezTo>
                  <a:cubicBezTo>
                    <a:pt x="221" y="901"/>
                    <a:pt x="139" y="713"/>
                    <a:pt x="102" y="549"/>
                  </a:cubicBezTo>
                  <a:cubicBezTo>
                    <a:pt x="20" y="217"/>
                    <a:pt x="76" y="1"/>
                    <a:pt x="57"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4004;p48">
              <a:extLst>
                <a:ext uri="{FF2B5EF4-FFF2-40B4-BE49-F238E27FC236}">
                  <a16:creationId xmlns:a16="http://schemas.microsoft.com/office/drawing/2014/main" id="{E2C27C7A-9D2F-D56F-7C66-1D7D481D55EC}"/>
                </a:ext>
              </a:extLst>
            </p:cNvPr>
            <p:cNvSpPr/>
            <p:nvPr/>
          </p:nvSpPr>
          <p:spPr>
            <a:xfrm>
              <a:off x="5690002" y="1975934"/>
              <a:ext cx="21525" cy="29671"/>
            </a:xfrm>
            <a:custGeom>
              <a:avLst/>
              <a:gdLst/>
              <a:ahLst/>
              <a:cxnLst/>
              <a:rect l="l" t="t" r="r" b="b"/>
              <a:pathLst>
                <a:path w="901" h="1242" extrusionOk="0">
                  <a:moveTo>
                    <a:pt x="25" y="1"/>
                  </a:moveTo>
                  <a:cubicBezTo>
                    <a:pt x="24" y="1"/>
                    <a:pt x="24" y="1"/>
                    <a:pt x="23" y="1"/>
                  </a:cubicBezTo>
                  <a:cubicBezTo>
                    <a:pt x="1" y="20"/>
                    <a:pt x="202" y="289"/>
                    <a:pt x="437" y="629"/>
                  </a:cubicBezTo>
                  <a:cubicBezTo>
                    <a:pt x="671" y="960"/>
                    <a:pt x="847" y="1242"/>
                    <a:pt x="876" y="1242"/>
                  </a:cubicBezTo>
                  <a:cubicBezTo>
                    <a:pt x="877" y="1242"/>
                    <a:pt x="878" y="1242"/>
                    <a:pt x="878" y="1241"/>
                  </a:cubicBezTo>
                  <a:cubicBezTo>
                    <a:pt x="901" y="1231"/>
                    <a:pt x="755" y="924"/>
                    <a:pt x="516" y="577"/>
                  </a:cubicBezTo>
                  <a:cubicBezTo>
                    <a:pt x="284" y="240"/>
                    <a:pt x="56" y="1"/>
                    <a:pt x="25"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4005;p48">
              <a:extLst>
                <a:ext uri="{FF2B5EF4-FFF2-40B4-BE49-F238E27FC236}">
                  <a16:creationId xmlns:a16="http://schemas.microsoft.com/office/drawing/2014/main" id="{F353E6FE-2D88-7555-9C2E-BD54A0B6AEE6}"/>
                </a:ext>
              </a:extLst>
            </p:cNvPr>
            <p:cNvSpPr/>
            <p:nvPr/>
          </p:nvSpPr>
          <p:spPr>
            <a:xfrm>
              <a:off x="5691245" y="1971084"/>
              <a:ext cx="36528" cy="24033"/>
            </a:xfrm>
            <a:custGeom>
              <a:avLst/>
              <a:gdLst/>
              <a:ahLst/>
              <a:cxnLst/>
              <a:rect l="l" t="t" r="r" b="b"/>
              <a:pathLst>
                <a:path w="1529" h="1006" extrusionOk="0">
                  <a:moveTo>
                    <a:pt x="18" y="1"/>
                  </a:moveTo>
                  <a:cubicBezTo>
                    <a:pt x="15" y="1"/>
                    <a:pt x="13" y="1"/>
                    <a:pt x="12" y="3"/>
                  </a:cubicBezTo>
                  <a:cubicBezTo>
                    <a:pt x="1" y="29"/>
                    <a:pt x="356" y="220"/>
                    <a:pt x="766" y="496"/>
                  </a:cubicBezTo>
                  <a:cubicBezTo>
                    <a:pt x="1164" y="761"/>
                    <a:pt x="1469" y="1005"/>
                    <a:pt x="1510" y="1005"/>
                  </a:cubicBezTo>
                  <a:cubicBezTo>
                    <a:pt x="1512" y="1005"/>
                    <a:pt x="1513" y="1005"/>
                    <a:pt x="1514" y="1004"/>
                  </a:cubicBezTo>
                  <a:cubicBezTo>
                    <a:pt x="1528" y="985"/>
                    <a:pt x="1241" y="698"/>
                    <a:pt x="819" y="418"/>
                  </a:cubicBezTo>
                  <a:cubicBezTo>
                    <a:pt x="427" y="155"/>
                    <a:pt x="68" y="1"/>
                    <a:pt x="18"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4006;p48">
              <a:extLst>
                <a:ext uri="{FF2B5EF4-FFF2-40B4-BE49-F238E27FC236}">
                  <a16:creationId xmlns:a16="http://schemas.microsoft.com/office/drawing/2014/main" id="{A71B6D95-E804-F527-C089-6ADB643644B5}"/>
                </a:ext>
              </a:extLst>
            </p:cNvPr>
            <p:cNvSpPr/>
            <p:nvPr/>
          </p:nvSpPr>
          <p:spPr>
            <a:xfrm>
              <a:off x="5380981" y="2125258"/>
              <a:ext cx="54015" cy="107099"/>
            </a:xfrm>
            <a:custGeom>
              <a:avLst/>
              <a:gdLst/>
              <a:ahLst/>
              <a:cxnLst/>
              <a:rect l="l" t="t" r="r" b="b"/>
              <a:pathLst>
                <a:path w="2261" h="4483" extrusionOk="0">
                  <a:moveTo>
                    <a:pt x="23" y="0"/>
                  </a:moveTo>
                  <a:cubicBezTo>
                    <a:pt x="23" y="0"/>
                    <a:pt x="23" y="0"/>
                    <a:pt x="23" y="1"/>
                  </a:cubicBezTo>
                  <a:cubicBezTo>
                    <a:pt x="0" y="11"/>
                    <a:pt x="474" y="1024"/>
                    <a:pt x="1087" y="2260"/>
                  </a:cubicBezTo>
                  <a:cubicBezTo>
                    <a:pt x="1696" y="3494"/>
                    <a:pt x="2210" y="4483"/>
                    <a:pt x="2237" y="4483"/>
                  </a:cubicBezTo>
                  <a:cubicBezTo>
                    <a:pt x="2237" y="4483"/>
                    <a:pt x="2237" y="4483"/>
                    <a:pt x="2238" y="4483"/>
                  </a:cubicBezTo>
                  <a:cubicBezTo>
                    <a:pt x="2260" y="4471"/>
                    <a:pt x="1781" y="3459"/>
                    <a:pt x="1169" y="2219"/>
                  </a:cubicBezTo>
                  <a:cubicBezTo>
                    <a:pt x="564" y="990"/>
                    <a:pt x="51" y="0"/>
                    <a:pt x="2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4007;p48">
              <a:extLst>
                <a:ext uri="{FF2B5EF4-FFF2-40B4-BE49-F238E27FC236}">
                  <a16:creationId xmlns:a16="http://schemas.microsoft.com/office/drawing/2014/main" id="{9F6961B8-F6D4-98FA-6DBA-977CEB96C257}"/>
                </a:ext>
              </a:extLst>
            </p:cNvPr>
            <p:cNvSpPr/>
            <p:nvPr/>
          </p:nvSpPr>
          <p:spPr>
            <a:xfrm>
              <a:off x="5317428" y="1877882"/>
              <a:ext cx="3058" cy="113788"/>
            </a:xfrm>
            <a:custGeom>
              <a:avLst/>
              <a:gdLst/>
              <a:ahLst/>
              <a:cxnLst/>
              <a:rect l="l" t="t" r="r" b="b"/>
              <a:pathLst>
                <a:path w="128" h="4763" extrusionOk="0">
                  <a:moveTo>
                    <a:pt x="19" y="1"/>
                  </a:moveTo>
                  <a:cubicBezTo>
                    <a:pt x="12" y="1"/>
                    <a:pt x="8" y="68"/>
                    <a:pt x="4" y="187"/>
                  </a:cubicBezTo>
                  <a:cubicBezTo>
                    <a:pt x="0" y="307"/>
                    <a:pt x="0" y="482"/>
                    <a:pt x="0" y="699"/>
                  </a:cubicBezTo>
                  <a:cubicBezTo>
                    <a:pt x="0" y="1128"/>
                    <a:pt x="12" y="1726"/>
                    <a:pt x="23" y="2383"/>
                  </a:cubicBezTo>
                  <a:cubicBezTo>
                    <a:pt x="34" y="3041"/>
                    <a:pt x="42" y="3635"/>
                    <a:pt x="42" y="4064"/>
                  </a:cubicBezTo>
                  <a:lnTo>
                    <a:pt x="42" y="4576"/>
                  </a:lnTo>
                  <a:cubicBezTo>
                    <a:pt x="45" y="4695"/>
                    <a:pt x="49" y="4763"/>
                    <a:pt x="52" y="4763"/>
                  </a:cubicBezTo>
                  <a:cubicBezTo>
                    <a:pt x="53" y="4763"/>
                    <a:pt x="53" y="4763"/>
                    <a:pt x="53" y="4763"/>
                  </a:cubicBezTo>
                  <a:cubicBezTo>
                    <a:pt x="61" y="4763"/>
                    <a:pt x="68" y="4696"/>
                    <a:pt x="79" y="4576"/>
                  </a:cubicBezTo>
                  <a:cubicBezTo>
                    <a:pt x="90" y="4457"/>
                    <a:pt x="97" y="4285"/>
                    <a:pt x="105" y="4068"/>
                  </a:cubicBezTo>
                  <a:cubicBezTo>
                    <a:pt x="124" y="3635"/>
                    <a:pt x="128" y="3041"/>
                    <a:pt x="116" y="2380"/>
                  </a:cubicBezTo>
                  <a:cubicBezTo>
                    <a:pt x="105" y="1723"/>
                    <a:pt x="83" y="1128"/>
                    <a:pt x="64" y="695"/>
                  </a:cubicBezTo>
                  <a:cubicBezTo>
                    <a:pt x="57" y="497"/>
                    <a:pt x="45" y="325"/>
                    <a:pt x="38" y="187"/>
                  </a:cubicBezTo>
                  <a:cubicBezTo>
                    <a:pt x="30" y="64"/>
                    <a:pt x="23" y="1"/>
                    <a:pt x="19"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4008;p48">
              <a:extLst>
                <a:ext uri="{FF2B5EF4-FFF2-40B4-BE49-F238E27FC236}">
                  <a16:creationId xmlns:a16="http://schemas.microsoft.com/office/drawing/2014/main" id="{E5B528ED-0170-DE86-9183-CD5B1C259FC0}"/>
                </a:ext>
              </a:extLst>
            </p:cNvPr>
            <p:cNvSpPr/>
            <p:nvPr/>
          </p:nvSpPr>
          <p:spPr>
            <a:xfrm>
              <a:off x="5919535" y="1222530"/>
              <a:ext cx="173394" cy="173202"/>
            </a:xfrm>
            <a:custGeom>
              <a:avLst/>
              <a:gdLst/>
              <a:ahLst/>
              <a:cxnLst/>
              <a:rect l="l" t="t" r="r" b="b"/>
              <a:pathLst>
                <a:path w="7258" h="7250" extrusionOk="0">
                  <a:moveTo>
                    <a:pt x="3101" y="0"/>
                  </a:moveTo>
                  <a:lnTo>
                    <a:pt x="1" y="5808"/>
                  </a:lnTo>
                  <a:lnTo>
                    <a:pt x="2435" y="7249"/>
                  </a:lnTo>
                  <a:lnTo>
                    <a:pt x="3257" y="5875"/>
                  </a:lnTo>
                  <a:cubicBezTo>
                    <a:pt x="3257" y="5875"/>
                    <a:pt x="3590" y="6147"/>
                    <a:pt x="4005" y="6147"/>
                  </a:cubicBezTo>
                  <a:cubicBezTo>
                    <a:pt x="4230" y="6147"/>
                    <a:pt x="4480" y="6067"/>
                    <a:pt x="4714" y="5820"/>
                  </a:cubicBezTo>
                  <a:cubicBezTo>
                    <a:pt x="5140" y="5371"/>
                    <a:pt x="7257" y="1285"/>
                    <a:pt x="7257" y="1285"/>
                  </a:cubicBezTo>
                  <a:lnTo>
                    <a:pt x="3101"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4009;p48">
              <a:extLst>
                <a:ext uri="{FF2B5EF4-FFF2-40B4-BE49-F238E27FC236}">
                  <a16:creationId xmlns:a16="http://schemas.microsoft.com/office/drawing/2014/main" id="{FFB840BF-2A85-ABDD-D61F-6E15DE14FDAD}"/>
                </a:ext>
              </a:extLst>
            </p:cNvPr>
            <p:cNvSpPr/>
            <p:nvPr/>
          </p:nvSpPr>
          <p:spPr>
            <a:xfrm>
              <a:off x="5920944" y="1205400"/>
              <a:ext cx="206242" cy="137678"/>
            </a:xfrm>
            <a:custGeom>
              <a:avLst/>
              <a:gdLst/>
              <a:ahLst/>
              <a:cxnLst/>
              <a:rect l="l" t="t" r="r" b="b"/>
              <a:pathLst>
                <a:path w="8633" h="5763" extrusionOk="0">
                  <a:moveTo>
                    <a:pt x="3652" y="0"/>
                  </a:moveTo>
                  <a:cubicBezTo>
                    <a:pt x="2962" y="0"/>
                    <a:pt x="2212" y="320"/>
                    <a:pt x="1518" y="1386"/>
                  </a:cubicBezTo>
                  <a:cubicBezTo>
                    <a:pt x="1" y="3720"/>
                    <a:pt x="621" y="5240"/>
                    <a:pt x="621" y="5240"/>
                  </a:cubicBezTo>
                  <a:lnTo>
                    <a:pt x="1166" y="5528"/>
                  </a:lnTo>
                  <a:cubicBezTo>
                    <a:pt x="1450" y="5673"/>
                    <a:pt x="1664" y="5762"/>
                    <a:pt x="1930" y="5762"/>
                  </a:cubicBezTo>
                  <a:cubicBezTo>
                    <a:pt x="2129" y="5762"/>
                    <a:pt x="2358" y="5713"/>
                    <a:pt x="2668" y="5599"/>
                  </a:cubicBezTo>
                  <a:cubicBezTo>
                    <a:pt x="3336" y="5356"/>
                    <a:pt x="3743" y="5061"/>
                    <a:pt x="4293" y="4721"/>
                  </a:cubicBezTo>
                  <a:cubicBezTo>
                    <a:pt x="4293" y="4721"/>
                    <a:pt x="3804" y="4475"/>
                    <a:pt x="4098" y="3915"/>
                  </a:cubicBezTo>
                  <a:cubicBezTo>
                    <a:pt x="4208" y="3703"/>
                    <a:pt x="4384" y="3618"/>
                    <a:pt x="4558" y="3618"/>
                  </a:cubicBezTo>
                  <a:cubicBezTo>
                    <a:pt x="4845" y="3618"/>
                    <a:pt x="5125" y="3849"/>
                    <a:pt x="5092" y="4123"/>
                  </a:cubicBezTo>
                  <a:lnTo>
                    <a:pt x="5966" y="3346"/>
                  </a:lnTo>
                  <a:cubicBezTo>
                    <a:pt x="5966" y="3346"/>
                    <a:pt x="7105" y="3134"/>
                    <a:pt x="7456" y="2876"/>
                  </a:cubicBezTo>
                  <a:cubicBezTo>
                    <a:pt x="8633" y="2010"/>
                    <a:pt x="5831" y="705"/>
                    <a:pt x="5671" y="643"/>
                  </a:cubicBezTo>
                  <a:cubicBezTo>
                    <a:pt x="5212" y="454"/>
                    <a:pt x="4475" y="0"/>
                    <a:pt x="365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4010;p48">
              <a:extLst>
                <a:ext uri="{FF2B5EF4-FFF2-40B4-BE49-F238E27FC236}">
                  <a16:creationId xmlns:a16="http://schemas.microsoft.com/office/drawing/2014/main" id="{106E0EC4-28A7-B4FC-3E9B-2A27D1CFB3FB}"/>
                </a:ext>
              </a:extLst>
            </p:cNvPr>
            <p:cNvSpPr/>
            <p:nvPr/>
          </p:nvSpPr>
          <p:spPr>
            <a:xfrm>
              <a:off x="5984139" y="1293106"/>
              <a:ext cx="70595" cy="78861"/>
            </a:xfrm>
            <a:custGeom>
              <a:avLst/>
              <a:gdLst/>
              <a:ahLst/>
              <a:cxnLst/>
              <a:rect l="l" t="t" r="r" b="b"/>
              <a:pathLst>
                <a:path w="2955" h="3301" extrusionOk="0">
                  <a:moveTo>
                    <a:pt x="2955" y="1"/>
                  </a:moveTo>
                  <a:lnTo>
                    <a:pt x="2447" y="452"/>
                  </a:lnTo>
                  <a:cubicBezTo>
                    <a:pt x="2447" y="452"/>
                    <a:pt x="2226" y="1153"/>
                    <a:pt x="1887" y="1153"/>
                  </a:cubicBezTo>
                  <a:cubicBezTo>
                    <a:pt x="1865" y="1153"/>
                    <a:pt x="1842" y="1150"/>
                    <a:pt x="1819" y="1144"/>
                  </a:cubicBezTo>
                  <a:cubicBezTo>
                    <a:pt x="1655" y="1099"/>
                    <a:pt x="1483" y="920"/>
                    <a:pt x="1483" y="920"/>
                  </a:cubicBezTo>
                  <a:lnTo>
                    <a:pt x="785" y="1502"/>
                  </a:lnTo>
                  <a:cubicBezTo>
                    <a:pt x="785" y="1502"/>
                    <a:pt x="0" y="2462"/>
                    <a:pt x="553" y="2921"/>
                  </a:cubicBezTo>
                  <a:cubicBezTo>
                    <a:pt x="812" y="3134"/>
                    <a:pt x="1102" y="3301"/>
                    <a:pt x="1395" y="3301"/>
                  </a:cubicBezTo>
                  <a:cubicBezTo>
                    <a:pt x="1683" y="3301"/>
                    <a:pt x="1975" y="3140"/>
                    <a:pt x="2241" y="2704"/>
                  </a:cubicBezTo>
                  <a:lnTo>
                    <a:pt x="2608" y="2054"/>
                  </a:lnTo>
                  <a:cubicBezTo>
                    <a:pt x="2608" y="2054"/>
                    <a:pt x="2096" y="1916"/>
                    <a:pt x="2163" y="1685"/>
                  </a:cubicBezTo>
                  <a:cubicBezTo>
                    <a:pt x="2227" y="1454"/>
                    <a:pt x="2955" y="1"/>
                    <a:pt x="2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4011;p48">
              <a:extLst>
                <a:ext uri="{FF2B5EF4-FFF2-40B4-BE49-F238E27FC236}">
                  <a16:creationId xmlns:a16="http://schemas.microsoft.com/office/drawing/2014/main" id="{24066C93-E91A-D468-B0DF-7B9DA6FB1EAC}"/>
                </a:ext>
              </a:extLst>
            </p:cNvPr>
            <p:cNvSpPr/>
            <p:nvPr/>
          </p:nvSpPr>
          <p:spPr>
            <a:xfrm>
              <a:off x="6023227" y="1300059"/>
              <a:ext cx="13068" cy="12471"/>
            </a:xfrm>
            <a:custGeom>
              <a:avLst/>
              <a:gdLst/>
              <a:ahLst/>
              <a:cxnLst/>
              <a:rect l="l" t="t" r="r" b="b"/>
              <a:pathLst>
                <a:path w="547" h="522" extrusionOk="0">
                  <a:moveTo>
                    <a:pt x="316" y="0"/>
                  </a:moveTo>
                  <a:cubicBezTo>
                    <a:pt x="238" y="0"/>
                    <a:pt x="147" y="26"/>
                    <a:pt x="79" y="101"/>
                  </a:cubicBezTo>
                  <a:cubicBezTo>
                    <a:pt x="31" y="154"/>
                    <a:pt x="0" y="225"/>
                    <a:pt x="0" y="292"/>
                  </a:cubicBezTo>
                  <a:cubicBezTo>
                    <a:pt x="4" y="360"/>
                    <a:pt x="31" y="415"/>
                    <a:pt x="60" y="453"/>
                  </a:cubicBezTo>
                  <a:cubicBezTo>
                    <a:pt x="106" y="507"/>
                    <a:pt x="156" y="522"/>
                    <a:pt x="180" y="522"/>
                  </a:cubicBezTo>
                  <a:cubicBezTo>
                    <a:pt x="189" y="522"/>
                    <a:pt x="195" y="519"/>
                    <a:pt x="195" y="516"/>
                  </a:cubicBezTo>
                  <a:cubicBezTo>
                    <a:pt x="198" y="501"/>
                    <a:pt x="150" y="482"/>
                    <a:pt x="112" y="415"/>
                  </a:cubicBezTo>
                  <a:cubicBezTo>
                    <a:pt x="76" y="352"/>
                    <a:pt x="71" y="244"/>
                    <a:pt x="146" y="161"/>
                  </a:cubicBezTo>
                  <a:cubicBezTo>
                    <a:pt x="203" y="98"/>
                    <a:pt x="282" y="77"/>
                    <a:pt x="350" y="77"/>
                  </a:cubicBezTo>
                  <a:cubicBezTo>
                    <a:pt x="370" y="77"/>
                    <a:pt x="390" y="79"/>
                    <a:pt x="407" y="83"/>
                  </a:cubicBezTo>
                  <a:cubicBezTo>
                    <a:pt x="473" y="92"/>
                    <a:pt x="515" y="112"/>
                    <a:pt x="532" y="112"/>
                  </a:cubicBezTo>
                  <a:cubicBezTo>
                    <a:pt x="535" y="112"/>
                    <a:pt x="537" y="111"/>
                    <a:pt x="538" y="109"/>
                  </a:cubicBezTo>
                  <a:cubicBezTo>
                    <a:pt x="546" y="101"/>
                    <a:pt x="512" y="53"/>
                    <a:pt x="426" y="20"/>
                  </a:cubicBezTo>
                  <a:cubicBezTo>
                    <a:pt x="397" y="8"/>
                    <a:pt x="359" y="0"/>
                    <a:pt x="31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4012;p48">
              <a:extLst>
                <a:ext uri="{FF2B5EF4-FFF2-40B4-BE49-F238E27FC236}">
                  <a16:creationId xmlns:a16="http://schemas.microsoft.com/office/drawing/2014/main" id="{DACF62E9-4879-1B8B-6769-5A48466FA210}"/>
                </a:ext>
              </a:extLst>
            </p:cNvPr>
            <p:cNvSpPr/>
            <p:nvPr/>
          </p:nvSpPr>
          <p:spPr>
            <a:xfrm>
              <a:off x="5942638" y="1267662"/>
              <a:ext cx="118160" cy="27784"/>
            </a:xfrm>
            <a:custGeom>
              <a:avLst/>
              <a:gdLst/>
              <a:ahLst/>
              <a:cxnLst/>
              <a:rect l="l" t="t" r="r" b="b"/>
              <a:pathLst>
                <a:path w="4946" h="1163" extrusionOk="0">
                  <a:moveTo>
                    <a:pt x="6" y="0"/>
                  </a:moveTo>
                  <a:cubicBezTo>
                    <a:pt x="5" y="0"/>
                    <a:pt x="5" y="0"/>
                    <a:pt x="5" y="1"/>
                  </a:cubicBezTo>
                  <a:cubicBezTo>
                    <a:pt x="1" y="1"/>
                    <a:pt x="8" y="20"/>
                    <a:pt x="23" y="54"/>
                  </a:cubicBezTo>
                  <a:cubicBezTo>
                    <a:pt x="34" y="90"/>
                    <a:pt x="57" y="139"/>
                    <a:pt x="91" y="202"/>
                  </a:cubicBezTo>
                  <a:cubicBezTo>
                    <a:pt x="158" y="326"/>
                    <a:pt x="277" y="497"/>
                    <a:pt x="464" y="666"/>
                  </a:cubicBezTo>
                  <a:cubicBezTo>
                    <a:pt x="654" y="833"/>
                    <a:pt x="916" y="1002"/>
                    <a:pt x="1241" y="1092"/>
                  </a:cubicBezTo>
                  <a:cubicBezTo>
                    <a:pt x="1397" y="1138"/>
                    <a:pt x="1569" y="1162"/>
                    <a:pt x="1746" y="1162"/>
                  </a:cubicBezTo>
                  <a:cubicBezTo>
                    <a:pt x="1936" y="1162"/>
                    <a:pt x="2132" y="1134"/>
                    <a:pt x="2324" y="1076"/>
                  </a:cubicBezTo>
                  <a:cubicBezTo>
                    <a:pt x="2697" y="972"/>
                    <a:pt x="3026" y="811"/>
                    <a:pt x="3332" y="692"/>
                  </a:cubicBezTo>
                  <a:cubicBezTo>
                    <a:pt x="3635" y="573"/>
                    <a:pt x="3919" y="494"/>
                    <a:pt x="4166" y="475"/>
                  </a:cubicBezTo>
                  <a:cubicBezTo>
                    <a:pt x="4227" y="469"/>
                    <a:pt x="4285" y="466"/>
                    <a:pt x="4339" y="466"/>
                  </a:cubicBezTo>
                  <a:cubicBezTo>
                    <a:pt x="4707" y="466"/>
                    <a:pt x="4919" y="593"/>
                    <a:pt x="4943" y="593"/>
                  </a:cubicBezTo>
                  <a:cubicBezTo>
                    <a:pt x="4945" y="593"/>
                    <a:pt x="4945" y="592"/>
                    <a:pt x="4946" y="591"/>
                  </a:cubicBezTo>
                  <a:cubicBezTo>
                    <a:pt x="4946" y="587"/>
                    <a:pt x="4931" y="576"/>
                    <a:pt x="4901" y="557"/>
                  </a:cubicBezTo>
                  <a:cubicBezTo>
                    <a:pt x="4868" y="535"/>
                    <a:pt x="4819" y="513"/>
                    <a:pt x="4752" y="487"/>
                  </a:cubicBezTo>
                  <a:cubicBezTo>
                    <a:pt x="4639" y="442"/>
                    <a:pt x="4471" y="405"/>
                    <a:pt x="4263" y="405"/>
                  </a:cubicBezTo>
                  <a:cubicBezTo>
                    <a:pt x="4230" y="405"/>
                    <a:pt x="4196" y="406"/>
                    <a:pt x="4161" y="408"/>
                  </a:cubicBezTo>
                  <a:cubicBezTo>
                    <a:pt x="3908" y="423"/>
                    <a:pt x="3609" y="494"/>
                    <a:pt x="3299" y="614"/>
                  </a:cubicBezTo>
                  <a:cubicBezTo>
                    <a:pt x="2989" y="730"/>
                    <a:pt x="2660" y="886"/>
                    <a:pt x="2301" y="990"/>
                  </a:cubicBezTo>
                  <a:cubicBezTo>
                    <a:pt x="2110" y="1046"/>
                    <a:pt x="1918" y="1073"/>
                    <a:pt x="1734" y="1073"/>
                  </a:cubicBezTo>
                  <a:cubicBezTo>
                    <a:pt x="1570" y="1073"/>
                    <a:pt x="1411" y="1051"/>
                    <a:pt x="1263" y="1009"/>
                  </a:cubicBezTo>
                  <a:cubicBezTo>
                    <a:pt x="953" y="928"/>
                    <a:pt x="696" y="774"/>
                    <a:pt x="508" y="617"/>
                  </a:cubicBezTo>
                  <a:cubicBezTo>
                    <a:pt x="136" y="303"/>
                    <a:pt x="28" y="0"/>
                    <a:pt x="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4013;p48">
              <a:extLst>
                <a:ext uri="{FF2B5EF4-FFF2-40B4-BE49-F238E27FC236}">
                  <a16:creationId xmlns:a16="http://schemas.microsoft.com/office/drawing/2014/main" id="{A60E572F-CF46-3CE6-8B22-D96C46CF569D}"/>
                </a:ext>
              </a:extLst>
            </p:cNvPr>
            <p:cNvSpPr/>
            <p:nvPr/>
          </p:nvSpPr>
          <p:spPr>
            <a:xfrm>
              <a:off x="5933105" y="1290072"/>
              <a:ext cx="121385" cy="37651"/>
            </a:xfrm>
            <a:custGeom>
              <a:avLst/>
              <a:gdLst/>
              <a:ahLst/>
              <a:cxnLst/>
              <a:rect l="l" t="t" r="r" b="b"/>
              <a:pathLst>
                <a:path w="5081" h="1576" extrusionOk="0">
                  <a:moveTo>
                    <a:pt x="4345" y="1"/>
                  </a:moveTo>
                  <a:cubicBezTo>
                    <a:pt x="4297" y="1"/>
                    <a:pt x="4247" y="3"/>
                    <a:pt x="4195" y="8"/>
                  </a:cubicBezTo>
                  <a:cubicBezTo>
                    <a:pt x="3915" y="34"/>
                    <a:pt x="3582" y="135"/>
                    <a:pt x="3269" y="340"/>
                  </a:cubicBezTo>
                  <a:cubicBezTo>
                    <a:pt x="3112" y="438"/>
                    <a:pt x="2955" y="561"/>
                    <a:pt x="2809" y="699"/>
                  </a:cubicBezTo>
                  <a:cubicBezTo>
                    <a:pt x="2667" y="837"/>
                    <a:pt x="2514" y="976"/>
                    <a:pt x="2342" y="1095"/>
                  </a:cubicBezTo>
                  <a:cubicBezTo>
                    <a:pt x="2025" y="1327"/>
                    <a:pt x="1673" y="1493"/>
                    <a:pt x="1334" y="1493"/>
                  </a:cubicBezTo>
                  <a:cubicBezTo>
                    <a:pt x="1313" y="1493"/>
                    <a:pt x="1291" y="1492"/>
                    <a:pt x="1270" y="1491"/>
                  </a:cubicBezTo>
                  <a:cubicBezTo>
                    <a:pt x="912" y="1476"/>
                    <a:pt x="609" y="1315"/>
                    <a:pt x="419" y="1121"/>
                  </a:cubicBezTo>
                  <a:cubicBezTo>
                    <a:pt x="224" y="931"/>
                    <a:pt x="127" y="725"/>
                    <a:pt x="75" y="583"/>
                  </a:cubicBezTo>
                  <a:cubicBezTo>
                    <a:pt x="24" y="441"/>
                    <a:pt x="11" y="355"/>
                    <a:pt x="4" y="355"/>
                  </a:cubicBezTo>
                  <a:cubicBezTo>
                    <a:pt x="4" y="355"/>
                    <a:pt x="4" y="355"/>
                    <a:pt x="4" y="355"/>
                  </a:cubicBezTo>
                  <a:cubicBezTo>
                    <a:pt x="0" y="355"/>
                    <a:pt x="0" y="374"/>
                    <a:pt x="4" y="415"/>
                  </a:cubicBezTo>
                  <a:cubicBezTo>
                    <a:pt x="7" y="456"/>
                    <a:pt x="19" y="519"/>
                    <a:pt x="41" y="595"/>
                  </a:cubicBezTo>
                  <a:cubicBezTo>
                    <a:pt x="83" y="744"/>
                    <a:pt x="176" y="960"/>
                    <a:pt x="374" y="1169"/>
                  </a:cubicBezTo>
                  <a:cubicBezTo>
                    <a:pt x="568" y="1375"/>
                    <a:pt x="885" y="1554"/>
                    <a:pt x="1266" y="1573"/>
                  </a:cubicBezTo>
                  <a:cubicBezTo>
                    <a:pt x="1292" y="1574"/>
                    <a:pt x="1318" y="1575"/>
                    <a:pt x="1344" y="1575"/>
                  </a:cubicBezTo>
                  <a:cubicBezTo>
                    <a:pt x="1509" y="1575"/>
                    <a:pt x="1685" y="1543"/>
                    <a:pt x="1849" y="1476"/>
                  </a:cubicBezTo>
                  <a:cubicBezTo>
                    <a:pt x="2040" y="1405"/>
                    <a:pt x="2222" y="1297"/>
                    <a:pt x="2398" y="1169"/>
                  </a:cubicBezTo>
                  <a:cubicBezTo>
                    <a:pt x="2570" y="1047"/>
                    <a:pt x="2727" y="904"/>
                    <a:pt x="2872" y="766"/>
                  </a:cubicBezTo>
                  <a:cubicBezTo>
                    <a:pt x="3014" y="628"/>
                    <a:pt x="3164" y="509"/>
                    <a:pt x="3313" y="411"/>
                  </a:cubicBezTo>
                  <a:cubicBezTo>
                    <a:pt x="3615" y="209"/>
                    <a:pt x="3933" y="105"/>
                    <a:pt x="4202" y="71"/>
                  </a:cubicBezTo>
                  <a:cubicBezTo>
                    <a:pt x="4271" y="64"/>
                    <a:pt x="4337" y="60"/>
                    <a:pt x="4400" y="60"/>
                  </a:cubicBezTo>
                  <a:cubicBezTo>
                    <a:pt x="4582" y="60"/>
                    <a:pt x="4733" y="88"/>
                    <a:pt x="4844" y="112"/>
                  </a:cubicBezTo>
                  <a:cubicBezTo>
                    <a:pt x="4980" y="147"/>
                    <a:pt x="5060" y="177"/>
                    <a:pt x="5077" y="177"/>
                  </a:cubicBezTo>
                  <a:cubicBezTo>
                    <a:pt x="5079" y="177"/>
                    <a:pt x="5080" y="177"/>
                    <a:pt x="5080" y="176"/>
                  </a:cubicBezTo>
                  <a:cubicBezTo>
                    <a:pt x="5080" y="172"/>
                    <a:pt x="5061" y="161"/>
                    <a:pt x="5024" y="142"/>
                  </a:cubicBezTo>
                  <a:cubicBezTo>
                    <a:pt x="4986" y="128"/>
                    <a:pt x="4931" y="102"/>
                    <a:pt x="4856" y="79"/>
                  </a:cubicBezTo>
                  <a:cubicBezTo>
                    <a:pt x="4734" y="43"/>
                    <a:pt x="4560" y="1"/>
                    <a:pt x="434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4014;p48">
              <a:extLst>
                <a:ext uri="{FF2B5EF4-FFF2-40B4-BE49-F238E27FC236}">
                  <a16:creationId xmlns:a16="http://schemas.microsoft.com/office/drawing/2014/main" id="{A4E7399F-19A6-8812-1EC8-398D93F3D126}"/>
                </a:ext>
              </a:extLst>
            </p:cNvPr>
            <p:cNvSpPr/>
            <p:nvPr/>
          </p:nvSpPr>
          <p:spPr>
            <a:xfrm>
              <a:off x="5683050" y="1346361"/>
              <a:ext cx="641685" cy="393827"/>
            </a:xfrm>
            <a:custGeom>
              <a:avLst/>
              <a:gdLst/>
              <a:ahLst/>
              <a:cxnLst/>
              <a:rect l="l" t="t" r="r" b="b"/>
              <a:pathLst>
                <a:path w="26860" h="16485" extrusionOk="0">
                  <a:moveTo>
                    <a:pt x="8920" y="1"/>
                  </a:moveTo>
                  <a:cubicBezTo>
                    <a:pt x="7852" y="1"/>
                    <a:pt x="6812" y="493"/>
                    <a:pt x="6141" y="1394"/>
                  </a:cubicBezTo>
                  <a:cubicBezTo>
                    <a:pt x="5394" y="2395"/>
                    <a:pt x="4415" y="3931"/>
                    <a:pt x="3227" y="6257"/>
                  </a:cubicBezTo>
                  <a:lnTo>
                    <a:pt x="1576" y="9810"/>
                  </a:lnTo>
                  <a:lnTo>
                    <a:pt x="0" y="12850"/>
                  </a:lnTo>
                  <a:lnTo>
                    <a:pt x="8270" y="16485"/>
                  </a:lnTo>
                  <a:lnTo>
                    <a:pt x="10877" y="10739"/>
                  </a:lnTo>
                  <a:cubicBezTo>
                    <a:pt x="11516" y="9410"/>
                    <a:pt x="12211" y="8039"/>
                    <a:pt x="12816" y="6822"/>
                  </a:cubicBezTo>
                  <a:cubicBezTo>
                    <a:pt x="13469" y="6904"/>
                    <a:pt x="19539" y="7666"/>
                    <a:pt x="19912" y="7800"/>
                  </a:cubicBezTo>
                  <a:cubicBezTo>
                    <a:pt x="19918" y="7802"/>
                    <a:pt x="19926" y="7803"/>
                    <a:pt x="19935" y="7803"/>
                  </a:cubicBezTo>
                  <a:cubicBezTo>
                    <a:pt x="20513" y="7803"/>
                    <a:pt x="26859" y="3576"/>
                    <a:pt x="26859" y="3576"/>
                  </a:cubicBezTo>
                  <a:cubicBezTo>
                    <a:pt x="26423" y="2627"/>
                    <a:pt x="25612" y="1368"/>
                    <a:pt x="25612" y="1368"/>
                  </a:cubicBezTo>
                  <a:cubicBezTo>
                    <a:pt x="25612" y="1368"/>
                    <a:pt x="20196" y="4114"/>
                    <a:pt x="19793" y="4237"/>
                  </a:cubicBezTo>
                  <a:cubicBezTo>
                    <a:pt x="19780" y="4241"/>
                    <a:pt x="19763" y="4242"/>
                    <a:pt x="19741" y="4242"/>
                  </a:cubicBezTo>
                  <a:cubicBezTo>
                    <a:pt x="19078" y="4242"/>
                    <a:pt x="14306" y="2452"/>
                    <a:pt x="14306" y="2452"/>
                  </a:cubicBezTo>
                  <a:cubicBezTo>
                    <a:pt x="13223" y="1962"/>
                    <a:pt x="11804" y="976"/>
                    <a:pt x="10373" y="318"/>
                  </a:cubicBezTo>
                  <a:cubicBezTo>
                    <a:pt x="9905" y="104"/>
                    <a:pt x="9409" y="1"/>
                    <a:pt x="8920"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4015;p48">
              <a:extLst>
                <a:ext uri="{FF2B5EF4-FFF2-40B4-BE49-F238E27FC236}">
                  <a16:creationId xmlns:a16="http://schemas.microsoft.com/office/drawing/2014/main" id="{1066C61D-00D5-E68E-5177-5F136F98B212}"/>
                </a:ext>
              </a:extLst>
            </p:cNvPr>
            <p:cNvSpPr/>
            <p:nvPr/>
          </p:nvSpPr>
          <p:spPr>
            <a:xfrm>
              <a:off x="5844298" y="1434904"/>
              <a:ext cx="5734" cy="24750"/>
            </a:xfrm>
            <a:custGeom>
              <a:avLst/>
              <a:gdLst/>
              <a:ahLst/>
              <a:cxnLst/>
              <a:rect l="l" t="t" r="r" b="b"/>
              <a:pathLst>
                <a:path w="240" h="1036" extrusionOk="0">
                  <a:moveTo>
                    <a:pt x="27" y="1"/>
                  </a:moveTo>
                  <a:cubicBezTo>
                    <a:pt x="27" y="1"/>
                    <a:pt x="27" y="1"/>
                    <a:pt x="27" y="1"/>
                  </a:cubicBezTo>
                  <a:cubicBezTo>
                    <a:pt x="1" y="5"/>
                    <a:pt x="23" y="243"/>
                    <a:pt x="75" y="527"/>
                  </a:cubicBezTo>
                  <a:cubicBezTo>
                    <a:pt x="127" y="810"/>
                    <a:pt x="190" y="1036"/>
                    <a:pt x="213" y="1036"/>
                  </a:cubicBezTo>
                  <a:cubicBezTo>
                    <a:pt x="213" y="1036"/>
                    <a:pt x="214" y="1036"/>
                    <a:pt x="214" y="1035"/>
                  </a:cubicBezTo>
                  <a:cubicBezTo>
                    <a:pt x="240" y="1032"/>
                    <a:pt x="217" y="796"/>
                    <a:pt x="165" y="512"/>
                  </a:cubicBezTo>
                  <a:cubicBezTo>
                    <a:pt x="117" y="228"/>
                    <a:pt x="54" y="1"/>
                    <a:pt x="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4016;p48">
              <a:extLst>
                <a:ext uri="{FF2B5EF4-FFF2-40B4-BE49-F238E27FC236}">
                  <a16:creationId xmlns:a16="http://schemas.microsoft.com/office/drawing/2014/main" id="{39325FC8-F8A4-3EF5-D50E-49F79A5B2033}"/>
                </a:ext>
              </a:extLst>
            </p:cNvPr>
            <p:cNvSpPr/>
            <p:nvPr/>
          </p:nvSpPr>
          <p:spPr>
            <a:xfrm>
              <a:off x="5836557" y="1505791"/>
              <a:ext cx="33374" cy="15313"/>
            </a:xfrm>
            <a:custGeom>
              <a:avLst/>
              <a:gdLst/>
              <a:ahLst/>
              <a:cxnLst/>
              <a:rect l="l" t="t" r="r" b="b"/>
              <a:pathLst>
                <a:path w="1397" h="641" extrusionOk="0">
                  <a:moveTo>
                    <a:pt x="1377" y="0"/>
                  </a:moveTo>
                  <a:cubicBezTo>
                    <a:pt x="1324" y="0"/>
                    <a:pt x="1031" y="118"/>
                    <a:pt x="680" y="279"/>
                  </a:cubicBezTo>
                  <a:cubicBezTo>
                    <a:pt x="299" y="455"/>
                    <a:pt x="0" y="615"/>
                    <a:pt x="11" y="638"/>
                  </a:cubicBezTo>
                  <a:cubicBezTo>
                    <a:pt x="12" y="639"/>
                    <a:pt x="15" y="640"/>
                    <a:pt x="19" y="640"/>
                  </a:cubicBezTo>
                  <a:cubicBezTo>
                    <a:pt x="73" y="640"/>
                    <a:pt x="370" y="523"/>
                    <a:pt x="717" y="361"/>
                  </a:cubicBezTo>
                  <a:cubicBezTo>
                    <a:pt x="1098" y="186"/>
                    <a:pt x="1397" y="25"/>
                    <a:pt x="1385" y="3"/>
                  </a:cubicBezTo>
                  <a:cubicBezTo>
                    <a:pt x="1384" y="1"/>
                    <a:pt x="1381" y="0"/>
                    <a:pt x="1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4017;p48">
              <a:extLst>
                <a:ext uri="{FF2B5EF4-FFF2-40B4-BE49-F238E27FC236}">
                  <a16:creationId xmlns:a16="http://schemas.microsoft.com/office/drawing/2014/main" id="{4C2BA92D-C214-DD29-7565-98119F525448}"/>
                </a:ext>
              </a:extLst>
            </p:cNvPr>
            <p:cNvSpPr/>
            <p:nvPr/>
          </p:nvSpPr>
          <p:spPr>
            <a:xfrm>
              <a:off x="5797087" y="1472390"/>
              <a:ext cx="2700" cy="22242"/>
            </a:xfrm>
            <a:custGeom>
              <a:avLst/>
              <a:gdLst/>
              <a:ahLst/>
              <a:cxnLst/>
              <a:rect l="l" t="t" r="r" b="b"/>
              <a:pathLst>
                <a:path w="113" h="931" extrusionOk="0">
                  <a:moveTo>
                    <a:pt x="72" y="1"/>
                  </a:moveTo>
                  <a:cubicBezTo>
                    <a:pt x="46" y="1"/>
                    <a:pt x="20" y="206"/>
                    <a:pt x="8" y="463"/>
                  </a:cubicBezTo>
                  <a:cubicBezTo>
                    <a:pt x="1" y="721"/>
                    <a:pt x="12" y="927"/>
                    <a:pt x="38" y="930"/>
                  </a:cubicBezTo>
                  <a:cubicBezTo>
                    <a:pt x="64" y="930"/>
                    <a:pt x="94" y="721"/>
                    <a:pt x="101" y="467"/>
                  </a:cubicBezTo>
                  <a:cubicBezTo>
                    <a:pt x="113" y="210"/>
                    <a:pt x="98" y="1"/>
                    <a:pt x="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4018;p48">
              <a:extLst>
                <a:ext uri="{FF2B5EF4-FFF2-40B4-BE49-F238E27FC236}">
                  <a16:creationId xmlns:a16="http://schemas.microsoft.com/office/drawing/2014/main" id="{CD9FEAD4-E385-CEC7-7120-09CB5853C33B}"/>
                </a:ext>
              </a:extLst>
            </p:cNvPr>
            <p:cNvSpPr/>
            <p:nvPr/>
          </p:nvSpPr>
          <p:spPr>
            <a:xfrm>
              <a:off x="5783803" y="1528441"/>
              <a:ext cx="29194" cy="5184"/>
            </a:xfrm>
            <a:custGeom>
              <a:avLst/>
              <a:gdLst/>
              <a:ahLst/>
              <a:cxnLst/>
              <a:rect l="l" t="t" r="r" b="b"/>
              <a:pathLst>
                <a:path w="1222" h="217" extrusionOk="0">
                  <a:moveTo>
                    <a:pt x="1155" y="1"/>
                  </a:moveTo>
                  <a:cubicBezTo>
                    <a:pt x="1056" y="1"/>
                    <a:pt x="847" y="23"/>
                    <a:pt x="605" y="63"/>
                  </a:cubicBezTo>
                  <a:cubicBezTo>
                    <a:pt x="269" y="115"/>
                    <a:pt x="0" y="183"/>
                    <a:pt x="4" y="205"/>
                  </a:cubicBezTo>
                  <a:cubicBezTo>
                    <a:pt x="5" y="213"/>
                    <a:pt x="28" y="216"/>
                    <a:pt x="69" y="216"/>
                  </a:cubicBezTo>
                  <a:cubicBezTo>
                    <a:pt x="170" y="216"/>
                    <a:pt x="380" y="193"/>
                    <a:pt x="620" y="153"/>
                  </a:cubicBezTo>
                  <a:cubicBezTo>
                    <a:pt x="953" y="101"/>
                    <a:pt x="1222" y="37"/>
                    <a:pt x="1217" y="11"/>
                  </a:cubicBezTo>
                  <a:cubicBezTo>
                    <a:pt x="1216" y="4"/>
                    <a:pt x="1194" y="1"/>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4019;p48">
              <a:extLst>
                <a:ext uri="{FF2B5EF4-FFF2-40B4-BE49-F238E27FC236}">
                  <a16:creationId xmlns:a16="http://schemas.microsoft.com/office/drawing/2014/main" id="{AF32195A-74B8-BE31-D6D3-247E5E92B23B}"/>
                </a:ext>
              </a:extLst>
            </p:cNvPr>
            <p:cNvSpPr/>
            <p:nvPr/>
          </p:nvSpPr>
          <p:spPr>
            <a:xfrm>
              <a:off x="5808603" y="1561268"/>
              <a:ext cx="2962" cy="23771"/>
            </a:xfrm>
            <a:custGeom>
              <a:avLst/>
              <a:gdLst/>
              <a:ahLst/>
              <a:cxnLst/>
              <a:rect l="l" t="t" r="r" b="b"/>
              <a:pathLst>
                <a:path w="124" h="995" extrusionOk="0">
                  <a:moveTo>
                    <a:pt x="34" y="1"/>
                  </a:moveTo>
                  <a:cubicBezTo>
                    <a:pt x="8" y="4"/>
                    <a:pt x="0" y="225"/>
                    <a:pt x="15" y="501"/>
                  </a:cubicBezTo>
                  <a:cubicBezTo>
                    <a:pt x="31" y="771"/>
                    <a:pt x="63" y="994"/>
                    <a:pt x="89" y="994"/>
                  </a:cubicBezTo>
                  <a:cubicBezTo>
                    <a:pt x="89" y="994"/>
                    <a:pt x="90" y="994"/>
                    <a:pt x="90" y="994"/>
                  </a:cubicBezTo>
                  <a:cubicBezTo>
                    <a:pt x="117" y="994"/>
                    <a:pt x="124" y="770"/>
                    <a:pt x="109" y="494"/>
                  </a:cubicBezTo>
                  <a:cubicBezTo>
                    <a:pt x="94" y="220"/>
                    <a:pt x="60"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4020;p48">
              <a:extLst>
                <a:ext uri="{FF2B5EF4-FFF2-40B4-BE49-F238E27FC236}">
                  <a16:creationId xmlns:a16="http://schemas.microsoft.com/office/drawing/2014/main" id="{F82FF713-EEFA-0E62-3C0C-47D578F2C351}"/>
                </a:ext>
              </a:extLst>
            </p:cNvPr>
            <p:cNvSpPr/>
            <p:nvPr/>
          </p:nvSpPr>
          <p:spPr>
            <a:xfrm>
              <a:off x="5740797" y="1573142"/>
              <a:ext cx="27235" cy="11826"/>
            </a:xfrm>
            <a:custGeom>
              <a:avLst/>
              <a:gdLst/>
              <a:ahLst/>
              <a:cxnLst/>
              <a:rect l="l" t="t" r="r" b="b"/>
              <a:pathLst>
                <a:path w="1140" h="495" extrusionOk="0">
                  <a:moveTo>
                    <a:pt x="1120" y="1"/>
                  </a:moveTo>
                  <a:cubicBezTo>
                    <a:pt x="1066" y="1"/>
                    <a:pt x="827" y="85"/>
                    <a:pt x="552" y="206"/>
                  </a:cubicBezTo>
                  <a:cubicBezTo>
                    <a:pt x="243" y="340"/>
                    <a:pt x="0" y="468"/>
                    <a:pt x="11" y="490"/>
                  </a:cubicBezTo>
                  <a:cubicBezTo>
                    <a:pt x="12" y="493"/>
                    <a:pt x="16" y="494"/>
                    <a:pt x="24" y="494"/>
                  </a:cubicBezTo>
                  <a:cubicBezTo>
                    <a:pt x="80" y="494"/>
                    <a:pt x="316" y="411"/>
                    <a:pt x="590" y="292"/>
                  </a:cubicBezTo>
                  <a:cubicBezTo>
                    <a:pt x="897" y="157"/>
                    <a:pt x="1139" y="26"/>
                    <a:pt x="1131" y="4"/>
                  </a:cubicBezTo>
                  <a:cubicBezTo>
                    <a:pt x="1130" y="2"/>
                    <a:pt x="1127" y="1"/>
                    <a:pt x="11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4021;p48">
              <a:extLst>
                <a:ext uri="{FF2B5EF4-FFF2-40B4-BE49-F238E27FC236}">
                  <a16:creationId xmlns:a16="http://schemas.microsoft.com/office/drawing/2014/main" id="{A0776077-9F6E-1491-35C6-C9AE8B3E4BE8}"/>
                </a:ext>
              </a:extLst>
            </p:cNvPr>
            <p:cNvSpPr/>
            <p:nvPr/>
          </p:nvSpPr>
          <p:spPr>
            <a:xfrm>
              <a:off x="5775059" y="1601693"/>
              <a:ext cx="5280" cy="26613"/>
            </a:xfrm>
            <a:custGeom>
              <a:avLst/>
              <a:gdLst/>
              <a:ahLst/>
              <a:cxnLst/>
              <a:rect l="l" t="t" r="r" b="b"/>
              <a:pathLst>
                <a:path w="221" h="1114" extrusionOk="0">
                  <a:moveTo>
                    <a:pt x="67" y="0"/>
                  </a:moveTo>
                  <a:cubicBezTo>
                    <a:pt x="45" y="0"/>
                    <a:pt x="1" y="253"/>
                    <a:pt x="37" y="568"/>
                  </a:cubicBezTo>
                  <a:cubicBezTo>
                    <a:pt x="74" y="877"/>
                    <a:pt x="169" y="1114"/>
                    <a:pt x="197" y="1114"/>
                  </a:cubicBezTo>
                  <a:cubicBezTo>
                    <a:pt x="198" y="1114"/>
                    <a:pt x="198" y="1114"/>
                    <a:pt x="199" y="1114"/>
                  </a:cubicBezTo>
                  <a:cubicBezTo>
                    <a:pt x="221" y="1106"/>
                    <a:pt x="164" y="859"/>
                    <a:pt x="131" y="557"/>
                  </a:cubicBezTo>
                  <a:cubicBezTo>
                    <a:pt x="94" y="251"/>
                    <a:pt x="94" y="0"/>
                    <a:pt x="68" y="0"/>
                  </a:cubicBezTo>
                  <a:cubicBezTo>
                    <a:pt x="67" y="0"/>
                    <a:pt x="67"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4022;p48">
              <a:extLst>
                <a:ext uri="{FF2B5EF4-FFF2-40B4-BE49-F238E27FC236}">
                  <a16:creationId xmlns:a16="http://schemas.microsoft.com/office/drawing/2014/main" id="{61477B7F-5D43-4656-7A3F-967DCD0A4AF4}"/>
                </a:ext>
              </a:extLst>
            </p:cNvPr>
            <p:cNvSpPr/>
            <p:nvPr/>
          </p:nvSpPr>
          <p:spPr>
            <a:xfrm>
              <a:off x="5735684" y="1623028"/>
              <a:ext cx="6450" cy="19208"/>
            </a:xfrm>
            <a:custGeom>
              <a:avLst/>
              <a:gdLst/>
              <a:ahLst/>
              <a:cxnLst/>
              <a:rect l="l" t="t" r="r" b="b"/>
              <a:pathLst>
                <a:path w="270" h="804" extrusionOk="0">
                  <a:moveTo>
                    <a:pt x="246" y="0"/>
                  </a:moveTo>
                  <a:cubicBezTo>
                    <a:pt x="218" y="0"/>
                    <a:pt x="149" y="172"/>
                    <a:pt x="90" y="388"/>
                  </a:cubicBezTo>
                  <a:cubicBezTo>
                    <a:pt x="31" y="613"/>
                    <a:pt x="1" y="800"/>
                    <a:pt x="23" y="803"/>
                  </a:cubicBezTo>
                  <a:cubicBezTo>
                    <a:pt x="24" y="804"/>
                    <a:pt x="24" y="804"/>
                    <a:pt x="25" y="804"/>
                  </a:cubicBezTo>
                  <a:cubicBezTo>
                    <a:pt x="52" y="804"/>
                    <a:pt x="122" y="631"/>
                    <a:pt x="180" y="414"/>
                  </a:cubicBezTo>
                  <a:cubicBezTo>
                    <a:pt x="240" y="190"/>
                    <a:pt x="270" y="7"/>
                    <a:pt x="247" y="0"/>
                  </a:cubicBezTo>
                  <a:cubicBezTo>
                    <a:pt x="247" y="0"/>
                    <a:pt x="246"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4023;p48">
              <a:extLst>
                <a:ext uri="{FF2B5EF4-FFF2-40B4-BE49-F238E27FC236}">
                  <a16:creationId xmlns:a16="http://schemas.microsoft.com/office/drawing/2014/main" id="{5393683B-C232-F493-1539-77501F49AD07}"/>
                </a:ext>
              </a:extLst>
            </p:cNvPr>
            <p:cNvSpPr/>
            <p:nvPr/>
          </p:nvSpPr>
          <p:spPr>
            <a:xfrm>
              <a:off x="5783349" y="1669020"/>
              <a:ext cx="19208" cy="15027"/>
            </a:xfrm>
            <a:custGeom>
              <a:avLst/>
              <a:gdLst/>
              <a:ahLst/>
              <a:cxnLst/>
              <a:rect l="l" t="t" r="r" b="b"/>
              <a:pathLst>
                <a:path w="804" h="629" extrusionOk="0">
                  <a:moveTo>
                    <a:pt x="25" y="1"/>
                  </a:moveTo>
                  <a:cubicBezTo>
                    <a:pt x="22" y="1"/>
                    <a:pt x="20" y="1"/>
                    <a:pt x="19" y="3"/>
                  </a:cubicBezTo>
                  <a:cubicBezTo>
                    <a:pt x="0" y="21"/>
                    <a:pt x="161" y="178"/>
                    <a:pt x="374" y="349"/>
                  </a:cubicBezTo>
                  <a:cubicBezTo>
                    <a:pt x="572" y="510"/>
                    <a:pt x="749" y="628"/>
                    <a:pt x="783" y="628"/>
                  </a:cubicBezTo>
                  <a:cubicBezTo>
                    <a:pt x="786" y="628"/>
                    <a:pt x="787" y="628"/>
                    <a:pt x="788" y="626"/>
                  </a:cubicBezTo>
                  <a:cubicBezTo>
                    <a:pt x="804" y="604"/>
                    <a:pt x="643" y="451"/>
                    <a:pt x="434" y="279"/>
                  </a:cubicBezTo>
                  <a:cubicBezTo>
                    <a:pt x="235" y="119"/>
                    <a:pt x="60"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4024;p48">
              <a:extLst>
                <a:ext uri="{FF2B5EF4-FFF2-40B4-BE49-F238E27FC236}">
                  <a16:creationId xmlns:a16="http://schemas.microsoft.com/office/drawing/2014/main" id="{42363E58-024E-F611-96D0-F8B2F3E5F60F}"/>
                </a:ext>
              </a:extLst>
            </p:cNvPr>
            <p:cNvSpPr/>
            <p:nvPr/>
          </p:nvSpPr>
          <p:spPr>
            <a:xfrm>
              <a:off x="5821362" y="1628547"/>
              <a:ext cx="13761" cy="21310"/>
            </a:xfrm>
            <a:custGeom>
              <a:avLst/>
              <a:gdLst/>
              <a:ahLst/>
              <a:cxnLst/>
              <a:rect l="l" t="t" r="r" b="b"/>
              <a:pathLst>
                <a:path w="576" h="892" extrusionOk="0">
                  <a:moveTo>
                    <a:pt x="551" y="0"/>
                  </a:moveTo>
                  <a:cubicBezTo>
                    <a:pt x="522" y="0"/>
                    <a:pt x="415" y="201"/>
                    <a:pt x="273" y="438"/>
                  </a:cubicBezTo>
                  <a:cubicBezTo>
                    <a:pt x="131" y="685"/>
                    <a:pt x="0" y="875"/>
                    <a:pt x="23" y="890"/>
                  </a:cubicBezTo>
                  <a:cubicBezTo>
                    <a:pt x="24" y="891"/>
                    <a:pt x="25" y="891"/>
                    <a:pt x="27" y="891"/>
                  </a:cubicBezTo>
                  <a:cubicBezTo>
                    <a:pt x="58" y="891"/>
                    <a:pt x="213" y="724"/>
                    <a:pt x="355" y="486"/>
                  </a:cubicBezTo>
                  <a:cubicBezTo>
                    <a:pt x="505" y="236"/>
                    <a:pt x="576" y="12"/>
                    <a:pt x="554" y="1"/>
                  </a:cubicBezTo>
                  <a:cubicBezTo>
                    <a:pt x="553" y="0"/>
                    <a:pt x="552" y="0"/>
                    <a:pt x="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4025;p48">
              <a:extLst>
                <a:ext uri="{FF2B5EF4-FFF2-40B4-BE49-F238E27FC236}">
                  <a16:creationId xmlns:a16="http://schemas.microsoft.com/office/drawing/2014/main" id="{9E9C31FB-976C-6868-C136-B538D84BC338}"/>
                </a:ext>
              </a:extLst>
            </p:cNvPr>
            <p:cNvSpPr/>
            <p:nvPr/>
          </p:nvSpPr>
          <p:spPr>
            <a:xfrm>
              <a:off x="5859733" y="1676474"/>
              <a:ext cx="4396" cy="25204"/>
            </a:xfrm>
            <a:custGeom>
              <a:avLst/>
              <a:gdLst/>
              <a:ahLst/>
              <a:cxnLst/>
              <a:rect l="l" t="t" r="r" b="b"/>
              <a:pathLst>
                <a:path w="184" h="1055" extrusionOk="0">
                  <a:moveTo>
                    <a:pt x="39" y="1"/>
                  </a:moveTo>
                  <a:cubicBezTo>
                    <a:pt x="16" y="1"/>
                    <a:pt x="1" y="244"/>
                    <a:pt x="34" y="535"/>
                  </a:cubicBezTo>
                  <a:cubicBezTo>
                    <a:pt x="68" y="824"/>
                    <a:pt x="131" y="1054"/>
                    <a:pt x="157" y="1054"/>
                  </a:cubicBezTo>
                  <a:cubicBezTo>
                    <a:pt x="157" y="1054"/>
                    <a:pt x="158" y="1054"/>
                    <a:pt x="158" y="1054"/>
                  </a:cubicBezTo>
                  <a:cubicBezTo>
                    <a:pt x="184" y="1050"/>
                    <a:pt x="158" y="815"/>
                    <a:pt x="128" y="523"/>
                  </a:cubicBezTo>
                  <a:cubicBezTo>
                    <a:pt x="94" y="236"/>
                    <a:pt x="65" y="1"/>
                    <a:pt x="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4026;p48">
              <a:extLst>
                <a:ext uri="{FF2B5EF4-FFF2-40B4-BE49-F238E27FC236}">
                  <a16:creationId xmlns:a16="http://schemas.microsoft.com/office/drawing/2014/main" id="{82C892C9-B287-A261-2416-295AE97A5585}"/>
                </a:ext>
              </a:extLst>
            </p:cNvPr>
            <p:cNvSpPr/>
            <p:nvPr/>
          </p:nvSpPr>
          <p:spPr>
            <a:xfrm>
              <a:off x="5868668" y="1646633"/>
              <a:ext cx="29910" cy="4420"/>
            </a:xfrm>
            <a:custGeom>
              <a:avLst/>
              <a:gdLst/>
              <a:ahLst/>
              <a:cxnLst/>
              <a:rect l="l" t="t" r="r" b="b"/>
              <a:pathLst>
                <a:path w="1252" h="185" extrusionOk="0">
                  <a:moveTo>
                    <a:pt x="1197" y="0"/>
                  </a:moveTo>
                  <a:cubicBezTo>
                    <a:pt x="1080" y="0"/>
                    <a:pt x="877" y="18"/>
                    <a:pt x="646" y="47"/>
                  </a:cubicBezTo>
                  <a:cubicBezTo>
                    <a:pt x="288" y="92"/>
                    <a:pt x="1" y="148"/>
                    <a:pt x="1" y="174"/>
                  </a:cubicBezTo>
                  <a:cubicBezTo>
                    <a:pt x="2" y="181"/>
                    <a:pt x="30" y="184"/>
                    <a:pt x="80" y="184"/>
                  </a:cubicBezTo>
                  <a:cubicBezTo>
                    <a:pt x="192" y="184"/>
                    <a:pt x="410" y="167"/>
                    <a:pt x="658" y="136"/>
                  </a:cubicBezTo>
                  <a:cubicBezTo>
                    <a:pt x="927" y="107"/>
                    <a:pt x="1154" y="66"/>
                    <a:pt x="1251" y="36"/>
                  </a:cubicBezTo>
                  <a:lnTo>
                    <a:pt x="1248" y="2"/>
                  </a:lnTo>
                  <a:cubicBezTo>
                    <a:pt x="1233" y="1"/>
                    <a:pt x="1216" y="0"/>
                    <a:pt x="11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4027;p48">
              <a:extLst>
                <a:ext uri="{FF2B5EF4-FFF2-40B4-BE49-F238E27FC236}">
                  <a16:creationId xmlns:a16="http://schemas.microsoft.com/office/drawing/2014/main" id="{DEF804C6-206F-D200-AC86-7793366C7505}"/>
                </a:ext>
              </a:extLst>
            </p:cNvPr>
            <p:cNvSpPr/>
            <p:nvPr/>
          </p:nvSpPr>
          <p:spPr>
            <a:xfrm>
              <a:off x="5861524" y="1585637"/>
              <a:ext cx="5041" cy="30890"/>
            </a:xfrm>
            <a:custGeom>
              <a:avLst/>
              <a:gdLst/>
              <a:ahLst/>
              <a:cxnLst/>
              <a:rect l="l" t="t" r="r" b="b"/>
              <a:pathLst>
                <a:path w="211" h="1293" extrusionOk="0">
                  <a:moveTo>
                    <a:pt x="26" y="0"/>
                  </a:moveTo>
                  <a:cubicBezTo>
                    <a:pt x="4" y="4"/>
                    <a:pt x="0" y="295"/>
                    <a:pt x="42" y="654"/>
                  </a:cubicBezTo>
                  <a:cubicBezTo>
                    <a:pt x="86" y="1010"/>
                    <a:pt x="156" y="1293"/>
                    <a:pt x="183" y="1293"/>
                  </a:cubicBezTo>
                  <a:cubicBezTo>
                    <a:pt x="183" y="1293"/>
                    <a:pt x="183" y="1293"/>
                    <a:pt x="183" y="1293"/>
                  </a:cubicBezTo>
                  <a:cubicBezTo>
                    <a:pt x="210" y="1289"/>
                    <a:pt x="176" y="998"/>
                    <a:pt x="135" y="643"/>
                  </a:cubicBezTo>
                  <a:cubicBezTo>
                    <a:pt x="90" y="288"/>
                    <a:pt x="53"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4028;p48">
              <a:extLst>
                <a:ext uri="{FF2B5EF4-FFF2-40B4-BE49-F238E27FC236}">
                  <a16:creationId xmlns:a16="http://schemas.microsoft.com/office/drawing/2014/main" id="{32EE655A-756B-EB00-D378-8C8A03E9E73C}"/>
                </a:ext>
              </a:extLst>
            </p:cNvPr>
            <p:cNvSpPr/>
            <p:nvPr/>
          </p:nvSpPr>
          <p:spPr>
            <a:xfrm>
              <a:off x="5896073" y="1583989"/>
              <a:ext cx="24201" cy="7764"/>
            </a:xfrm>
            <a:custGeom>
              <a:avLst/>
              <a:gdLst/>
              <a:ahLst/>
              <a:cxnLst/>
              <a:rect l="l" t="t" r="r" b="b"/>
              <a:pathLst>
                <a:path w="1013" h="325" extrusionOk="0">
                  <a:moveTo>
                    <a:pt x="962" y="0"/>
                  </a:moveTo>
                  <a:cubicBezTo>
                    <a:pt x="881" y="0"/>
                    <a:pt x="696" y="28"/>
                    <a:pt x="485" y="95"/>
                  </a:cubicBezTo>
                  <a:cubicBezTo>
                    <a:pt x="209" y="181"/>
                    <a:pt x="0" y="297"/>
                    <a:pt x="11" y="319"/>
                  </a:cubicBezTo>
                  <a:cubicBezTo>
                    <a:pt x="13" y="323"/>
                    <a:pt x="18" y="324"/>
                    <a:pt x="26" y="324"/>
                  </a:cubicBezTo>
                  <a:cubicBezTo>
                    <a:pt x="82" y="324"/>
                    <a:pt x="279" y="256"/>
                    <a:pt x="516" y="181"/>
                  </a:cubicBezTo>
                  <a:cubicBezTo>
                    <a:pt x="788" y="99"/>
                    <a:pt x="1012" y="36"/>
                    <a:pt x="1005" y="9"/>
                  </a:cubicBezTo>
                  <a:cubicBezTo>
                    <a:pt x="1004" y="3"/>
                    <a:pt x="989" y="0"/>
                    <a:pt x="9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4029;p48">
              <a:extLst>
                <a:ext uri="{FF2B5EF4-FFF2-40B4-BE49-F238E27FC236}">
                  <a16:creationId xmlns:a16="http://schemas.microsoft.com/office/drawing/2014/main" id="{90ABD437-5C2F-70D5-0C75-A2A4139BD4C7}"/>
                </a:ext>
              </a:extLst>
            </p:cNvPr>
            <p:cNvSpPr/>
            <p:nvPr/>
          </p:nvSpPr>
          <p:spPr>
            <a:xfrm>
              <a:off x="5856077" y="1543182"/>
              <a:ext cx="23221" cy="5662"/>
            </a:xfrm>
            <a:custGeom>
              <a:avLst/>
              <a:gdLst/>
              <a:ahLst/>
              <a:cxnLst/>
              <a:rect l="l" t="t" r="r" b="b"/>
              <a:pathLst>
                <a:path w="972" h="237" extrusionOk="0">
                  <a:moveTo>
                    <a:pt x="924" y="1"/>
                  </a:moveTo>
                  <a:cubicBezTo>
                    <a:pt x="849" y="1"/>
                    <a:pt x="674" y="29"/>
                    <a:pt x="475" y="74"/>
                  </a:cubicBezTo>
                  <a:cubicBezTo>
                    <a:pt x="209" y="134"/>
                    <a:pt x="1" y="205"/>
                    <a:pt x="4" y="227"/>
                  </a:cubicBezTo>
                  <a:cubicBezTo>
                    <a:pt x="6" y="234"/>
                    <a:pt x="21" y="237"/>
                    <a:pt x="47" y="237"/>
                  </a:cubicBezTo>
                  <a:cubicBezTo>
                    <a:pt x="124" y="237"/>
                    <a:pt x="298" y="209"/>
                    <a:pt x="497" y="164"/>
                  </a:cubicBezTo>
                  <a:cubicBezTo>
                    <a:pt x="763" y="103"/>
                    <a:pt x="971" y="33"/>
                    <a:pt x="964" y="10"/>
                  </a:cubicBezTo>
                  <a:cubicBezTo>
                    <a:pt x="963" y="4"/>
                    <a:pt x="949" y="1"/>
                    <a:pt x="9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4030;p48">
              <a:extLst>
                <a:ext uri="{FF2B5EF4-FFF2-40B4-BE49-F238E27FC236}">
                  <a16:creationId xmlns:a16="http://schemas.microsoft.com/office/drawing/2014/main" id="{54E0A724-BD1F-AFF2-8C36-4297BF92AA1B}"/>
                </a:ext>
              </a:extLst>
            </p:cNvPr>
            <p:cNvSpPr/>
            <p:nvPr/>
          </p:nvSpPr>
          <p:spPr>
            <a:xfrm>
              <a:off x="5910695" y="1507201"/>
              <a:ext cx="4850" cy="31320"/>
            </a:xfrm>
            <a:custGeom>
              <a:avLst/>
              <a:gdLst/>
              <a:ahLst/>
              <a:cxnLst/>
              <a:rect l="l" t="t" r="r" b="b"/>
              <a:pathLst>
                <a:path w="203" h="1311" extrusionOk="0">
                  <a:moveTo>
                    <a:pt x="27" y="0"/>
                  </a:moveTo>
                  <a:cubicBezTo>
                    <a:pt x="27" y="0"/>
                    <a:pt x="27" y="0"/>
                    <a:pt x="26" y="0"/>
                  </a:cubicBezTo>
                  <a:cubicBezTo>
                    <a:pt x="0" y="0"/>
                    <a:pt x="12" y="295"/>
                    <a:pt x="57" y="661"/>
                  </a:cubicBezTo>
                  <a:cubicBezTo>
                    <a:pt x="97" y="1021"/>
                    <a:pt x="150" y="1311"/>
                    <a:pt x="176" y="1311"/>
                  </a:cubicBezTo>
                  <a:cubicBezTo>
                    <a:pt x="176" y="1311"/>
                    <a:pt x="176" y="1311"/>
                    <a:pt x="176" y="1311"/>
                  </a:cubicBezTo>
                  <a:cubicBezTo>
                    <a:pt x="202" y="1304"/>
                    <a:pt x="187" y="1009"/>
                    <a:pt x="147" y="650"/>
                  </a:cubicBezTo>
                  <a:cubicBezTo>
                    <a:pt x="106" y="290"/>
                    <a:pt x="53"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4031;p48">
              <a:extLst>
                <a:ext uri="{FF2B5EF4-FFF2-40B4-BE49-F238E27FC236}">
                  <a16:creationId xmlns:a16="http://schemas.microsoft.com/office/drawing/2014/main" id="{D7D119C3-B0A7-DC64-0E5F-E5C738273A26}"/>
                </a:ext>
              </a:extLst>
            </p:cNvPr>
            <p:cNvSpPr/>
            <p:nvPr/>
          </p:nvSpPr>
          <p:spPr>
            <a:xfrm>
              <a:off x="5951550" y="1512075"/>
              <a:ext cx="20044" cy="25156"/>
            </a:xfrm>
            <a:custGeom>
              <a:avLst/>
              <a:gdLst/>
              <a:ahLst/>
              <a:cxnLst/>
              <a:rect l="l" t="t" r="r" b="b"/>
              <a:pathLst>
                <a:path w="839" h="1053" extrusionOk="0">
                  <a:moveTo>
                    <a:pt x="817" y="1"/>
                  </a:moveTo>
                  <a:cubicBezTo>
                    <a:pt x="784" y="1"/>
                    <a:pt x="595" y="216"/>
                    <a:pt x="382" y="498"/>
                  </a:cubicBezTo>
                  <a:cubicBezTo>
                    <a:pt x="166" y="790"/>
                    <a:pt x="1" y="1040"/>
                    <a:pt x="23" y="1051"/>
                  </a:cubicBezTo>
                  <a:cubicBezTo>
                    <a:pt x="24" y="1052"/>
                    <a:pt x="25" y="1052"/>
                    <a:pt x="26" y="1052"/>
                  </a:cubicBezTo>
                  <a:cubicBezTo>
                    <a:pt x="58" y="1052"/>
                    <a:pt x="247" y="836"/>
                    <a:pt x="457" y="554"/>
                  </a:cubicBezTo>
                  <a:cubicBezTo>
                    <a:pt x="678" y="267"/>
                    <a:pt x="838" y="16"/>
                    <a:pt x="819" y="2"/>
                  </a:cubicBezTo>
                  <a:cubicBezTo>
                    <a:pt x="819" y="1"/>
                    <a:pt x="818" y="1"/>
                    <a:pt x="8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4032;p48">
              <a:extLst>
                <a:ext uri="{FF2B5EF4-FFF2-40B4-BE49-F238E27FC236}">
                  <a16:creationId xmlns:a16="http://schemas.microsoft.com/office/drawing/2014/main" id="{ABB28BF6-99FD-CDAC-4E25-89E76C879335}"/>
                </a:ext>
              </a:extLst>
            </p:cNvPr>
            <p:cNvSpPr/>
            <p:nvPr/>
          </p:nvSpPr>
          <p:spPr>
            <a:xfrm>
              <a:off x="5941038" y="1478172"/>
              <a:ext cx="6259" cy="27330"/>
            </a:xfrm>
            <a:custGeom>
              <a:avLst/>
              <a:gdLst/>
              <a:ahLst/>
              <a:cxnLst/>
              <a:rect l="l" t="t" r="r" b="b"/>
              <a:pathLst>
                <a:path w="262" h="1144" extrusionOk="0">
                  <a:moveTo>
                    <a:pt x="239" y="1"/>
                  </a:moveTo>
                  <a:cubicBezTo>
                    <a:pt x="212" y="1"/>
                    <a:pt x="146" y="249"/>
                    <a:pt x="87" y="565"/>
                  </a:cubicBezTo>
                  <a:cubicBezTo>
                    <a:pt x="27" y="879"/>
                    <a:pt x="1" y="1140"/>
                    <a:pt x="27" y="1144"/>
                  </a:cubicBezTo>
                  <a:cubicBezTo>
                    <a:pt x="27" y="1144"/>
                    <a:pt x="27" y="1144"/>
                    <a:pt x="27" y="1144"/>
                  </a:cubicBezTo>
                  <a:cubicBezTo>
                    <a:pt x="54" y="1144"/>
                    <a:pt x="120" y="894"/>
                    <a:pt x="176" y="580"/>
                  </a:cubicBezTo>
                  <a:cubicBezTo>
                    <a:pt x="236" y="266"/>
                    <a:pt x="262" y="5"/>
                    <a:pt x="239" y="1"/>
                  </a:cubicBezTo>
                  <a:cubicBezTo>
                    <a:pt x="239" y="1"/>
                    <a:pt x="239" y="1"/>
                    <a:pt x="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4033;p48">
              <a:extLst>
                <a:ext uri="{FF2B5EF4-FFF2-40B4-BE49-F238E27FC236}">
                  <a16:creationId xmlns:a16="http://schemas.microsoft.com/office/drawing/2014/main" id="{D318450C-9364-ACAC-7758-3A98AFF0C94A}"/>
                </a:ext>
              </a:extLst>
            </p:cNvPr>
            <p:cNvSpPr/>
            <p:nvPr/>
          </p:nvSpPr>
          <p:spPr>
            <a:xfrm>
              <a:off x="5878751" y="1467086"/>
              <a:ext cx="29385" cy="2986"/>
            </a:xfrm>
            <a:custGeom>
              <a:avLst/>
              <a:gdLst/>
              <a:ahLst/>
              <a:cxnLst/>
              <a:rect l="l" t="t" r="r" b="b"/>
              <a:pathLst>
                <a:path w="1230" h="125" extrusionOk="0">
                  <a:moveTo>
                    <a:pt x="200" y="0"/>
                  </a:moveTo>
                  <a:cubicBezTo>
                    <a:pt x="79" y="0"/>
                    <a:pt x="2" y="7"/>
                    <a:pt x="0" y="21"/>
                  </a:cubicBezTo>
                  <a:cubicBezTo>
                    <a:pt x="0" y="47"/>
                    <a:pt x="273" y="84"/>
                    <a:pt x="613" y="106"/>
                  </a:cubicBezTo>
                  <a:cubicBezTo>
                    <a:pt x="769" y="119"/>
                    <a:pt x="911" y="124"/>
                    <a:pt x="1019" y="124"/>
                  </a:cubicBezTo>
                  <a:cubicBezTo>
                    <a:pt x="1146" y="124"/>
                    <a:pt x="1225" y="117"/>
                    <a:pt x="1225" y="103"/>
                  </a:cubicBezTo>
                  <a:cubicBezTo>
                    <a:pt x="1229" y="77"/>
                    <a:pt x="957" y="39"/>
                    <a:pt x="617" y="16"/>
                  </a:cubicBezTo>
                  <a:cubicBezTo>
                    <a:pt x="456" y="6"/>
                    <a:pt x="310" y="0"/>
                    <a:pt x="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4034;p48">
              <a:extLst>
                <a:ext uri="{FF2B5EF4-FFF2-40B4-BE49-F238E27FC236}">
                  <a16:creationId xmlns:a16="http://schemas.microsoft.com/office/drawing/2014/main" id="{4EDFE1FD-3D54-CC2E-A2BA-5008618206A2}"/>
                </a:ext>
              </a:extLst>
            </p:cNvPr>
            <p:cNvSpPr/>
            <p:nvPr/>
          </p:nvSpPr>
          <p:spPr>
            <a:xfrm>
              <a:off x="5811470" y="1400428"/>
              <a:ext cx="17870" cy="29241"/>
            </a:xfrm>
            <a:custGeom>
              <a:avLst/>
              <a:gdLst/>
              <a:ahLst/>
              <a:cxnLst/>
              <a:rect l="l" t="t" r="r" b="b"/>
              <a:pathLst>
                <a:path w="748" h="1224" extrusionOk="0">
                  <a:moveTo>
                    <a:pt x="723" y="1"/>
                  </a:moveTo>
                  <a:cubicBezTo>
                    <a:pt x="693" y="1"/>
                    <a:pt x="480" y="232"/>
                    <a:pt x="292" y="562"/>
                  </a:cubicBezTo>
                  <a:cubicBezTo>
                    <a:pt x="90" y="906"/>
                    <a:pt x="0" y="1212"/>
                    <a:pt x="23" y="1223"/>
                  </a:cubicBezTo>
                  <a:cubicBezTo>
                    <a:pt x="23" y="1223"/>
                    <a:pt x="23" y="1224"/>
                    <a:pt x="24" y="1224"/>
                  </a:cubicBezTo>
                  <a:cubicBezTo>
                    <a:pt x="52" y="1224"/>
                    <a:pt x="178" y="939"/>
                    <a:pt x="370" y="610"/>
                  </a:cubicBezTo>
                  <a:cubicBezTo>
                    <a:pt x="561" y="274"/>
                    <a:pt x="747" y="20"/>
                    <a:pt x="725" y="2"/>
                  </a:cubicBezTo>
                  <a:cubicBezTo>
                    <a:pt x="724" y="1"/>
                    <a:pt x="723" y="1"/>
                    <a:pt x="7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4035;p48">
              <a:extLst>
                <a:ext uri="{FF2B5EF4-FFF2-40B4-BE49-F238E27FC236}">
                  <a16:creationId xmlns:a16="http://schemas.microsoft.com/office/drawing/2014/main" id="{7B874059-41E4-A6B8-EC4B-F47DFC96DAF6}"/>
                </a:ext>
              </a:extLst>
            </p:cNvPr>
            <p:cNvSpPr/>
            <p:nvPr/>
          </p:nvSpPr>
          <p:spPr>
            <a:xfrm>
              <a:off x="5865275" y="1375653"/>
              <a:ext cx="3058" cy="26088"/>
            </a:xfrm>
            <a:custGeom>
              <a:avLst/>
              <a:gdLst/>
              <a:ahLst/>
              <a:cxnLst/>
              <a:rect l="l" t="t" r="r" b="b"/>
              <a:pathLst>
                <a:path w="128" h="1092" extrusionOk="0">
                  <a:moveTo>
                    <a:pt x="82" y="0"/>
                  </a:moveTo>
                  <a:cubicBezTo>
                    <a:pt x="59" y="0"/>
                    <a:pt x="0" y="242"/>
                    <a:pt x="8" y="549"/>
                  </a:cubicBezTo>
                  <a:cubicBezTo>
                    <a:pt x="12" y="853"/>
                    <a:pt x="78" y="1091"/>
                    <a:pt x="101" y="1091"/>
                  </a:cubicBezTo>
                  <a:cubicBezTo>
                    <a:pt x="101" y="1091"/>
                    <a:pt x="101" y="1091"/>
                    <a:pt x="101" y="1091"/>
                  </a:cubicBezTo>
                  <a:cubicBezTo>
                    <a:pt x="127" y="1087"/>
                    <a:pt x="105" y="845"/>
                    <a:pt x="101" y="546"/>
                  </a:cubicBezTo>
                  <a:cubicBezTo>
                    <a:pt x="93" y="247"/>
                    <a:pt x="109" y="4"/>
                    <a:pt x="83" y="1"/>
                  </a:cubicBezTo>
                  <a:cubicBezTo>
                    <a:pt x="82" y="0"/>
                    <a:pt x="82" y="0"/>
                    <a:pt x="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4036;p48">
              <a:extLst>
                <a:ext uri="{FF2B5EF4-FFF2-40B4-BE49-F238E27FC236}">
                  <a16:creationId xmlns:a16="http://schemas.microsoft.com/office/drawing/2014/main" id="{E4E18E4F-00FC-E58B-4D74-271934526B3F}"/>
                </a:ext>
              </a:extLst>
            </p:cNvPr>
            <p:cNvSpPr/>
            <p:nvPr/>
          </p:nvSpPr>
          <p:spPr>
            <a:xfrm>
              <a:off x="5887949" y="1358450"/>
              <a:ext cx="24105" cy="5471"/>
            </a:xfrm>
            <a:custGeom>
              <a:avLst/>
              <a:gdLst/>
              <a:ahLst/>
              <a:cxnLst/>
              <a:rect l="l" t="t" r="r" b="b"/>
              <a:pathLst>
                <a:path w="1009" h="229" extrusionOk="0">
                  <a:moveTo>
                    <a:pt x="931" y="1"/>
                  </a:moveTo>
                  <a:cubicBezTo>
                    <a:pt x="840" y="1"/>
                    <a:pt x="677" y="18"/>
                    <a:pt x="494" y="55"/>
                  </a:cubicBezTo>
                  <a:cubicBezTo>
                    <a:pt x="217" y="115"/>
                    <a:pt x="0" y="198"/>
                    <a:pt x="8" y="220"/>
                  </a:cubicBezTo>
                  <a:cubicBezTo>
                    <a:pt x="9" y="226"/>
                    <a:pt x="20" y="228"/>
                    <a:pt x="39" y="228"/>
                  </a:cubicBezTo>
                  <a:cubicBezTo>
                    <a:pt x="111" y="228"/>
                    <a:pt x="296" y="193"/>
                    <a:pt x="511" y="145"/>
                  </a:cubicBezTo>
                  <a:cubicBezTo>
                    <a:pt x="785" y="89"/>
                    <a:pt x="1009" y="41"/>
                    <a:pt x="1004" y="14"/>
                  </a:cubicBezTo>
                  <a:cubicBezTo>
                    <a:pt x="1003" y="5"/>
                    <a:pt x="976" y="1"/>
                    <a:pt x="9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4037;p48">
              <a:extLst>
                <a:ext uri="{FF2B5EF4-FFF2-40B4-BE49-F238E27FC236}">
                  <a16:creationId xmlns:a16="http://schemas.microsoft.com/office/drawing/2014/main" id="{3B3E5CE1-A609-36AE-943C-A4014EFDFD62}"/>
                </a:ext>
              </a:extLst>
            </p:cNvPr>
            <p:cNvSpPr/>
            <p:nvPr/>
          </p:nvSpPr>
          <p:spPr>
            <a:xfrm>
              <a:off x="5888833" y="1417391"/>
              <a:ext cx="22409" cy="13187"/>
            </a:xfrm>
            <a:custGeom>
              <a:avLst/>
              <a:gdLst/>
              <a:ahLst/>
              <a:cxnLst/>
              <a:rect l="l" t="t" r="r" b="b"/>
              <a:pathLst>
                <a:path w="938" h="552" extrusionOk="0">
                  <a:moveTo>
                    <a:pt x="913" y="1"/>
                  </a:moveTo>
                  <a:cubicBezTo>
                    <a:pt x="858" y="1"/>
                    <a:pt x="651" y="66"/>
                    <a:pt x="426" y="200"/>
                  </a:cubicBezTo>
                  <a:cubicBezTo>
                    <a:pt x="169" y="353"/>
                    <a:pt x="0" y="532"/>
                    <a:pt x="19" y="550"/>
                  </a:cubicBezTo>
                  <a:cubicBezTo>
                    <a:pt x="20" y="551"/>
                    <a:pt x="22" y="552"/>
                    <a:pt x="24" y="552"/>
                  </a:cubicBezTo>
                  <a:cubicBezTo>
                    <a:pt x="61" y="552"/>
                    <a:pt x="239" y="418"/>
                    <a:pt x="474" y="278"/>
                  </a:cubicBezTo>
                  <a:cubicBezTo>
                    <a:pt x="721" y="129"/>
                    <a:pt x="938" y="28"/>
                    <a:pt x="927" y="5"/>
                  </a:cubicBezTo>
                  <a:cubicBezTo>
                    <a:pt x="926" y="2"/>
                    <a:pt x="921"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4038;p48">
              <a:extLst>
                <a:ext uri="{FF2B5EF4-FFF2-40B4-BE49-F238E27FC236}">
                  <a16:creationId xmlns:a16="http://schemas.microsoft.com/office/drawing/2014/main" id="{FB0C6573-BF25-57D3-EFA6-3C3E385183C6}"/>
                </a:ext>
              </a:extLst>
            </p:cNvPr>
            <p:cNvSpPr/>
            <p:nvPr/>
          </p:nvSpPr>
          <p:spPr>
            <a:xfrm>
              <a:off x="5914900" y="1384899"/>
              <a:ext cx="18658" cy="19733"/>
            </a:xfrm>
            <a:custGeom>
              <a:avLst/>
              <a:gdLst/>
              <a:ahLst/>
              <a:cxnLst/>
              <a:rect l="l" t="t" r="r" b="b"/>
              <a:pathLst>
                <a:path w="781" h="826" extrusionOk="0">
                  <a:moveTo>
                    <a:pt x="22" y="1"/>
                  </a:moveTo>
                  <a:cubicBezTo>
                    <a:pt x="21" y="1"/>
                    <a:pt x="20" y="1"/>
                    <a:pt x="19" y="2"/>
                  </a:cubicBezTo>
                  <a:cubicBezTo>
                    <a:pt x="0" y="20"/>
                    <a:pt x="153" y="219"/>
                    <a:pt x="359" y="446"/>
                  </a:cubicBezTo>
                  <a:cubicBezTo>
                    <a:pt x="550" y="659"/>
                    <a:pt x="725" y="825"/>
                    <a:pt x="758" y="825"/>
                  </a:cubicBezTo>
                  <a:cubicBezTo>
                    <a:pt x="760" y="825"/>
                    <a:pt x="761" y="825"/>
                    <a:pt x="762" y="824"/>
                  </a:cubicBezTo>
                  <a:cubicBezTo>
                    <a:pt x="781" y="805"/>
                    <a:pt x="631" y="610"/>
                    <a:pt x="426" y="383"/>
                  </a:cubicBezTo>
                  <a:cubicBezTo>
                    <a:pt x="229" y="164"/>
                    <a:pt x="52"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4039;p48">
              <a:extLst>
                <a:ext uri="{FF2B5EF4-FFF2-40B4-BE49-F238E27FC236}">
                  <a16:creationId xmlns:a16="http://schemas.microsoft.com/office/drawing/2014/main" id="{2FE49D76-E892-75D2-2B74-04A664275E1E}"/>
                </a:ext>
              </a:extLst>
            </p:cNvPr>
            <p:cNvSpPr/>
            <p:nvPr/>
          </p:nvSpPr>
          <p:spPr>
            <a:xfrm>
              <a:off x="5755252" y="1515563"/>
              <a:ext cx="12327" cy="20928"/>
            </a:xfrm>
            <a:custGeom>
              <a:avLst/>
              <a:gdLst/>
              <a:ahLst/>
              <a:cxnLst/>
              <a:rect l="l" t="t" r="r" b="b"/>
              <a:pathLst>
                <a:path w="516" h="876" extrusionOk="0">
                  <a:moveTo>
                    <a:pt x="495" y="0"/>
                  </a:moveTo>
                  <a:cubicBezTo>
                    <a:pt x="466" y="0"/>
                    <a:pt x="329" y="169"/>
                    <a:pt x="202" y="408"/>
                  </a:cubicBezTo>
                  <a:cubicBezTo>
                    <a:pt x="71" y="651"/>
                    <a:pt x="0" y="864"/>
                    <a:pt x="26" y="875"/>
                  </a:cubicBezTo>
                  <a:cubicBezTo>
                    <a:pt x="27" y="875"/>
                    <a:pt x="28" y="875"/>
                    <a:pt x="28" y="875"/>
                  </a:cubicBezTo>
                  <a:cubicBezTo>
                    <a:pt x="55" y="875"/>
                    <a:pt x="157" y="682"/>
                    <a:pt x="283" y="449"/>
                  </a:cubicBezTo>
                  <a:cubicBezTo>
                    <a:pt x="411" y="211"/>
                    <a:pt x="516" y="16"/>
                    <a:pt x="497" y="1"/>
                  </a:cubicBezTo>
                  <a:cubicBezTo>
                    <a:pt x="496" y="1"/>
                    <a:pt x="495" y="0"/>
                    <a:pt x="4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4040;p48">
              <a:extLst>
                <a:ext uri="{FF2B5EF4-FFF2-40B4-BE49-F238E27FC236}">
                  <a16:creationId xmlns:a16="http://schemas.microsoft.com/office/drawing/2014/main" id="{EF293EEA-F256-0531-8518-1E139B7EB377}"/>
                </a:ext>
              </a:extLst>
            </p:cNvPr>
            <p:cNvSpPr/>
            <p:nvPr/>
          </p:nvSpPr>
          <p:spPr>
            <a:xfrm>
              <a:off x="5705078" y="1621045"/>
              <a:ext cx="10655" cy="22361"/>
            </a:xfrm>
            <a:custGeom>
              <a:avLst/>
              <a:gdLst/>
              <a:ahLst/>
              <a:cxnLst/>
              <a:rect l="l" t="t" r="r" b="b"/>
              <a:pathLst>
                <a:path w="446" h="936" extrusionOk="0">
                  <a:moveTo>
                    <a:pt x="421" y="0"/>
                  </a:moveTo>
                  <a:cubicBezTo>
                    <a:pt x="391" y="0"/>
                    <a:pt x="286" y="198"/>
                    <a:pt x="180" y="449"/>
                  </a:cubicBezTo>
                  <a:cubicBezTo>
                    <a:pt x="72" y="707"/>
                    <a:pt x="1" y="923"/>
                    <a:pt x="23" y="935"/>
                  </a:cubicBezTo>
                  <a:cubicBezTo>
                    <a:pt x="24" y="935"/>
                    <a:pt x="24" y="935"/>
                    <a:pt x="24" y="935"/>
                  </a:cubicBezTo>
                  <a:cubicBezTo>
                    <a:pt x="49" y="935"/>
                    <a:pt x="156" y="736"/>
                    <a:pt x="266" y="483"/>
                  </a:cubicBezTo>
                  <a:cubicBezTo>
                    <a:pt x="375" y="225"/>
                    <a:pt x="445" y="9"/>
                    <a:pt x="423" y="1"/>
                  </a:cubicBezTo>
                  <a:cubicBezTo>
                    <a:pt x="422" y="1"/>
                    <a:pt x="422" y="0"/>
                    <a:pt x="4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4041;p48">
              <a:extLst>
                <a:ext uri="{FF2B5EF4-FFF2-40B4-BE49-F238E27FC236}">
                  <a16:creationId xmlns:a16="http://schemas.microsoft.com/office/drawing/2014/main" id="{94EFCF7D-4317-D945-3D26-E45CE54CB253}"/>
                </a:ext>
              </a:extLst>
            </p:cNvPr>
            <p:cNvSpPr/>
            <p:nvPr/>
          </p:nvSpPr>
          <p:spPr>
            <a:xfrm>
              <a:off x="5930668" y="1434426"/>
              <a:ext cx="28596" cy="10368"/>
            </a:xfrm>
            <a:custGeom>
              <a:avLst/>
              <a:gdLst/>
              <a:ahLst/>
              <a:cxnLst/>
              <a:rect l="l" t="t" r="r" b="b"/>
              <a:pathLst>
                <a:path w="1197" h="434" extrusionOk="0">
                  <a:moveTo>
                    <a:pt x="1172" y="1"/>
                  </a:moveTo>
                  <a:cubicBezTo>
                    <a:pt x="1107" y="1"/>
                    <a:pt x="865" y="70"/>
                    <a:pt x="584" y="173"/>
                  </a:cubicBezTo>
                  <a:cubicBezTo>
                    <a:pt x="259" y="290"/>
                    <a:pt x="1" y="405"/>
                    <a:pt x="9" y="428"/>
                  </a:cubicBezTo>
                  <a:cubicBezTo>
                    <a:pt x="10" y="431"/>
                    <a:pt x="16" y="433"/>
                    <a:pt x="27" y="433"/>
                  </a:cubicBezTo>
                  <a:cubicBezTo>
                    <a:pt x="93" y="433"/>
                    <a:pt x="332" y="363"/>
                    <a:pt x="614" y="259"/>
                  </a:cubicBezTo>
                  <a:cubicBezTo>
                    <a:pt x="942" y="144"/>
                    <a:pt x="1197" y="28"/>
                    <a:pt x="1189" y="6"/>
                  </a:cubicBezTo>
                  <a:cubicBezTo>
                    <a:pt x="1188" y="2"/>
                    <a:pt x="1182" y="1"/>
                    <a:pt x="11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4042;p48">
              <a:extLst>
                <a:ext uri="{FF2B5EF4-FFF2-40B4-BE49-F238E27FC236}">
                  <a16:creationId xmlns:a16="http://schemas.microsoft.com/office/drawing/2014/main" id="{0B029992-48A8-02A9-B887-4E55551C1596}"/>
                </a:ext>
              </a:extLst>
            </p:cNvPr>
            <p:cNvSpPr/>
            <p:nvPr/>
          </p:nvSpPr>
          <p:spPr>
            <a:xfrm>
              <a:off x="5975562" y="1395937"/>
              <a:ext cx="24320" cy="11563"/>
            </a:xfrm>
            <a:custGeom>
              <a:avLst/>
              <a:gdLst/>
              <a:ahLst/>
              <a:cxnLst/>
              <a:rect l="l" t="t" r="r" b="b"/>
              <a:pathLst>
                <a:path w="1018" h="484" extrusionOk="0">
                  <a:moveTo>
                    <a:pt x="30" y="1"/>
                  </a:moveTo>
                  <a:cubicBezTo>
                    <a:pt x="20" y="1"/>
                    <a:pt x="13" y="3"/>
                    <a:pt x="12" y="7"/>
                  </a:cubicBezTo>
                  <a:cubicBezTo>
                    <a:pt x="1" y="29"/>
                    <a:pt x="228" y="130"/>
                    <a:pt x="497" y="260"/>
                  </a:cubicBezTo>
                  <a:cubicBezTo>
                    <a:pt x="748" y="377"/>
                    <a:pt x="950" y="484"/>
                    <a:pt x="994" y="484"/>
                  </a:cubicBezTo>
                  <a:cubicBezTo>
                    <a:pt x="998" y="484"/>
                    <a:pt x="1001" y="483"/>
                    <a:pt x="1002" y="481"/>
                  </a:cubicBezTo>
                  <a:cubicBezTo>
                    <a:pt x="1017" y="458"/>
                    <a:pt x="816" y="310"/>
                    <a:pt x="539" y="175"/>
                  </a:cubicBezTo>
                  <a:cubicBezTo>
                    <a:pt x="303" y="64"/>
                    <a:pt x="92" y="1"/>
                    <a:pt x="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043;p48">
              <a:extLst>
                <a:ext uri="{FF2B5EF4-FFF2-40B4-BE49-F238E27FC236}">
                  <a16:creationId xmlns:a16="http://schemas.microsoft.com/office/drawing/2014/main" id="{A493C2CA-4C82-73D4-CC9E-97D0FFEABFC2}"/>
                </a:ext>
              </a:extLst>
            </p:cNvPr>
            <p:cNvSpPr/>
            <p:nvPr/>
          </p:nvSpPr>
          <p:spPr>
            <a:xfrm>
              <a:off x="5993696" y="1434713"/>
              <a:ext cx="5280" cy="24750"/>
            </a:xfrm>
            <a:custGeom>
              <a:avLst/>
              <a:gdLst/>
              <a:ahLst/>
              <a:cxnLst/>
              <a:rect l="l" t="t" r="r" b="b"/>
              <a:pathLst>
                <a:path w="221" h="1036" extrusionOk="0">
                  <a:moveTo>
                    <a:pt x="60" y="1"/>
                  </a:moveTo>
                  <a:cubicBezTo>
                    <a:pt x="34" y="1"/>
                    <a:pt x="0" y="239"/>
                    <a:pt x="41" y="528"/>
                  </a:cubicBezTo>
                  <a:cubicBezTo>
                    <a:pt x="78" y="818"/>
                    <a:pt x="172" y="1036"/>
                    <a:pt x="197" y="1036"/>
                  </a:cubicBezTo>
                  <a:cubicBezTo>
                    <a:pt x="197" y="1036"/>
                    <a:pt x="198" y="1035"/>
                    <a:pt x="198" y="1035"/>
                  </a:cubicBezTo>
                  <a:cubicBezTo>
                    <a:pt x="221" y="1028"/>
                    <a:pt x="169" y="800"/>
                    <a:pt x="131" y="516"/>
                  </a:cubicBezTo>
                  <a:cubicBezTo>
                    <a:pt x="93" y="233"/>
                    <a:pt x="86" y="1"/>
                    <a:pt x="60" y="1"/>
                  </a:cubicBezTo>
                  <a:cubicBezTo>
                    <a:pt x="60" y="1"/>
                    <a:pt x="60" y="1"/>
                    <a:pt x="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044;p48">
              <a:extLst>
                <a:ext uri="{FF2B5EF4-FFF2-40B4-BE49-F238E27FC236}">
                  <a16:creationId xmlns:a16="http://schemas.microsoft.com/office/drawing/2014/main" id="{DCEB5606-CEAA-3526-30A0-181DA2E2F4B9}"/>
                </a:ext>
              </a:extLst>
            </p:cNvPr>
            <p:cNvSpPr/>
            <p:nvPr/>
          </p:nvSpPr>
          <p:spPr>
            <a:xfrm>
              <a:off x="5978333" y="1463359"/>
              <a:ext cx="17607" cy="22552"/>
            </a:xfrm>
            <a:custGeom>
              <a:avLst/>
              <a:gdLst/>
              <a:ahLst/>
              <a:cxnLst/>
              <a:rect l="l" t="t" r="r" b="b"/>
              <a:pathLst>
                <a:path w="737" h="944" extrusionOk="0">
                  <a:moveTo>
                    <a:pt x="26" y="1"/>
                  </a:moveTo>
                  <a:cubicBezTo>
                    <a:pt x="24" y="1"/>
                    <a:pt x="24" y="1"/>
                    <a:pt x="23" y="1"/>
                  </a:cubicBezTo>
                  <a:cubicBezTo>
                    <a:pt x="0" y="16"/>
                    <a:pt x="121" y="251"/>
                    <a:pt x="314" y="513"/>
                  </a:cubicBezTo>
                  <a:cubicBezTo>
                    <a:pt x="502" y="764"/>
                    <a:pt x="686" y="943"/>
                    <a:pt x="715" y="943"/>
                  </a:cubicBezTo>
                  <a:cubicBezTo>
                    <a:pt x="716" y="943"/>
                    <a:pt x="717" y="943"/>
                    <a:pt x="718" y="943"/>
                  </a:cubicBezTo>
                  <a:cubicBezTo>
                    <a:pt x="736" y="924"/>
                    <a:pt x="579" y="715"/>
                    <a:pt x="389" y="457"/>
                  </a:cubicBezTo>
                  <a:cubicBezTo>
                    <a:pt x="205" y="208"/>
                    <a:pt x="56"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045;p48">
              <a:extLst>
                <a:ext uri="{FF2B5EF4-FFF2-40B4-BE49-F238E27FC236}">
                  <a16:creationId xmlns:a16="http://schemas.microsoft.com/office/drawing/2014/main" id="{BC4184B7-2500-EF6D-41FB-7E8270F8D95E}"/>
                </a:ext>
              </a:extLst>
            </p:cNvPr>
            <p:cNvSpPr/>
            <p:nvPr/>
          </p:nvSpPr>
          <p:spPr>
            <a:xfrm>
              <a:off x="6023489" y="1480490"/>
              <a:ext cx="17965" cy="10989"/>
            </a:xfrm>
            <a:custGeom>
              <a:avLst/>
              <a:gdLst/>
              <a:ahLst/>
              <a:cxnLst/>
              <a:rect l="l" t="t" r="r" b="b"/>
              <a:pathLst>
                <a:path w="752" h="460" extrusionOk="0">
                  <a:moveTo>
                    <a:pt x="727" y="1"/>
                  </a:moveTo>
                  <a:cubicBezTo>
                    <a:pt x="679" y="1"/>
                    <a:pt x="516" y="63"/>
                    <a:pt x="341" y="173"/>
                  </a:cubicBezTo>
                  <a:cubicBezTo>
                    <a:pt x="139" y="300"/>
                    <a:pt x="1" y="438"/>
                    <a:pt x="15" y="457"/>
                  </a:cubicBezTo>
                  <a:cubicBezTo>
                    <a:pt x="17" y="459"/>
                    <a:pt x="20" y="460"/>
                    <a:pt x="24" y="460"/>
                  </a:cubicBezTo>
                  <a:cubicBezTo>
                    <a:pt x="63" y="460"/>
                    <a:pt x="209" y="363"/>
                    <a:pt x="389" y="252"/>
                  </a:cubicBezTo>
                  <a:cubicBezTo>
                    <a:pt x="587" y="128"/>
                    <a:pt x="751" y="27"/>
                    <a:pt x="741" y="5"/>
                  </a:cubicBezTo>
                  <a:cubicBezTo>
                    <a:pt x="739" y="2"/>
                    <a:pt x="734" y="1"/>
                    <a:pt x="7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046;p48">
              <a:extLst>
                <a:ext uri="{FF2B5EF4-FFF2-40B4-BE49-F238E27FC236}">
                  <a16:creationId xmlns:a16="http://schemas.microsoft.com/office/drawing/2014/main" id="{B6C1E8FF-4FBC-F8D6-702F-A8D00223A8E6}"/>
                </a:ext>
              </a:extLst>
            </p:cNvPr>
            <p:cNvSpPr/>
            <p:nvPr/>
          </p:nvSpPr>
          <p:spPr>
            <a:xfrm>
              <a:off x="6025186" y="1419805"/>
              <a:ext cx="4850" cy="21907"/>
            </a:xfrm>
            <a:custGeom>
              <a:avLst/>
              <a:gdLst/>
              <a:ahLst/>
              <a:cxnLst/>
              <a:rect l="l" t="t" r="r" b="b"/>
              <a:pathLst>
                <a:path w="203" h="917" extrusionOk="0">
                  <a:moveTo>
                    <a:pt x="30" y="1"/>
                  </a:moveTo>
                  <a:cubicBezTo>
                    <a:pt x="4" y="5"/>
                    <a:pt x="1" y="214"/>
                    <a:pt x="42" y="468"/>
                  </a:cubicBezTo>
                  <a:cubicBezTo>
                    <a:pt x="82" y="721"/>
                    <a:pt x="151" y="916"/>
                    <a:pt x="178" y="916"/>
                  </a:cubicBezTo>
                  <a:cubicBezTo>
                    <a:pt x="179" y="916"/>
                    <a:pt x="180" y="916"/>
                    <a:pt x="180" y="916"/>
                  </a:cubicBezTo>
                  <a:cubicBezTo>
                    <a:pt x="202" y="913"/>
                    <a:pt x="173" y="707"/>
                    <a:pt x="132" y="454"/>
                  </a:cubicBezTo>
                  <a:cubicBezTo>
                    <a:pt x="90" y="203"/>
                    <a:pt x="56"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047;p48">
              <a:extLst>
                <a:ext uri="{FF2B5EF4-FFF2-40B4-BE49-F238E27FC236}">
                  <a16:creationId xmlns:a16="http://schemas.microsoft.com/office/drawing/2014/main" id="{A86D36AB-5C17-E594-4BB0-C88B29DECF89}"/>
                </a:ext>
              </a:extLst>
            </p:cNvPr>
            <p:cNvSpPr/>
            <p:nvPr/>
          </p:nvSpPr>
          <p:spPr>
            <a:xfrm>
              <a:off x="6040644" y="1454782"/>
              <a:ext cx="29385" cy="2723"/>
            </a:xfrm>
            <a:custGeom>
              <a:avLst/>
              <a:gdLst/>
              <a:ahLst/>
              <a:cxnLst/>
              <a:rect l="l" t="t" r="r" b="b"/>
              <a:pathLst>
                <a:path w="1230" h="114" extrusionOk="0">
                  <a:moveTo>
                    <a:pt x="247" y="1"/>
                  </a:moveTo>
                  <a:cubicBezTo>
                    <a:pt x="100" y="1"/>
                    <a:pt x="4" y="9"/>
                    <a:pt x="4" y="24"/>
                  </a:cubicBezTo>
                  <a:cubicBezTo>
                    <a:pt x="0" y="50"/>
                    <a:pt x="273" y="83"/>
                    <a:pt x="612" y="102"/>
                  </a:cubicBezTo>
                  <a:cubicBezTo>
                    <a:pt x="755" y="110"/>
                    <a:pt x="886" y="114"/>
                    <a:pt x="990" y="114"/>
                  </a:cubicBezTo>
                  <a:cubicBezTo>
                    <a:pt x="1134" y="114"/>
                    <a:pt x="1227" y="106"/>
                    <a:pt x="1229" y="91"/>
                  </a:cubicBezTo>
                  <a:cubicBezTo>
                    <a:pt x="1229" y="65"/>
                    <a:pt x="956" y="31"/>
                    <a:pt x="616" y="12"/>
                  </a:cubicBezTo>
                  <a:cubicBezTo>
                    <a:pt x="478" y="5"/>
                    <a:pt x="350" y="1"/>
                    <a:pt x="2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048;p48">
              <a:extLst>
                <a:ext uri="{FF2B5EF4-FFF2-40B4-BE49-F238E27FC236}">
                  <a16:creationId xmlns:a16="http://schemas.microsoft.com/office/drawing/2014/main" id="{35420C0D-41FA-5126-3692-AB1683E117A5}"/>
                </a:ext>
              </a:extLst>
            </p:cNvPr>
            <p:cNvSpPr/>
            <p:nvPr/>
          </p:nvSpPr>
          <p:spPr>
            <a:xfrm>
              <a:off x="6086230" y="1439324"/>
              <a:ext cx="23054" cy="13474"/>
            </a:xfrm>
            <a:custGeom>
              <a:avLst/>
              <a:gdLst/>
              <a:ahLst/>
              <a:cxnLst/>
              <a:rect l="l" t="t" r="r" b="b"/>
              <a:pathLst>
                <a:path w="965" h="564" extrusionOk="0">
                  <a:moveTo>
                    <a:pt x="24" y="1"/>
                  </a:moveTo>
                  <a:cubicBezTo>
                    <a:pt x="22" y="1"/>
                    <a:pt x="20" y="1"/>
                    <a:pt x="19" y="2"/>
                  </a:cubicBezTo>
                  <a:cubicBezTo>
                    <a:pt x="1" y="21"/>
                    <a:pt x="176" y="200"/>
                    <a:pt x="442" y="357"/>
                  </a:cubicBezTo>
                  <a:cubicBezTo>
                    <a:pt x="673" y="495"/>
                    <a:pt x="885" y="563"/>
                    <a:pt x="942" y="563"/>
                  </a:cubicBezTo>
                  <a:cubicBezTo>
                    <a:pt x="951" y="563"/>
                    <a:pt x="956" y="562"/>
                    <a:pt x="957" y="559"/>
                  </a:cubicBezTo>
                  <a:cubicBezTo>
                    <a:pt x="964" y="537"/>
                    <a:pt x="744" y="432"/>
                    <a:pt x="490" y="278"/>
                  </a:cubicBezTo>
                  <a:cubicBezTo>
                    <a:pt x="247" y="134"/>
                    <a:pt x="58" y="1"/>
                    <a:pt x="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049;p48">
              <a:extLst>
                <a:ext uri="{FF2B5EF4-FFF2-40B4-BE49-F238E27FC236}">
                  <a16:creationId xmlns:a16="http://schemas.microsoft.com/office/drawing/2014/main" id="{8A1EB5A1-E4AB-DD01-885A-A126D9A2F2ED}"/>
                </a:ext>
              </a:extLst>
            </p:cNvPr>
            <p:cNvSpPr/>
            <p:nvPr/>
          </p:nvSpPr>
          <p:spPr>
            <a:xfrm>
              <a:off x="6057679" y="1503450"/>
              <a:ext cx="31702" cy="2580"/>
            </a:xfrm>
            <a:custGeom>
              <a:avLst/>
              <a:gdLst/>
              <a:ahLst/>
              <a:cxnLst/>
              <a:rect l="l" t="t" r="r" b="b"/>
              <a:pathLst>
                <a:path w="1327" h="108" extrusionOk="0">
                  <a:moveTo>
                    <a:pt x="356" y="1"/>
                  </a:moveTo>
                  <a:cubicBezTo>
                    <a:pt x="145" y="1"/>
                    <a:pt x="1" y="12"/>
                    <a:pt x="1" y="30"/>
                  </a:cubicBezTo>
                  <a:cubicBezTo>
                    <a:pt x="1" y="52"/>
                    <a:pt x="296" y="86"/>
                    <a:pt x="661" y="101"/>
                  </a:cubicBezTo>
                  <a:cubicBezTo>
                    <a:pt x="773" y="106"/>
                    <a:pt x="878" y="108"/>
                    <a:pt x="971" y="108"/>
                  </a:cubicBezTo>
                  <a:cubicBezTo>
                    <a:pt x="1182" y="108"/>
                    <a:pt x="1326" y="97"/>
                    <a:pt x="1326" y="78"/>
                  </a:cubicBezTo>
                  <a:cubicBezTo>
                    <a:pt x="1326" y="52"/>
                    <a:pt x="1032" y="23"/>
                    <a:pt x="665" y="8"/>
                  </a:cubicBezTo>
                  <a:cubicBezTo>
                    <a:pt x="553" y="3"/>
                    <a:pt x="448" y="1"/>
                    <a:pt x="3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050;p48">
              <a:extLst>
                <a:ext uri="{FF2B5EF4-FFF2-40B4-BE49-F238E27FC236}">
                  <a16:creationId xmlns:a16="http://schemas.microsoft.com/office/drawing/2014/main" id="{D6C410CE-B310-0B57-C7DB-CD90D35FD33B}"/>
                </a:ext>
              </a:extLst>
            </p:cNvPr>
            <p:cNvSpPr/>
            <p:nvPr/>
          </p:nvSpPr>
          <p:spPr>
            <a:xfrm>
              <a:off x="6082933" y="1476691"/>
              <a:ext cx="23126" cy="13808"/>
            </a:xfrm>
            <a:custGeom>
              <a:avLst/>
              <a:gdLst/>
              <a:ahLst/>
              <a:cxnLst/>
              <a:rect l="l" t="t" r="r" b="b"/>
              <a:pathLst>
                <a:path w="968" h="578" extrusionOk="0">
                  <a:moveTo>
                    <a:pt x="22" y="1"/>
                  </a:moveTo>
                  <a:cubicBezTo>
                    <a:pt x="18" y="1"/>
                    <a:pt x="16" y="2"/>
                    <a:pt x="15" y="4"/>
                  </a:cubicBezTo>
                  <a:cubicBezTo>
                    <a:pt x="1" y="26"/>
                    <a:pt x="199" y="171"/>
                    <a:pt x="460" y="328"/>
                  </a:cubicBezTo>
                  <a:cubicBezTo>
                    <a:pt x="695" y="474"/>
                    <a:pt x="902" y="577"/>
                    <a:pt x="945" y="577"/>
                  </a:cubicBezTo>
                  <a:cubicBezTo>
                    <a:pt x="949" y="577"/>
                    <a:pt x="952" y="577"/>
                    <a:pt x="953" y="575"/>
                  </a:cubicBezTo>
                  <a:cubicBezTo>
                    <a:pt x="968" y="552"/>
                    <a:pt x="766" y="407"/>
                    <a:pt x="508" y="250"/>
                  </a:cubicBezTo>
                  <a:cubicBezTo>
                    <a:pt x="269" y="107"/>
                    <a:pt x="65"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051;p48">
              <a:extLst>
                <a:ext uri="{FF2B5EF4-FFF2-40B4-BE49-F238E27FC236}">
                  <a16:creationId xmlns:a16="http://schemas.microsoft.com/office/drawing/2014/main" id="{AB5EB384-0F1F-BCCC-25CC-BC6ADF97EFD8}"/>
                </a:ext>
              </a:extLst>
            </p:cNvPr>
            <p:cNvSpPr/>
            <p:nvPr/>
          </p:nvSpPr>
          <p:spPr>
            <a:xfrm>
              <a:off x="6135950" y="1466848"/>
              <a:ext cx="5375" cy="22337"/>
            </a:xfrm>
            <a:custGeom>
              <a:avLst/>
              <a:gdLst/>
              <a:ahLst/>
              <a:cxnLst/>
              <a:rect l="l" t="t" r="r" b="b"/>
              <a:pathLst>
                <a:path w="225" h="935" extrusionOk="0">
                  <a:moveTo>
                    <a:pt x="27" y="0"/>
                  </a:moveTo>
                  <a:cubicBezTo>
                    <a:pt x="27" y="0"/>
                    <a:pt x="26" y="0"/>
                    <a:pt x="26" y="0"/>
                  </a:cubicBezTo>
                  <a:cubicBezTo>
                    <a:pt x="0" y="4"/>
                    <a:pt x="19" y="217"/>
                    <a:pt x="67" y="475"/>
                  </a:cubicBezTo>
                  <a:cubicBezTo>
                    <a:pt x="112" y="732"/>
                    <a:pt x="169" y="935"/>
                    <a:pt x="197" y="935"/>
                  </a:cubicBezTo>
                  <a:cubicBezTo>
                    <a:pt x="197" y="935"/>
                    <a:pt x="198" y="935"/>
                    <a:pt x="198" y="935"/>
                  </a:cubicBezTo>
                  <a:cubicBezTo>
                    <a:pt x="224" y="931"/>
                    <a:pt x="206" y="718"/>
                    <a:pt x="157" y="460"/>
                  </a:cubicBezTo>
                  <a:cubicBezTo>
                    <a:pt x="109" y="204"/>
                    <a:pt x="53"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052;p48">
              <a:extLst>
                <a:ext uri="{FF2B5EF4-FFF2-40B4-BE49-F238E27FC236}">
                  <a16:creationId xmlns:a16="http://schemas.microsoft.com/office/drawing/2014/main" id="{C5E6FFF2-DAAA-0575-6ED4-7B23DE25B9F6}"/>
                </a:ext>
              </a:extLst>
            </p:cNvPr>
            <p:cNvSpPr/>
            <p:nvPr/>
          </p:nvSpPr>
          <p:spPr>
            <a:xfrm>
              <a:off x="6116836" y="1511167"/>
              <a:ext cx="31153" cy="5925"/>
            </a:xfrm>
            <a:custGeom>
              <a:avLst/>
              <a:gdLst/>
              <a:ahLst/>
              <a:cxnLst/>
              <a:rect l="l" t="t" r="r" b="b"/>
              <a:pathLst>
                <a:path w="1304" h="248" extrusionOk="0">
                  <a:moveTo>
                    <a:pt x="1276" y="0"/>
                  </a:moveTo>
                  <a:cubicBezTo>
                    <a:pt x="1204" y="0"/>
                    <a:pt x="950" y="59"/>
                    <a:pt x="647" y="110"/>
                  </a:cubicBezTo>
                  <a:cubicBezTo>
                    <a:pt x="292" y="174"/>
                    <a:pt x="1" y="204"/>
                    <a:pt x="1" y="230"/>
                  </a:cubicBezTo>
                  <a:cubicBezTo>
                    <a:pt x="1" y="240"/>
                    <a:pt x="60" y="248"/>
                    <a:pt x="158" y="248"/>
                  </a:cubicBezTo>
                  <a:cubicBezTo>
                    <a:pt x="280" y="248"/>
                    <a:pt x="461" y="235"/>
                    <a:pt x="662" y="200"/>
                  </a:cubicBezTo>
                  <a:cubicBezTo>
                    <a:pt x="1028" y="140"/>
                    <a:pt x="1304" y="28"/>
                    <a:pt x="1297" y="6"/>
                  </a:cubicBezTo>
                  <a:cubicBezTo>
                    <a:pt x="1296" y="2"/>
                    <a:pt x="1289" y="0"/>
                    <a:pt x="12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053;p48">
              <a:extLst>
                <a:ext uri="{FF2B5EF4-FFF2-40B4-BE49-F238E27FC236}">
                  <a16:creationId xmlns:a16="http://schemas.microsoft.com/office/drawing/2014/main" id="{E9B54C8F-4720-E01B-1893-EB36D688325B}"/>
                </a:ext>
              </a:extLst>
            </p:cNvPr>
            <p:cNvSpPr/>
            <p:nvPr/>
          </p:nvSpPr>
          <p:spPr>
            <a:xfrm>
              <a:off x="6173055" y="1483978"/>
              <a:ext cx="4300" cy="20737"/>
            </a:xfrm>
            <a:custGeom>
              <a:avLst/>
              <a:gdLst/>
              <a:ahLst/>
              <a:cxnLst/>
              <a:rect l="l" t="t" r="r" b="b"/>
              <a:pathLst>
                <a:path w="180" h="868" extrusionOk="0">
                  <a:moveTo>
                    <a:pt x="157" y="1"/>
                  </a:moveTo>
                  <a:cubicBezTo>
                    <a:pt x="131" y="1"/>
                    <a:pt x="79" y="190"/>
                    <a:pt x="46" y="426"/>
                  </a:cubicBezTo>
                  <a:cubicBezTo>
                    <a:pt x="8" y="666"/>
                    <a:pt x="1" y="864"/>
                    <a:pt x="23" y="867"/>
                  </a:cubicBezTo>
                  <a:cubicBezTo>
                    <a:pt x="23" y="868"/>
                    <a:pt x="24" y="868"/>
                    <a:pt x="24" y="868"/>
                  </a:cubicBezTo>
                  <a:cubicBezTo>
                    <a:pt x="50" y="868"/>
                    <a:pt x="102" y="679"/>
                    <a:pt x="135" y="442"/>
                  </a:cubicBezTo>
                  <a:cubicBezTo>
                    <a:pt x="173" y="202"/>
                    <a:pt x="180" y="4"/>
                    <a:pt x="158" y="1"/>
                  </a:cubicBezTo>
                  <a:cubicBezTo>
                    <a:pt x="157" y="1"/>
                    <a:pt x="157" y="1"/>
                    <a:pt x="1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054;p48">
              <a:extLst>
                <a:ext uri="{FF2B5EF4-FFF2-40B4-BE49-F238E27FC236}">
                  <a16:creationId xmlns:a16="http://schemas.microsoft.com/office/drawing/2014/main" id="{D0075F56-113E-8119-6485-2C928C37E141}"/>
                </a:ext>
              </a:extLst>
            </p:cNvPr>
            <p:cNvSpPr/>
            <p:nvPr/>
          </p:nvSpPr>
          <p:spPr>
            <a:xfrm>
              <a:off x="6160822" y="1461161"/>
              <a:ext cx="19829" cy="2700"/>
            </a:xfrm>
            <a:custGeom>
              <a:avLst/>
              <a:gdLst/>
              <a:ahLst/>
              <a:cxnLst/>
              <a:rect l="l" t="t" r="r" b="b"/>
              <a:pathLst>
                <a:path w="830" h="113" extrusionOk="0">
                  <a:moveTo>
                    <a:pt x="58" y="0"/>
                  </a:moveTo>
                  <a:cubicBezTo>
                    <a:pt x="29" y="0"/>
                    <a:pt x="11" y="3"/>
                    <a:pt x="9" y="11"/>
                  </a:cubicBezTo>
                  <a:cubicBezTo>
                    <a:pt x="1" y="33"/>
                    <a:pt x="180" y="108"/>
                    <a:pt x="416" y="112"/>
                  </a:cubicBezTo>
                  <a:cubicBezTo>
                    <a:pt x="422" y="112"/>
                    <a:pt x="428" y="112"/>
                    <a:pt x="434" y="112"/>
                  </a:cubicBezTo>
                  <a:cubicBezTo>
                    <a:pt x="660" y="112"/>
                    <a:pt x="830" y="48"/>
                    <a:pt x="823" y="26"/>
                  </a:cubicBezTo>
                  <a:cubicBezTo>
                    <a:pt x="822" y="16"/>
                    <a:pt x="794" y="13"/>
                    <a:pt x="748" y="13"/>
                  </a:cubicBezTo>
                  <a:cubicBezTo>
                    <a:pt x="686" y="13"/>
                    <a:pt x="589" y="19"/>
                    <a:pt x="478" y="19"/>
                  </a:cubicBezTo>
                  <a:cubicBezTo>
                    <a:pt x="458" y="19"/>
                    <a:pt x="437" y="18"/>
                    <a:pt x="416" y="18"/>
                  </a:cubicBezTo>
                  <a:cubicBezTo>
                    <a:pt x="262" y="15"/>
                    <a:pt x="127" y="0"/>
                    <a:pt x="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055;p48">
              <a:extLst>
                <a:ext uri="{FF2B5EF4-FFF2-40B4-BE49-F238E27FC236}">
                  <a16:creationId xmlns:a16="http://schemas.microsoft.com/office/drawing/2014/main" id="{C4B2920A-A131-A3E6-89C1-8390DB4A1DF3}"/>
                </a:ext>
              </a:extLst>
            </p:cNvPr>
            <p:cNvSpPr/>
            <p:nvPr/>
          </p:nvSpPr>
          <p:spPr>
            <a:xfrm>
              <a:off x="6203756" y="1429361"/>
              <a:ext cx="6355" cy="24033"/>
            </a:xfrm>
            <a:custGeom>
              <a:avLst/>
              <a:gdLst/>
              <a:ahLst/>
              <a:cxnLst/>
              <a:rect l="l" t="t" r="r" b="b"/>
              <a:pathLst>
                <a:path w="266" h="1006" extrusionOk="0">
                  <a:moveTo>
                    <a:pt x="243" y="1"/>
                  </a:moveTo>
                  <a:cubicBezTo>
                    <a:pt x="216" y="1"/>
                    <a:pt x="150" y="220"/>
                    <a:pt x="90" y="494"/>
                  </a:cubicBezTo>
                  <a:cubicBezTo>
                    <a:pt x="27" y="771"/>
                    <a:pt x="0" y="998"/>
                    <a:pt x="23" y="1006"/>
                  </a:cubicBezTo>
                  <a:cubicBezTo>
                    <a:pt x="23" y="1006"/>
                    <a:pt x="23" y="1006"/>
                    <a:pt x="23" y="1006"/>
                  </a:cubicBezTo>
                  <a:cubicBezTo>
                    <a:pt x="51" y="1006"/>
                    <a:pt x="121" y="786"/>
                    <a:pt x="180" y="513"/>
                  </a:cubicBezTo>
                  <a:cubicBezTo>
                    <a:pt x="240" y="237"/>
                    <a:pt x="266" y="9"/>
                    <a:pt x="243" y="1"/>
                  </a:cubicBezTo>
                  <a:cubicBezTo>
                    <a:pt x="243" y="1"/>
                    <a:pt x="243"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056;p48">
              <a:extLst>
                <a:ext uri="{FF2B5EF4-FFF2-40B4-BE49-F238E27FC236}">
                  <a16:creationId xmlns:a16="http://schemas.microsoft.com/office/drawing/2014/main" id="{B912059A-DD10-9BAB-AA6A-76A3424508D9}"/>
                </a:ext>
              </a:extLst>
            </p:cNvPr>
            <p:cNvSpPr/>
            <p:nvPr/>
          </p:nvSpPr>
          <p:spPr>
            <a:xfrm>
              <a:off x="6193769" y="1473657"/>
              <a:ext cx="31965" cy="8863"/>
            </a:xfrm>
            <a:custGeom>
              <a:avLst/>
              <a:gdLst/>
              <a:ahLst/>
              <a:cxnLst/>
              <a:rect l="l" t="t" r="r" b="b"/>
              <a:pathLst>
                <a:path w="1338" h="371" extrusionOk="0">
                  <a:moveTo>
                    <a:pt x="27" y="1"/>
                  </a:moveTo>
                  <a:cubicBezTo>
                    <a:pt x="13" y="1"/>
                    <a:pt x="5" y="3"/>
                    <a:pt x="4" y="7"/>
                  </a:cubicBezTo>
                  <a:cubicBezTo>
                    <a:pt x="1" y="33"/>
                    <a:pt x="292" y="131"/>
                    <a:pt x="658" y="231"/>
                  </a:cubicBezTo>
                  <a:cubicBezTo>
                    <a:pt x="971" y="315"/>
                    <a:pt x="1239" y="370"/>
                    <a:pt x="1313" y="370"/>
                  </a:cubicBezTo>
                  <a:cubicBezTo>
                    <a:pt x="1325" y="370"/>
                    <a:pt x="1333" y="369"/>
                    <a:pt x="1334" y="365"/>
                  </a:cubicBezTo>
                  <a:cubicBezTo>
                    <a:pt x="1337" y="339"/>
                    <a:pt x="1046" y="239"/>
                    <a:pt x="680" y="141"/>
                  </a:cubicBezTo>
                  <a:cubicBezTo>
                    <a:pt x="370" y="59"/>
                    <a:pt x="105" y="1"/>
                    <a:pt x="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057;p48">
              <a:extLst>
                <a:ext uri="{FF2B5EF4-FFF2-40B4-BE49-F238E27FC236}">
                  <a16:creationId xmlns:a16="http://schemas.microsoft.com/office/drawing/2014/main" id="{C0C5D9E0-548D-572A-C04B-1FB3C2D7A8C0}"/>
                </a:ext>
              </a:extLst>
            </p:cNvPr>
            <p:cNvSpPr/>
            <p:nvPr/>
          </p:nvSpPr>
          <p:spPr>
            <a:xfrm>
              <a:off x="6236417" y="1455379"/>
              <a:ext cx="19040" cy="9269"/>
            </a:xfrm>
            <a:custGeom>
              <a:avLst/>
              <a:gdLst/>
              <a:ahLst/>
              <a:cxnLst/>
              <a:rect l="l" t="t" r="r" b="b"/>
              <a:pathLst>
                <a:path w="797" h="388" extrusionOk="0">
                  <a:moveTo>
                    <a:pt x="770" y="1"/>
                  </a:moveTo>
                  <a:cubicBezTo>
                    <a:pt x="720" y="1"/>
                    <a:pt x="560" y="63"/>
                    <a:pt x="378" y="152"/>
                  </a:cubicBezTo>
                  <a:cubicBezTo>
                    <a:pt x="165" y="256"/>
                    <a:pt x="0" y="361"/>
                    <a:pt x="12" y="384"/>
                  </a:cubicBezTo>
                  <a:cubicBezTo>
                    <a:pt x="13" y="387"/>
                    <a:pt x="18" y="388"/>
                    <a:pt x="25" y="388"/>
                  </a:cubicBezTo>
                  <a:cubicBezTo>
                    <a:pt x="71" y="388"/>
                    <a:pt x="234" y="325"/>
                    <a:pt x="419" y="234"/>
                  </a:cubicBezTo>
                  <a:cubicBezTo>
                    <a:pt x="632" y="130"/>
                    <a:pt x="796" y="29"/>
                    <a:pt x="785" y="6"/>
                  </a:cubicBezTo>
                  <a:cubicBezTo>
                    <a:pt x="783" y="2"/>
                    <a:pt x="778" y="1"/>
                    <a:pt x="7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058;p48">
              <a:extLst>
                <a:ext uri="{FF2B5EF4-FFF2-40B4-BE49-F238E27FC236}">
                  <a16:creationId xmlns:a16="http://schemas.microsoft.com/office/drawing/2014/main" id="{F9089A77-2E38-B70B-5293-156908B7BE0A}"/>
                </a:ext>
              </a:extLst>
            </p:cNvPr>
            <p:cNvSpPr/>
            <p:nvPr/>
          </p:nvSpPr>
          <p:spPr>
            <a:xfrm>
              <a:off x="6233024" y="1423818"/>
              <a:ext cx="16723" cy="23078"/>
            </a:xfrm>
            <a:custGeom>
              <a:avLst/>
              <a:gdLst/>
              <a:ahLst/>
              <a:cxnLst/>
              <a:rect l="l" t="t" r="r" b="b"/>
              <a:pathLst>
                <a:path w="700" h="966" extrusionOk="0">
                  <a:moveTo>
                    <a:pt x="674" y="1"/>
                  </a:moveTo>
                  <a:cubicBezTo>
                    <a:pt x="643" y="1"/>
                    <a:pt x="484" y="201"/>
                    <a:pt x="311" y="457"/>
                  </a:cubicBezTo>
                  <a:cubicBezTo>
                    <a:pt x="132" y="726"/>
                    <a:pt x="1" y="950"/>
                    <a:pt x="23" y="965"/>
                  </a:cubicBezTo>
                  <a:cubicBezTo>
                    <a:pt x="24" y="966"/>
                    <a:pt x="25" y="966"/>
                    <a:pt x="26" y="966"/>
                  </a:cubicBezTo>
                  <a:cubicBezTo>
                    <a:pt x="53" y="966"/>
                    <a:pt x="212" y="765"/>
                    <a:pt x="385" y="510"/>
                  </a:cubicBezTo>
                  <a:cubicBezTo>
                    <a:pt x="568" y="244"/>
                    <a:pt x="699" y="17"/>
                    <a:pt x="677" y="1"/>
                  </a:cubicBezTo>
                  <a:cubicBezTo>
                    <a:pt x="676" y="1"/>
                    <a:pt x="675" y="1"/>
                    <a:pt x="6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059;p48">
              <a:extLst>
                <a:ext uri="{FF2B5EF4-FFF2-40B4-BE49-F238E27FC236}">
                  <a16:creationId xmlns:a16="http://schemas.microsoft.com/office/drawing/2014/main" id="{C840417D-AEE0-12CA-4518-97D4130A9EAF}"/>
                </a:ext>
              </a:extLst>
            </p:cNvPr>
            <p:cNvSpPr/>
            <p:nvPr/>
          </p:nvSpPr>
          <p:spPr>
            <a:xfrm>
              <a:off x="6253738" y="1402770"/>
              <a:ext cx="24296" cy="2843"/>
            </a:xfrm>
            <a:custGeom>
              <a:avLst/>
              <a:gdLst/>
              <a:ahLst/>
              <a:cxnLst/>
              <a:rect l="l" t="t" r="r" b="b"/>
              <a:pathLst>
                <a:path w="1017" h="119" extrusionOk="0">
                  <a:moveTo>
                    <a:pt x="815" y="0"/>
                  </a:moveTo>
                  <a:cubicBezTo>
                    <a:pt x="729" y="0"/>
                    <a:pt x="621" y="4"/>
                    <a:pt x="504" y="12"/>
                  </a:cubicBezTo>
                  <a:cubicBezTo>
                    <a:pt x="225" y="34"/>
                    <a:pt x="1" y="72"/>
                    <a:pt x="1" y="98"/>
                  </a:cubicBezTo>
                  <a:cubicBezTo>
                    <a:pt x="3" y="111"/>
                    <a:pt x="80" y="119"/>
                    <a:pt x="198" y="119"/>
                  </a:cubicBezTo>
                  <a:cubicBezTo>
                    <a:pt x="285" y="119"/>
                    <a:pt x="394" y="115"/>
                    <a:pt x="512" y="105"/>
                  </a:cubicBezTo>
                  <a:cubicBezTo>
                    <a:pt x="792" y="86"/>
                    <a:pt x="1016" y="50"/>
                    <a:pt x="1016" y="24"/>
                  </a:cubicBezTo>
                  <a:cubicBezTo>
                    <a:pt x="1014" y="8"/>
                    <a:pt x="936" y="0"/>
                    <a:pt x="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060;p48">
              <a:extLst>
                <a:ext uri="{FF2B5EF4-FFF2-40B4-BE49-F238E27FC236}">
                  <a16:creationId xmlns:a16="http://schemas.microsoft.com/office/drawing/2014/main" id="{EA5EDCCA-8F79-C357-3B20-8490CEFCB33B}"/>
                </a:ext>
              </a:extLst>
            </p:cNvPr>
            <p:cNvSpPr/>
            <p:nvPr/>
          </p:nvSpPr>
          <p:spPr>
            <a:xfrm>
              <a:off x="6285419" y="1393930"/>
              <a:ext cx="7764" cy="23962"/>
            </a:xfrm>
            <a:custGeom>
              <a:avLst/>
              <a:gdLst/>
              <a:ahLst/>
              <a:cxnLst/>
              <a:rect l="l" t="t" r="r" b="b"/>
              <a:pathLst>
                <a:path w="325" h="1003" extrusionOk="0">
                  <a:moveTo>
                    <a:pt x="301" y="1"/>
                  </a:moveTo>
                  <a:cubicBezTo>
                    <a:pt x="274" y="1"/>
                    <a:pt x="194" y="219"/>
                    <a:pt x="120" y="487"/>
                  </a:cubicBezTo>
                  <a:cubicBezTo>
                    <a:pt x="42" y="763"/>
                    <a:pt x="0" y="994"/>
                    <a:pt x="26" y="1002"/>
                  </a:cubicBezTo>
                  <a:cubicBezTo>
                    <a:pt x="27" y="1002"/>
                    <a:pt x="27" y="1002"/>
                    <a:pt x="27" y="1002"/>
                  </a:cubicBezTo>
                  <a:cubicBezTo>
                    <a:pt x="50" y="1002"/>
                    <a:pt x="132" y="787"/>
                    <a:pt x="209" y="513"/>
                  </a:cubicBezTo>
                  <a:cubicBezTo>
                    <a:pt x="285" y="237"/>
                    <a:pt x="325" y="8"/>
                    <a:pt x="302" y="1"/>
                  </a:cubicBezTo>
                  <a:cubicBezTo>
                    <a:pt x="302" y="1"/>
                    <a:pt x="302"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061;p48">
              <a:extLst>
                <a:ext uri="{FF2B5EF4-FFF2-40B4-BE49-F238E27FC236}">
                  <a16:creationId xmlns:a16="http://schemas.microsoft.com/office/drawing/2014/main" id="{83A3689F-1485-06A4-E4C9-2527BBA22302}"/>
                </a:ext>
              </a:extLst>
            </p:cNvPr>
            <p:cNvSpPr/>
            <p:nvPr/>
          </p:nvSpPr>
          <p:spPr>
            <a:xfrm>
              <a:off x="6268647" y="1434259"/>
              <a:ext cx="22767" cy="2293"/>
            </a:xfrm>
            <a:custGeom>
              <a:avLst/>
              <a:gdLst/>
              <a:ahLst/>
              <a:cxnLst/>
              <a:rect l="l" t="t" r="r" b="b"/>
              <a:pathLst>
                <a:path w="953" h="96" extrusionOk="0">
                  <a:moveTo>
                    <a:pt x="403" y="1"/>
                  </a:moveTo>
                  <a:cubicBezTo>
                    <a:pt x="177" y="1"/>
                    <a:pt x="4" y="15"/>
                    <a:pt x="4" y="39"/>
                  </a:cubicBezTo>
                  <a:cubicBezTo>
                    <a:pt x="0" y="65"/>
                    <a:pt x="213" y="91"/>
                    <a:pt x="478" y="95"/>
                  </a:cubicBezTo>
                  <a:cubicBezTo>
                    <a:pt x="504" y="96"/>
                    <a:pt x="529" y="96"/>
                    <a:pt x="553" y="96"/>
                  </a:cubicBezTo>
                  <a:cubicBezTo>
                    <a:pt x="779" y="96"/>
                    <a:pt x="952" y="81"/>
                    <a:pt x="952" y="58"/>
                  </a:cubicBezTo>
                  <a:cubicBezTo>
                    <a:pt x="952" y="32"/>
                    <a:pt x="740" y="6"/>
                    <a:pt x="478" y="1"/>
                  </a:cubicBezTo>
                  <a:cubicBezTo>
                    <a:pt x="453" y="1"/>
                    <a:pt x="428" y="1"/>
                    <a:pt x="4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6155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30"/>
        <p:cNvGrpSpPr/>
        <p:nvPr/>
      </p:nvGrpSpPr>
      <p:grpSpPr>
        <a:xfrm>
          <a:off x="0" y="0"/>
          <a:ext cx="0" cy="0"/>
          <a:chOff x="0" y="0"/>
          <a:chExt cx="0" cy="0"/>
        </a:xfrm>
      </p:grpSpPr>
      <p:sp>
        <p:nvSpPr>
          <p:cNvPr id="2536" name="Google Shape;2536;p46"/>
          <p:cNvSpPr txBox="1">
            <a:spLocks noGrp="1"/>
          </p:cNvSpPr>
          <p:nvPr>
            <p:ph type="ctrTitle"/>
          </p:nvPr>
        </p:nvSpPr>
        <p:spPr>
          <a:xfrm>
            <a:off x="673296" y="-429479"/>
            <a:ext cx="3248400" cy="241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537" name="Google Shape;2537;p46"/>
          <p:cNvSpPr txBox="1">
            <a:spLocks noGrp="1"/>
          </p:cNvSpPr>
          <p:nvPr>
            <p:ph type="subTitle" idx="1"/>
          </p:nvPr>
        </p:nvSpPr>
        <p:spPr>
          <a:xfrm>
            <a:off x="833911" y="1947275"/>
            <a:ext cx="3326700" cy="3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Does anyone have any questions?</a:t>
            </a:r>
            <a:endParaRPr dirty="0"/>
          </a:p>
          <a:p>
            <a:pPr marL="0" lvl="0" indent="0" algn="l" rtl="0">
              <a:spcBef>
                <a:spcPts val="0"/>
              </a:spcBef>
              <a:spcAft>
                <a:spcPts val="0"/>
              </a:spcAft>
              <a:buClr>
                <a:schemeClr val="dk1"/>
              </a:buClr>
              <a:buSzPts val="1100"/>
              <a:buFont typeface="Arial"/>
              <a:buNone/>
            </a:pPr>
            <a:endParaRPr dirty="0"/>
          </a:p>
        </p:txBody>
      </p:sp>
      <p:grpSp>
        <p:nvGrpSpPr>
          <p:cNvPr id="2565" name="Google Shape;2565;p46"/>
          <p:cNvGrpSpPr/>
          <p:nvPr/>
        </p:nvGrpSpPr>
        <p:grpSpPr>
          <a:xfrm>
            <a:off x="4534350" y="4713051"/>
            <a:ext cx="4600713" cy="150450"/>
            <a:chOff x="0" y="4397412"/>
            <a:chExt cx="4600713" cy="150450"/>
          </a:xfrm>
        </p:grpSpPr>
        <p:sp>
          <p:nvSpPr>
            <p:cNvPr id="2566" name="Google Shape;2566;p46"/>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6"/>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6"/>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6"/>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6"/>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9" name="Google Shape;2619;p46"/>
          <p:cNvSpPr txBox="1"/>
          <p:nvPr/>
        </p:nvSpPr>
        <p:spPr>
          <a:xfrm>
            <a:off x="833913" y="4055729"/>
            <a:ext cx="2427000" cy="307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chemeClr val="accent3"/>
                </a:solidFill>
                <a:latin typeface="Anaheim"/>
                <a:ea typeface="Anaheim"/>
                <a:cs typeface="Anaheim"/>
                <a:sym typeface="Anaheim"/>
              </a:rPr>
              <a:t>Please keep this slide for attribution.</a:t>
            </a:r>
            <a:endParaRPr sz="900">
              <a:solidFill>
                <a:schemeClr val="accent3"/>
              </a:solidFill>
              <a:latin typeface="Anaheim"/>
              <a:ea typeface="Anaheim"/>
              <a:cs typeface="Anaheim"/>
              <a:sym typeface="Anaheim"/>
            </a:endParaRPr>
          </a:p>
        </p:txBody>
      </p:sp>
      <p:grpSp>
        <p:nvGrpSpPr>
          <p:cNvPr id="2" name="Google Shape;3601;p48">
            <a:extLst>
              <a:ext uri="{FF2B5EF4-FFF2-40B4-BE49-F238E27FC236}">
                <a16:creationId xmlns:a16="http://schemas.microsoft.com/office/drawing/2014/main" id="{34A73263-3964-6885-6E02-5CE31DDF7E6C}"/>
              </a:ext>
            </a:extLst>
          </p:cNvPr>
          <p:cNvGrpSpPr/>
          <p:nvPr/>
        </p:nvGrpSpPr>
        <p:grpSpPr>
          <a:xfrm>
            <a:off x="4827181" y="705612"/>
            <a:ext cx="4083155" cy="4007439"/>
            <a:chOff x="411609" y="1049416"/>
            <a:chExt cx="1718376" cy="1650536"/>
          </a:xfrm>
        </p:grpSpPr>
        <p:sp>
          <p:nvSpPr>
            <p:cNvPr id="3" name="Google Shape;3602;p48">
              <a:extLst>
                <a:ext uri="{FF2B5EF4-FFF2-40B4-BE49-F238E27FC236}">
                  <a16:creationId xmlns:a16="http://schemas.microsoft.com/office/drawing/2014/main" id="{F601EA5E-B727-5D4E-935F-828CF57BA216}"/>
                </a:ext>
              </a:extLst>
            </p:cNvPr>
            <p:cNvSpPr/>
            <p:nvPr/>
          </p:nvSpPr>
          <p:spPr>
            <a:xfrm>
              <a:off x="970600" y="1194197"/>
              <a:ext cx="557400" cy="399900"/>
            </a:xfrm>
            <a:prstGeom prst="roundRect">
              <a:avLst>
                <a:gd name="adj" fmla="val 4313"/>
              </a:avLst>
            </a:pr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603;p48">
              <a:extLst>
                <a:ext uri="{FF2B5EF4-FFF2-40B4-BE49-F238E27FC236}">
                  <a16:creationId xmlns:a16="http://schemas.microsoft.com/office/drawing/2014/main" id="{9ECD9029-5E17-2656-A174-7495F98791B3}"/>
                </a:ext>
              </a:extLst>
            </p:cNvPr>
            <p:cNvSpPr/>
            <p:nvPr/>
          </p:nvSpPr>
          <p:spPr>
            <a:xfrm>
              <a:off x="957556" y="1172928"/>
              <a:ext cx="152647" cy="127132"/>
            </a:xfrm>
            <a:custGeom>
              <a:avLst/>
              <a:gdLst/>
              <a:ahLst/>
              <a:cxnLst/>
              <a:rect l="l" t="t" r="r" b="b"/>
              <a:pathLst>
                <a:path w="9608" h="8002" extrusionOk="0">
                  <a:moveTo>
                    <a:pt x="9509" y="0"/>
                  </a:moveTo>
                  <a:cubicBezTo>
                    <a:pt x="8961" y="0"/>
                    <a:pt x="8520" y="34"/>
                    <a:pt x="8520" y="79"/>
                  </a:cubicBezTo>
                  <a:cubicBezTo>
                    <a:pt x="8520" y="119"/>
                    <a:pt x="8908" y="153"/>
                    <a:pt x="9405" y="157"/>
                  </a:cubicBezTo>
                  <a:cubicBezTo>
                    <a:pt x="9356" y="209"/>
                    <a:pt x="9285" y="284"/>
                    <a:pt x="9192" y="385"/>
                  </a:cubicBezTo>
                  <a:cubicBezTo>
                    <a:pt x="8994" y="609"/>
                    <a:pt x="8729" y="904"/>
                    <a:pt x="8408" y="1267"/>
                  </a:cubicBezTo>
                  <a:cubicBezTo>
                    <a:pt x="7742" y="2032"/>
                    <a:pt x="6842" y="3067"/>
                    <a:pt x="5820" y="4243"/>
                  </a:cubicBezTo>
                  <a:cubicBezTo>
                    <a:pt x="5468" y="4008"/>
                    <a:pt x="5103" y="3762"/>
                    <a:pt x="4729" y="3515"/>
                  </a:cubicBezTo>
                  <a:cubicBezTo>
                    <a:pt x="4534" y="3384"/>
                    <a:pt x="4344" y="3257"/>
                    <a:pt x="4165" y="3138"/>
                  </a:cubicBezTo>
                  <a:lnTo>
                    <a:pt x="4105" y="3100"/>
                  </a:lnTo>
                  <a:lnTo>
                    <a:pt x="4060" y="3153"/>
                  </a:lnTo>
                  <a:cubicBezTo>
                    <a:pt x="2906" y="4501"/>
                    <a:pt x="1886" y="5708"/>
                    <a:pt x="1158" y="6578"/>
                  </a:cubicBezTo>
                  <a:cubicBezTo>
                    <a:pt x="807" y="7004"/>
                    <a:pt x="519" y="7351"/>
                    <a:pt x="302" y="7613"/>
                  </a:cubicBezTo>
                  <a:cubicBezTo>
                    <a:pt x="105" y="7856"/>
                    <a:pt x="0" y="7994"/>
                    <a:pt x="7" y="8001"/>
                  </a:cubicBezTo>
                  <a:cubicBezTo>
                    <a:pt x="7" y="8001"/>
                    <a:pt x="8" y="8001"/>
                    <a:pt x="8" y="8001"/>
                  </a:cubicBezTo>
                  <a:cubicBezTo>
                    <a:pt x="22" y="8001"/>
                    <a:pt x="140" y="7875"/>
                    <a:pt x="347" y="7649"/>
                  </a:cubicBezTo>
                  <a:cubicBezTo>
                    <a:pt x="571" y="7396"/>
                    <a:pt x="870" y="7059"/>
                    <a:pt x="1236" y="6649"/>
                  </a:cubicBezTo>
                  <a:cubicBezTo>
                    <a:pt x="1976" y="5804"/>
                    <a:pt x="2996" y="4632"/>
                    <a:pt x="4134" y="3306"/>
                  </a:cubicBezTo>
                  <a:cubicBezTo>
                    <a:pt x="4299" y="3414"/>
                    <a:pt x="4467" y="3526"/>
                    <a:pt x="4643" y="3642"/>
                  </a:cubicBezTo>
                  <a:cubicBezTo>
                    <a:pt x="5035" y="3907"/>
                    <a:pt x="5420" y="4161"/>
                    <a:pt x="5793" y="4408"/>
                  </a:cubicBezTo>
                  <a:lnTo>
                    <a:pt x="5849" y="4445"/>
                  </a:lnTo>
                  <a:lnTo>
                    <a:pt x="5894" y="4393"/>
                  </a:lnTo>
                  <a:cubicBezTo>
                    <a:pt x="6918" y="3182"/>
                    <a:pt x="7818" y="2118"/>
                    <a:pt x="8482" y="1330"/>
                  </a:cubicBezTo>
                  <a:cubicBezTo>
                    <a:pt x="8789" y="960"/>
                    <a:pt x="9042" y="654"/>
                    <a:pt x="9233" y="419"/>
                  </a:cubicBezTo>
                  <a:cubicBezTo>
                    <a:pt x="9330" y="299"/>
                    <a:pt x="9397" y="213"/>
                    <a:pt x="9442" y="157"/>
                  </a:cubicBezTo>
                  <a:lnTo>
                    <a:pt x="9454" y="157"/>
                  </a:lnTo>
                  <a:cubicBezTo>
                    <a:pt x="9457" y="657"/>
                    <a:pt x="9487" y="1050"/>
                    <a:pt x="9528" y="1050"/>
                  </a:cubicBezTo>
                  <a:cubicBezTo>
                    <a:pt x="9573" y="1050"/>
                    <a:pt x="9607" y="617"/>
                    <a:pt x="9607" y="79"/>
                  </a:cubicBezTo>
                  <a:lnTo>
                    <a:pt x="960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604;p48">
              <a:extLst>
                <a:ext uri="{FF2B5EF4-FFF2-40B4-BE49-F238E27FC236}">
                  <a16:creationId xmlns:a16="http://schemas.microsoft.com/office/drawing/2014/main" id="{E4451A75-4A9D-5BF2-72B3-D67D29DEC037}"/>
                </a:ext>
              </a:extLst>
            </p:cNvPr>
            <p:cNvGrpSpPr/>
            <p:nvPr/>
          </p:nvGrpSpPr>
          <p:grpSpPr>
            <a:xfrm>
              <a:off x="1494120" y="1049416"/>
              <a:ext cx="285038" cy="281828"/>
              <a:chOff x="1494120" y="1049416"/>
              <a:chExt cx="285038" cy="281828"/>
            </a:xfrm>
          </p:grpSpPr>
          <p:sp>
            <p:nvSpPr>
              <p:cNvPr id="2519" name="Google Shape;3605;p48">
                <a:extLst>
                  <a:ext uri="{FF2B5EF4-FFF2-40B4-BE49-F238E27FC236}">
                    <a16:creationId xmlns:a16="http://schemas.microsoft.com/office/drawing/2014/main" id="{AF73AA10-1A1B-B33C-CA10-FCD339FF9FDC}"/>
                  </a:ext>
                </a:extLst>
              </p:cNvPr>
              <p:cNvSpPr/>
              <p:nvPr/>
            </p:nvSpPr>
            <p:spPr>
              <a:xfrm>
                <a:off x="1494120" y="1080031"/>
                <a:ext cx="251261" cy="251213"/>
              </a:xfrm>
              <a:custGeom>
                <a:avLst/>
                <a:gdLst/>
                <a:ahLst/>
                <a:cxnLst/>
                <a:rect l="l" t="t" r="r" b="b"/>
                <a:pathLst>
                  <a:path w="15815" h="15812" extrusionOk="0">
                    <a:moveTo>
                      <a:pt x="7725" y="1"/>
                    </a:moveTo>
                    <a:cubicBezTo>
                      <a:pt x="3459" y="101"/>
                      <a:pt x="0" y="3635"/>
                      <a:pt x="0" y="7904"/>
                    </a:cubicBezTo>
                    <a:cubicBezTo>
                      <a:pt x="0" y="12241"/>
                      <a:pt x="3572" y="15811"/>
                      <a:pt x="7908" y="15811"/>
                    </a:cubicBezTo>
                    <a:cubicBezTo>
                      <a:pt x="12244" y="15811"/>
                      <a:pt x="15815" y="12241"/>
                      <a:pt x="15815" y="7904"/>
                    </a:cubicBezTo>
                    <a:lnTo>
                      <a:pt x="7908" y="7904"/>
                    </a:lnTo>
                    <a:lnTo>
                      <a:pt x="772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3606;p48">
                <a:extLst>
                  <a:ext uri="{FF2B5EF4-FFF2-40B4-BE49-F238E27FC236}">
                    <a16:creationId xmlns:a16="http://schemas.microsoft.com/office/drawing/2014/main" id="{D562F321-F314-1552-A5CD-1065172F5240}"/>
                  </a:ext>
                </a:extLst>
              </p:cNvPr>
              <p:cNvSpPr/>
              <p:nvPr/>
            </p:nvSpPr>
            <p:spPr>
              <a:xfrm>
                <a:off x="1650771" y="1049416"/>
                <a:ext cx="128387" cy="125575"/>
              </a:xfrm>
              <a:custGeom>
                <a:avLst/>
                <a:gdLst/>
                <a:ahLst/>
                <a:cxnLst/>
                <a:rect l="l" t="t" r="r" b="b"/>
                <a:pathLst>
                  <a:path w="8081" h="7904" extrusionOk="0">
                    <a:moveTo>
                      <a:pt x="1" y="0"/>
                    </a:moveTo>
                    <a:lnTo>
                      <a:pt x="177" y="7903"/>
                    </a:lnTo>
                    <a:lnTo>
                      <a:pt x="8080" y="7781"/>
                    </a:lnTo>
                    <a:cubicBezTo>
                      <a:pt x="8024" y="5722"/>
                      <a:pt x="7169" y="3676"/>
                      <a:pt x="5693" y="2238"/>
                    </a:cubicBezTo>
                    <a:cubicBezTo>
                      <a:pt x="4218" y="804"/>
                      <a:pt x="2059" y="0"/>
                      <a:pt x="1" y="0"/>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607;p48">
              <a:extLst>
                <a:ext uri="{FF2B5EF4-FFF2-40B4-BE49-F238E27FC236}">
                  <a16:creationId xmlns:a16="http://schemas.microsoft.com/office/drawing/2014/main" id="{5B083430-881F-C040-724D-951F8C8A1B2E}"/>
                </a:ext>
              </a:extLst>
            </p:cNvPr>
            <p:cNvSpPr/>
            <p:nvPr/>
          </p:nvSpPr>
          <p:spPr>
            <a:xfrm>
              <a:off x="726357" y="1601522"/>
              <a:ext cx="1316216" cy="487333"/>
            </a:xfrm>
            <a:custGeom>
              <a:avLst/>
              <a:gdLst/>
              <a:ahLst/>
              <a:cxnLst/>
              <a:rect l="l" t="t" r="r" b="b"/>
              <a:pathLst>
                <a:path w="82846" h="30674" extrusionOk="0">
                  <a:moveTo>
                    <a:pt x="82846" y="0"/>
                  </a:moveTo>
                  <a:cubicBezTo>
                    <a:pt x="79488" y="90"/>
                    <a:pt x="76533" y="2436"/>
                    <a:pt x="74740" y="5275"/>
                  </a:cubicBezTo>
                  <a:cubicBezTo>
                    <a:pt x="72944" y="8110"/>
                    <a:pt x="72080" y="11419"/>
                    <a:pt x="71102" y="14631"/>
                  </a:cubicBezTo>
                  <a:cubicBezTo>
                    <a:pt x="70127" y="17844"/>
                    <a:pt x="68955" y="21108"/>
                    <a:pt x="66698" y="23595"/>
                  </a:cubicBezTo>
                  <a:cubicBezTo>
                    <a:pt x="64933" y="25542"/>
                    <a:pt x="62347" y="26910"/>
                    <a:pt x="59777" y="26910"/>
                  </a:cubicBezTo>
                  <a:cubicBezTo>
                    <a:pt x="59063" y="26910"/>
                    <a:pt x="58350" y="26804"/>
                    <a:pt x="57656" y="26576"/>
                  </a:cubicBezTo>
                  <a:cubicBezTo>
                    <a:pt x="55336" y="25810"/>
                    <a:pt x="53618" y="23845"/>
                    <a:pt x="52285" y="21799"/>
                  </a:cubicBezTo>
                  <a:cubicBezTo>
                    <a:pt x="50951" y="19752"/>
                    <a:pt x="49861" y="17522"/>
                    <a:pt x="48199" y="15733"/>
                  </a:cubicBezTo>
                  <a:cubicBezTo>
                    <a:pt x="45965" y="13328"/>
                    <a:pt x="42741" y="11875"/>
                    <a:pt x="39462" y="11793"/>
                  </a:cubicBezTo>
                  <a:cubicBezTo>
                    <a:pt x="39363" y="11790"/>
                    <a:pt x="39264" y="11789"/>
                    <a:pt x="39166" y="11789"/>
                  </a:cubicBezTo>
                  <a:cubicBezTo>
                    <a:pt x="35981" y="11789"/>
                    <a:pt x="32817" y="13072"/>
                    <a:pt x="30539" y="15293"/>
                  </a:cubicBezTo>
                  <a:cubicBezTo>
                    <a:pt x="28092" y="17672"/>
                    <a:pt x="26740" y="20947"/>
                    <a:pt x="24578" y="23588"/>
                  </a:cubicBezTo>
                  <a:cubicBezTo>
                    <a:pt x="22912" y="25623"/>
                    <a:pt x="20346" y="27298"/>
                    <a:pt x="17839" y="27298"/>
                  </a:cubicBezTo>
                  <a:cubicBezTo>
                    <a:pt x="17096" y="27298"/>
                    <a:pt x="16358" y="27151"/>
                    <a:pt x="15650" y="26822"/>
                  </a:cubicBezTo>
                  <a:cubicBezTo>
                    <a:pt x="14085" y="26098"/>
                    <a:pt x="13002" y="24626"/>
                    <a:pt x="11572" y="23663"/>
                  </a:cubicBezTo>
                  <a:cubicBezTo>
                    <a:pt x="10371" y="22851"/>
                    <a:pt x="8922" y="22436"/>
                    <a:pt x="7475" y="22436"/>
                  </a:cubicBezTo>
                  <a:cubicBezTo>
                    <a:pt x="6392" y="22436"/>
                    <a:pt x="5310" y="22668"/>
                    <a:pt x="4333" y="23140"/>
                  </a:cubicBezTo>
                  <a:cubicBezTo>
                    <a:pt x="2055" y="24242"/>
                    <a:pt x="195" y="28148"/>
                    <a:pt x="0" y="30674"/>
                  </a:cubicBezTo>
                  <a:lnTo>
                    <a:pt x="82846" y="30577"/>
                  </a:lnTo>
                  <a:lnTo>
                    <a:pt x="82846" y="0"/>
                  </a:ln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08;p48">
              <a:extLst>
                <a:ext uri="{FF2B5EF4-FFF2-40B4-BE49-F238E27FC236}">
                  <a16:creationId xmlns:a16="http://schemas.microsoft.com/office/drawing/2014/main" id="{F9790791-363E-495B-4A40-060DBCF4364F}"/>
                </a:ext>
              </a:extLst>
            </p:cNvPr>
            <p:cNvSpPr/>
            <p:nvPr/>
          </p:nvSpPr>
          <p:spPr>
            <a:xfrm>
              <a:off x="411609" y="2697807"/>
              <a:ext cx="1718376" cy="2145"/>
            </a:xfrm>
            <a:custGeom>
              <a:avLst/>
              <a:gdLst/>
              <a:ahLst/>
              <a:cxnLst/>
              <a:rect l="l" t="t" r="r" b="b"/>
              <a:pathLst>
                <a:path w="108159" h="135" extrusionOk="0">
                  <a:moveTo>
                    <a:pt x="54081" y="0"/>
                  </a:moveTo>
                  <a:cubicBezTo>
                    <a:pt x="24208" y="0"/>
                    <a:pt x="0" y="30"/>
                    <a:pt x="0" y="67"/>
                  </a:cubicBezTo>
                  <a:cubicBezTo>
                    <a:pt x="0" y="105"/>
                    <a:pt x="24208" y="134"/>
                    <a:pt x="54081" y="134"/>
                  </a:cubicBezTo>
                  <a:cubicBezTo>
                    <a:pt x="83944" y="134"/>
                    <a:pt x="108158" y="105"/>
                    <a:pt x="108158" y="67"/>
                  </a:cubicBezTo>
                  <a:cubicBezTo>
                    <a:pt x="108158" y="30"/>
                    <a:pt x="83944" y="0"/>
                    <a:pt x="540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609;p48">
              <a:extLst>
                <a:ext uri="{FF2B5EF4-FFF2-40B4-BE49-F238E27FC236}">
                  <a16:creationId xmlns:a16="http://schemas.microsoft.com/office/drawing/2014/main" id="{7D8B4A90-B17D-7D72-2164-DEDF3A76322B}"/>
                </a:ext>
              </a:extLst>
            </p:cNvPr>
            <p:cNvGrpSpPr/>
            <p:nvPr/>
          </p:nvGrpSpPr>
          <p:grpSpPr>
            <a:xfrm>
              <a:off x="1603188" y="1369374"/>
              <a:ext cx="209969" cy="294109"/>
              <a:chOff x="1603188" y="1369374"/>
              <a:chExt cx="209969" cy="294109"/>
            </a:xfrm>
          </p:grpSpPr>
          <p:sp>
            <p:nvSpPr>
              <p:cNvPr id="2514" name="Google Shape;3610;p48">
                <a:extLst>
                  <a:ext uri="{FF2B5EF4-FFF2-40B4-BE49-F238E27FC236}">
                    <a16:creationId xmlns:a16="http://schemas.microsoft.com/office/drawing/2014/main" id="{CAF5EB3B-A887-DF16-B956-C94FCB7655ED}"/>
                  </a:ext>
                </a:extLst>
              </p:cNvPr>
              <p:cNvSpPr/>
              <p:nvPr/>
            </p:nvSpPr>
            <p:spPr>
              <a:xfrm>
                <a:off x="1603188" y="1369374"/>
                <a:ext cx="209969" cy="294109"/>
              </a:xfrm>
              <a:custGeom>
                <a:avLst/>
                <a:gdLst/>
                <a:ahLst/>
                <a:cxnLst/>
                <a:rect l="l" t="t" r="r" b="b"/>
                <a:pathLst>
                  <a:path w="13216" h="18512" extrusionOk="0">
                    <a:moveTo>
                      <a:pt x="575" y="1"/>
                    </a:moveTo>
                    <a:cubicBezTo>
                      <a:pt x="270" y="1"/>
                      <a:pt x="1" y="266"/>
                      <a:pt x="1" y="573"/>
                    </a:cubicBezTo>
                    <a:lnTo>
                      <a:pt x="1" y="1368"/>
                    </a:lnTo>
                    <a:lnTo>
                      <a:pt x="1" y="2945"/>
                    </a:lnTo>
                    <a:lnTo>
                      <a:pt x="1" y="6026"/>
                    </a:lnTo>
                    <a:cubicBezTo>
                      <a:pt x="1" y="8043"/>
                      <a:pt x="4" y="9992"/>
                      <a:pt x="4" y="11849"/>
                    </a:cubicBezTo>
                    <a:cubicBezTo>
                      <a:pt x="4" y="13705"/>
                      <a:pt x="8" y="15469"/>
                      <a:pt x="12" y="17119"/>
                    </a:cubicBezTo>
                    <a:lnTo>
                      <a:pt x="12" y="17732"/>
                    </a:lnTo>
                    <a:cubicBezTo>
                      <a:pt x="15" y="17832"/>
                      <a:pt x="4" y="17929"/>
                      <a:pt x="23" y="18041"/>
                    </a:cubicBezTo>
                    <a:cubicBezTo>
                      <a:pt x="41" y="18153"/>
                      <a:pt x="94" y="18255"/>
                      <a:pt x="172" y="18333"/>
                    </a:cubicBezTo>
                    <a:cubicBezTo>
                      <a:pt x="247" y="18411"/>
                      <a:pt x="344" y="18472"/>
                      <a:pt x="453" y="18494"/>
                    </a:cubicBezTo>
                    <a:cubicBezTo>
                      <a:pt x="517" y="18509"/>
                      <a:pt x="578" y="18512"/>
                      <a:pt x="637" y="18512"/>
                    </a:cubicBezTo>
                    <a:cubicBezTo>
                      <a:pt x="662" y="18512"/>
                      <a:pt x="686" y="18511"/>
                      <a:pt x="710" y="18511"/>
                    </a:cubicBezTo>
                    <a:cubicBezTo>
                      <a:pt x="726" y="18511"/>
                      <a:pt x="742" y="18511"/>
                      <a:pt x="758" y="18512"/>
                    </a:cubicBezTo>
                    <a:cubicBezTo>
                      <a:pt x="953" y="18508"/>
                      <a:pt x="1147" y="18508"/>
                      <a:pt x="1337" y="18508"/>
                    </a:cubicBezTo>
                    <a:cubicBezTo>
                      <a:pt x="2103" y="18508"/>
                      <a:pt x="2839" y="18505"/>
                      <a:pt x="3542" y="18505"/>
                    </a:cubicBezTo>
                    <a:cubicBezTo>
                      <a:pt x="6343" y="18498"/>
                      <a:pt x="8614" y="18489"/>
                      <a:pt x="10186" y="18482"/>
                    </a:cubicBezTo>
                    <a:cubicBezTo>
                      <a:pt x="10970" y="18479"/>
                      <a:pt x="11576" y="18475"/>
                      <a:pt x="11994" y="18472"/>
                    </a:cubicBezTo>
                    <a:cubicBezTo>
                      <a:pt x="12199" y="18467"/>
                      <a:pt x="12356" y="18467"/>
                      <a:pt x="12465" y="18463"/>
                    </a:cubicBezTo>
                    <a:cubicBezTo>
                      <a:pt x="12573" y="18463"/>
                      <a:pt x="12625" y="18456"/>
                      <a:pt x="12625" y="18456"/>
                    </a:cubicBezTo>
                    <a:cubicBezTo>
                      <a:pt x="12625" y="18456"/>
                      <a:pt x="12573" y="18453"/>
                      <a:pt x="12465" y="18449"/>
                    </a:cubicBezTo>
                    <a:cubicBezTo>
                      <a:pt x="12356" y="18449"/>
                      <a:pt x="12199" y="18445"/>
                      <a:pt x="11994" y="18445"/>
                    </a:cubicBezTo>
                    <a:cubicBezTo>
                      <a:pt x="11576" y="18441"/>
                      <a:pt x="10970" y="18437"/>
                      <a:pt x="10186" y="18430"/>
                    </a:cubicBezTo>
                    <a:cubicBezTo>
                      <a:pt x="8614" y="18427"/>
                      <a:pt x="6343" y="18419"/>
                      <a:pt x="3542" y="18411"/>
                    </a:cubicBezTo>
                    <a:cubicBezTo>
                      <a:pt x="2839" y="18408"/>
                      <a:pt x="2103" y="18408"/>
                      <a:pt x="1337" y="18404"/>
                    </a:cubicBezTo>
                    <a:lnTo>
                      <a:pt x="758" y="18404"/>
                    </a:lnTo>
                    <a:cubicBezTo>
                      <a:pt x="738" y="18403"/>
                      <a:pt x="718" y="18403"/>
                      <a:pt x="697" y="18403"/>
                    </a:cubicBezTo>
                    <a:cubicBezTo>
                      <a:pt x="674" y="18403"/>
                      <a:pt x="650" y="18404"/>
                      <a:pt x="627" y="18404"/>
                    </a:cubicBezTo>
                    <a:cubicBezTo>
                      <a:pt x="573" y="18404"/>
                      <a:pt x="521" y="18402"/>
                      <a:pt x="475" y="18389"/>
                    </a:cubicBezTo>
                    <a:cubicBezTo>
                      <a:pt x="389" y="18370"/>
                      <a:pt x="310" y="18325"/>
                      <a:pt x="251" y="18258"/>
                    </a:cubicBezTo>
                    <a:cubicBezTo>
                      <a:pt x="187" y="18195"/>
                      <a:pt x="146" y="18113"/>
                      <a:pt x="127" y="18023"/>
                    </a:cubicBezTo>
                    <a:cubicBezTo>
                      <a:pt x="117" y="17941"/>
                      <a:pt x="124" y="17832"/>
                      <a:pt x="120" y="17732"/>
                    </a:cubicBezTo>
                    <a:cubicBezTo>
                      <a:pt x="120" y="17530"/>
                      <a:pt x="120" y="17324"/>
                      <a:pt x="124" y="17119"/>
                    </a:cubicBezTo>
                    <a:cubicBezTo>
                      <a:pt x="124" y="15469"/>
                      <a:pt x="127" y="13705"/>
                      <a:pt x="127" y="11849"/>
                    </a:cubicBezTo>
                    <a:cubicBezTo>
                      <a:pt x="131" y="9992"/>
                      <a:pt x="131" y="8043"/>
                      <a:pt x="131" y="6026"/>
                    </a:cubicBezTo>
                    <a:cubicBezTo>
                      <a:pt x="131" y="5013"/>
                      <a:pt x="131" y="3986"/>
                      <a:pt x="135" y="2945"/>
                    </a:cubicBezTo>
                    <a:lnTo>
                      <a:pt x="135" y="1368"/>
                    </a:lnTo>
                    <a:lnTo>
                      <a:pt x="135" y="576"/>
                    </a:lnTo>
                    <a:cubicBezTo>
                      <a:pt x="135" y="339"/>
                      <a:pt x="344" y="135"/>
                      <a:pt x="581" y="135"/>
                    </a:cubicBezTo>
                    <a:cubicBezTo>
                      <a:pt x="583" y="135"/>
                      <a:pt x="585" y="135"/>
                      <a:pt x="587" y="135"/>
                    </a:cubicBezTo>
                    <a:cubicBezTo>
                      <a:pt x="4868" y="135"/>
                      <a:pt x="8946" y="135"/>
                      <a:pt x="12655" y="132"/>
                    </a:cubicBezTo>
                    <a:cubicBezTo>
                      <a:pt x="12860" y="143"/>
                      <a:pt x="13044" y="311"/>
                      <a:pt x="13077" y="509"/>
                    </a:cubicBezTo>
                    <a:cubicBezTo>
                      <a:pt x="13089" y="718"/>
                      <a:pt x="13081" y="961"/>
                      <a:pt x="13084" y="1181"/>
                    </a:cubicBezTo>
                    <a:lnTo>
                      <a:pt x="13084" y="2519"/>
                    </a:lnTo>
                    <a:cubicBezTo>
                      <a:pt x="13084" y="3396"/>
                      <a:pt x="13089" y="4252"/>
                      <a:pt x="13089" y="5077"/>
                    </a:cubicBezTo>
                    <a:cubicBezTo>
                      <a:pt x="13092" y="6728"/>
                      <a:pt x="13092" y="8263"/>
                      <a:pt x="13096" y="9668"/>
                    </a:cubicBezTo>
                    <a:cubicBezTo>
                      <a:pt x="13107" y="12469"/>
                      <a:pt x="13115" y="14740"/>
                      <a:pt x="13118" y="16316"/>
                    </a:cubicBezTo>
                    <a:cubicBezTo>
                      <a:pt x="13122" y="16708"/>
                      <a:pt x="13122" y="17055"/>
                      <a:pt x="13125" y="17358"/>
                    </a:cubicBezTo>
                    <a:lnTo>
                      <a:pt x="13125" y="17777"/>
                    </a:lnTo>
                    <a:cubicBezTo>
                      <a:pt x="13125" y="17903"/>
                      <a:pt x="13137" y="18019"/>
                      <a:pt x="13099" y="18113"/>
                    </a:cubicBezTo>
                    <a:cubicBezTo>
                      <a:pt x="13029" y="18307"/>
                      <a:pt x="12875" y="18393"/>
                      <a:pt x="12782" y="18427"/>
                    </a:cubicBezTo>
                    <a:cubicBezTo>
                      <a:pt x="12681" y="18456"/>
                      <a:pt x="12625" y="18453"/>
                      <a:pt x="12625" y="18456"/>
                    </a:cubicBezTo>
                    <a:cubicBezTo>
                      <a:pt x="12625" y="18456"/>
                      <a:pt x="12635" y="18458"/>
                      <a:pt x="12654" y="18458"/>
                    </a:cubicBezTo>
                    <a:cubicBezTo>
                      <a:pt x="12681" y="18458"/>
                      <a:pt x="12725" y="18455"/>
                      <a:pt x="12786" y="18437"/>
                    </a:cubicBezTo>
                    <a:cubicBezTo>
                      <a:pt x="12883" y="18411"/>
                      <a:pt x="13044" y="18325"/>
                      <a:pt x="13125" y="18124"/>
                    </a:cubicBezTo>
                    <a:cubicBezTo>
                      <a:pt x="13167" y="18023"/>
                      <a:pt x="13160" y="17903"/>
                      <a:pt x="13160" y="17777"/>
                    </a:cubicBezTo>
                    <a:cubicBezTo>
                      <a:pt x="13163" y="17650"/>
                      <a:pt x="13163" y="17508"/>
                      <a:pt x="13163" y="17358"/>
                    </a:cubicBezTo>
                    <a:cubicBezTo>
                      <a:pt x="13167" y="17055"/>
                      <a:pt x="13167" y="16708"/>
                      <a:pt x="13170" y="16316"/>
                    </a:cubicBezTo>
                    <a:cubicBezTo>
                      <a:pt x="13174" y="14740"/>
                      <a:pt x="13182" y="12469"/>
                      <a:pt x="13193" y="9668"/>
                    </a:cubicBezTo>
                    <a:cubicBezTo>
                      <a:pt x="13193" y="8263"/>
                      <a:pt x="13196" y="6728"/>
                      <a:pt x="13201" y="5077"/>
                    </a:cubicBezTo>
                    <a:cubicBezTo>
                      <a:pt x="13201" y="4252"/>
                      <a:pt x="13204" y="3396"/>
                      <a:pt x="13204" y="2519"/>
                    </a:cubicBezTo>
                    <a:lnTo>
                      <a:pt x="13204" y="1181"/>
                    </a:lnTo>
                    <a:cubicBezTo>
                      <a:pt x="13201" y="950"/>
                      <a:pt x="13215" y="737"/>
                      <a:pt x="13196" y="490"/>
                    </a:cubicBezTo>
                    <a:cubicBezTo>
                      <a:pt x="13160" y="233"/>
                      <a:pt x="12927" y="19"/>
                      <a:pt x="12663" y="9"/>
                    </a:cubicBezTo>
                    <a:cubicBezTo>
                      <a:pt x="8950" y="9"/>
                      <a:pt x="4871" y="5"/>
                      <a:pt x="587" y="1"/>
                    </a:cubicBezTo>
                    <a:cubicBezTo>
                      <a:pt x="583" y="1"/>
                      <a:pt x="579" y="1"/>
                      <a:pt x="5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3611;p48">
                <a:extLst>
                  <a:ext uri="{FF2B5EF4-FFF2-40B4-BE49-F238E27FC236}">
                    <a16:creationId xmlns:a16="http://schemas.microsoft.com/office/drawing/2014/main" id="{3515ECDA-C6AC-97C7-B992-9E055E4BE99B}"/>
                  </a:ext>
                </a:extLst>
              </p:cNvPr>
              <p:cNvSpPr/>
              <p:nvPr/>
            </p:nvSpPr>
            <p:spPr>
              <a:xfrm>
                <a:off x="1647450" y="1426490"/>
                <a:ext cx="123462" cy="108972"/>
              </a:xfrm>
              <a:custGeom>
                <a:avLst/>
                <a:gdLst/>
                <a:ahLst/>
                <a:cxnLst/>
                <a:rect l="l" t="t" r="r" b="b"/>
                <a:pathLst>
                  <a:path w="7771" h="6859" extrusionOk="0">
                    <a:moveTo>
                      <a:pt x="4056" y="154"/>
                    </a:moveTo>
                    <a:cubicBezTo>
                      <a:pt x="4227" y="154"/>
                      <a:pt x="4398" y="167"/>
                      <a:pt x="4567" y="192"/>
                    </a:cubicBezTo>
                    <a:lnTo>
                      <a:pt x="4567" y="192"/>
                    </a:lnTo>
                    <a:cubicBezTo>
                      <a:pt x="4574" y="252"/>
                      <a:pt x="4610" y="309"/>
                      <a:pt x="4681" y="336"/>
                    </a:cubicBezTo>
                    <a:cubicBezTo>
                      <a:pt x="6216" y="899"/>
                      <a:pt x="7322" y="2558"/>
                      <a:pt x="6862" y="4223"/>
                    </a:cubicBezTo>
                    <a:cubicBezTo>
                      <a:pt x="6491" y="5568"/>
                      <a:pt x="5094" y="6534"/>
                      <a:pt x="3709" y="6534"/>
                    </a:cubicBezTo>
                    <a:cubicBezTo>
                      <a:pt x="3467" y="6534"/>
                      <a:pt x="3225" y="6504"/>
                      <a:pt x="2989" y="6442"/>
                    </a:cubicBezTo>
                    <a:cubicBezTo>
                      <a:pt x="1468" y="6035"/>
                      <a:pt x="487" y="4403"/>
                      <a:pt x="677" y="2879"/>
                    </a:cubicBezTo>
                    <a:cubicBezTo>
                      <a:pt x="890" y="1221"/>
                      <a:pt x="2473" y="154"/>
                      <a:pt x="4056" y="154"/>
                    </a:cubicBezTo>
                    <a:close/>
                    <a:moveTo>
                      <a:pt x="4713" y="0"/>
                    </a:moveTo>
                    <a:cubicBezTo>
                      <a:pt x="4652" y="0"/>
                      <a:pt x="4608" y="36"/>
                      <a:pt x="4584" y="85"/>
                    </a:cubicBezTo>
                    <a:lnTo>
                      <a:pt x="4584" y="85"/>
                    </a:lnTo>
                    <a:cubicBezTo>
                      <a:pt x="4350" y="39"/>
                      <a:pt x="4113" y="17"/>
                      <a:pt x="3878" y="17"/>
                    </a:cubicBezTo>
                    <a:cubicBezTo>
                      <a:pt x="2363" y="17"/>
                      <a:pt x="898" y="943"/>
                      <a:pt x="475" y="2491"/>
                    </a:cubicBezTo>
                    <a:cubicBezTo>
                      <a:pt x="1" y="4235"/>
                      <a:pt x="1151" y="6271"/>
                      <a:pt x="2903" y="6749"/>
                    </a:cubicBezTo>
                    <a:cubicBezTo>
                      <a:pt x="3178" y="6823"/>
                      <a:pt x="3460" y="6858"/>
                      <a:pt x="3741" y="6858"/>
                    </a:cubicBezTo>
                    <a:cubicBezTo>
                      <a:pt x="5212" y="6858"/>
                      <a:pt x="6666" y="5889"/>
                      <a:pt x="7143" y="4478"/>
                    </a:cubicBezTo>
                    <a:cubicBezTo>
                      <a:pt x="7770" y="2613"/>
                      <a:pt x="6574" y="605"/>
                      <a:pt x="4771" y="10"/>
                    </a:cubicBezTo>
                    <a:cubicBezTo>
                      <a:pt x="4750" y="3"/>
                      <a:pt x="4731" y="0"/>
                      <a:pt x="47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3612;p48">
                <a:extLst>
                  <a:ext uri="{FF2B5EF4-FFF2-40B4-BE49-F238E27FC236}">
                    <a16:creationId xmlns:a16="http://schemas.microsoft.com/office/drawing/2014/main" id="{3D2544F5-0C38-257F-1EA8-974EF8370DC1}"/>
                  </a:ext>
                </a:extLst>
              </p:cNvPr>
              <p:cNvSpPr/>
              <p:nvPr/>
            </p:nvSpPr>
            <p:spPr>
              <a:xfrm>
                <a:off x="1692190" y="1423757"/>
                <a:ext cx="80550" cy="111451"/>
              </a:xfrm>
              <a:custGeom>
                <a:avLst/>
                <a:gdLst/>
                <a:ahLst/>
                <a:cxnLst/>
                <a:rect l="l" t="t" r="r" b="b"/>
                <a:pathLst>
                  <a:path w="5070" h="7015" extrusionOk="0">
                    <a:moveTo>
                      <a:pt x="1888" y="0"/>
                    </a:moveTo>
                    <a:cubicBezTo>
                      <a:pt x="1550" y="0"/>
                      <a:pt x="1458" y="529"/>
                      <a:pt x="1820" y="672"/>
                    </a:cubicBezTo>
                    <a:cubicBezTo>
                      <a:pt x="3381" y="1284"/>
                      <a:pt x="4420" y="2976"/>
                      <a:pt x="3800" y="4638"/>
                    </a:cubicBezTo>
                    <a:cubicBezTo>
                      <a:pt x="3304" y="5975"/>
                      <a:pt x="1931" y="6687"/>
                      <a:pt x="566" y="6687"/>
                    </a:cubicBezTo>
                    <a:cubicBezTo>
                      <a:pt x="421" y="6687"/>
                      <a:pt x="276" y="6679"/>
                      <a:pt x="132" y="6662"/>
                    </a:cubicBezTo>
                    <a:cubicBezTo>
                      <a:pt x="127" y="6662"/>
                      <a:pt x="123" y="6662"/>
                      <a:pt x="119" y="6662"/>
                    </a:cubicBezTo>
                    <a:cubicBezTo>
                      <a:pt x="11" y="6662"/>
                      <a:pt x="1" y="6836"/>
                      <a:pt x="102" y="6864"/>
                    </a:cubicBezTo>
                    <a:cubicBezTo>
                      <a:pt x="432" y="6966"/>
                      <a:pt x="771" y="7015"/>
                      <a:pt x="1108" y="7015"/>
                    </a:cubicBezTo>
                    <a:cubicBezTo>
                      <a:pt x="2614" y="7015"/>
                      <a:pt x="4078" y="6045"/>
                      <a:pt x="4520" y="4523"/>
                    </a:cubicBezTo>
                    <a:cubicBezTo>
                      <a:pt x="5070" y="2629"/>
                      <a:pt x="3845" y="582"/>
                      <a:pt x="2000" y="18"/>
                    </a:cubicBezTo>
                    <a:cubicBezTo>
                      <a:pt x="1960" y="6"/>
                      <a:pt x="1923" y="0"/>
                      <a:pt x="1888"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3613;p48">
                <a:extLst>
                  <a:ext uri="{FF2B5EF4-FFF2-40B4-BE49-F238E27FC236}">
                    <a16:creationId xmlns:a16="http://schemas.microsoft.com/office/drawing/2014/main" id="{ACD35394-2C7C-1D4A-3C37-05CF9F328A14}"/>
                  </a:ext>
                </a:extLst>
              </p:cNvPr>
              <p:cNvSpPr/>
              <p:nvPr/>
            </p:nvSpPr>
            <p:spPr>
              <a:xfrm>
                <a:off x="1651486" y="1580996"/>
                <a:ext cx="113961" cy="2208"/>
              </a:xfrm>
              <a:custGeom>
                <a:avLst/>
                <a:gdLst/>
                <a:ahLst/>
                <a:cxnLst/>
                <a:rect l="l" t="t" r="r" b="b"/>
                <a:pathLst>
                  <a:path w="7173" h="139" extrusionOk="0">
                    <a:moveTo>
                      <a:pt x="3586" y="1"/>
                    </a:moveTo>
                    <a:cubicBezTo>
                      <a:pt x="1607" y="1"/>
                      <a:pt x="1" y="34"/>
                      <a:pt x="1" y="71"/>
                    </a:cubicBezTo>
                    <a:cubicBezTo>
                      <a:pt x="1" y="109"/>
                      <a:pt x="1607" y="139"/>
                      <a:pt x="3586" y="139"/>
                    </a:cubicBezTo>
                    <a:cubicBezTo>
                      <a:pt x="5567" y="139"/>
                      <a:pt x="7172" y="109"/>
                      <a:pt x="7172" y="71"/>
                    </a:cubicBezTo>
                    <a:cubicBezTo>
                      <a:pt x="7172" y="34"/>
                      <a:pt x="5567" y="1"/>
                      <a:pt x="35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3614;p48">
                <a:extLst>
                  <a:ext uri="{FF2B5EF4-FFF2-40B4-BE49-F238E27FC236}">
                    <a16:creationId xmlns:a16="http://schemas.microsoft.com/office/drawing/2014/main" id="{D0520143-4208-06C5-81A3-1E5664F7DB67}"/>
                  </a:ext>
                </a:extLst>
              </p:cNvPr>
              <p:cNvSpPr/>
              <p:nvPr/>
            </p:nvSpPr>
            <p:spPr>
              <a:xfrm>
                <a:off x="1651486" y="1598313"/>
                <a:ext cx="113961" cy="2161"/>
              </a:xfrm>
              <a:custGeom>
                <a:avLst/>
                <a:gdLst/>
                <a:ahLst/>
                <a:cxnLst/>
                <a:rect l="l" t="t" r="r" b="b"/>
                <a:pathLst>
                  <a:path w="7173" h="136" extrusionOk="0">
                    <a:moveTo>
                      <a:pt x="3586" y="1"/>
                    </a:moveTo>
                    <a:cubicBezTo>
                      <a:pt x="1607" y="1"/>
                      <a:pt x="1" y="31"/>
                      <a:pt x="1" y="68"/>
                    </a:cubicBezTo>
                    <a:cubicBezTo>
                      <a:pt x="1" y="106"/>
                      <a:pt x="1607" y="135"/>
                      <a:pt x="3586" y="135"/>
                    </a:cubicBezTo>
                    <a:cubicBezTo>
                      <a:pt x="5567" y="135"/>
                      <a:pt x="7172" y="106"/>
                      <a:pt x="7172" y="68"/>
                    </a:cubicBezTo>
                    <a:cubicBezTo>
                      <a:pt x="7172" y="31"/>
                      <a:pt x="5567" y="1"/>
                      <a:pt x="35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15;p48">
              <a:extLst>
                <a:ext uri="{FF2B5EF4-FFF2-40B4-BE49-F238E27FC236}">
                  <a16:creationId xmlns:a16="http://schemas.microsoft.com/office/drawing/2014/main" id="{70401924-F66A-FE25-A58C-7B4DEDFC1102}"/>
                </a:ext>
              </a:extLst>
            </p:cNvPr>
            <p:cNvSpPr/>
            <p:nvPr/>
          </p:nvSpPr>
          <p:spPr>
            <a:xfrm>
              <a:off x="1019624" y="1242830"/>
              <a:ext cx="462231" cy="99678"/>
            </a:xfrm>
            <a:custGeom>
              <a:avLst/>
              <a:gdLst/>
              <a:ahLst/>
              <a:cxnLst/>
              <a:rect l="l" t="t" r="r" b="b"/>
              <a:pathLst>
                <a:path w="29094" h="6274" extrusionOk="0">
                  <a:moveTo>
                    <a:pt x="25522" y="0"/>
                  </a:moveTo>
                  <a:cubicBezTo>
                    <a:pt x="25196" y="0"/>
                    <a:pt x="24852" y="21"/>
                    <a:pt x="24491" y="70"/>
                  </a:cubicBezTo>
                  <a:cubicBezTo>
                    <a:pt x="23763" y="175"/>
                    <a:pt x="22967" y="387"/>
                    <a:pt x="22187" y="780"/>
                  </a:cubicBezTo>
                  <a:cubicBezTo>
                    <a:pt x="21403" y="1161"/>
                    <a:pt x="20659" y="1732"/>
                    <a:pt x="19931" y="2371"/>
                  </a:cubicBezTo>
                  <a:cubicBezTo>
                    <a:pt x="19199" y="3009"/>
                    <a:pt x="18481" y="3726"/>
                    <a:pt x="17671" y="4376"/>
                  </a:cubicBezTo>
                  <a:cubicBezTo>
                    <a:pt x="16857" y="5019"/>
                    <a:pt x="15935" y="5621"/>
                    <a:pt x="14877" y="5890"/>
                  </a:cubicBezTo>
                  <a:cubicBezTo>
                    <a:pt x="14538" y="5981"/>
                    <a:pt x="14196" y="6023"/>
                    <a:pt x="13857" y="6023"/>
                  </a:cubicBezTo>
                  <a:cubicBezTo>
                    <a:pt x="13135" y="6023"/>
                    <a:pt x="12426" y="5832"/>
                    <a:pt x="11796" y="5527"/>
                  </a:cubicBezTo>
                  <a:cubicBezTo>
                    <a:pt x="10855" y="5090"/>
                    <a:pt x="10025" y="4500"/>
                    <a:pt x="9196" y="3999"/>
                  </a:cubicBezTo>
                  <a:cubicBezTo>
                    <a:pt x="8371" y="3492"/>
                    <a:pt x="7519" y="3077"/>
                    <a:pt x="6664" y="2890"/>
                  </a:cubicBezTo>
                  <a:cubicBezTo>
                    <a:pt x="6089" y="2756"/>
                    <a:pt x="5529" y="2699"/>
                    <a:pt x="5000" y="2699"/>
                  </a:cubicBezTo>
                  <a:cubicBezTo>
                    <a:pt x="4745" y="2699"/>
                    <a:pt x="4498" y="2713"/>
                    <a:pt x="4259" y="2737"/>
                  </a:cubicBezTo>
                  <a:cubicBezTo>
                    <a:pt x="2780" y="2890"/>
                    <a:pt x="1677" y="3439"/>
                    <a:pt x="994" y="3883"/>
                  </a:cubicBezTo>
                  <a:cubicBezTo>
                    <a:pt x="651" y="4107"/>
                    <a:pt x="396" y="4306"/>
                    <a:pt x="239" y="4455"/>
                  </a:cubicBezTo>
                  <a:cubicBezTo>
                    <a:pt x="82" y="4600"/>
                    <a:pt x="1" y="4679"/>
                    <a:pt x="4" y="4687"/>
                  </a:cubicBezTo>
                  <a:cubicBezTo>
                    <a:pt x="5" y="4687"/>
                    <a:pt x="6" y="4688"/>
                    <a:pt x="7" y="4688"/>
                  </a:cubicBezTo>
                  <a:cubicBezTo>
                    <a:pt x="45" y="4688"/>
                    <a:pt x="374" y="4374"/>
                    <a:pt x="1046" y="3966"/>
                  </a:cubicBezTo>
                  <a:cubicBezTo>
                    <a:pt x="1734" y="3551"/>
                    <a:pt x="2828" y="3040"/>
                    <a:pt x="4273" y="2912"/>
                  </a:cubicBezTo>
                  <a:cubicBezTo>
                    <a:pt x="4472" y="2896"/>
                    <a:pt x="4676" y="2887"/>
                    <a:pt x="4886" y="2887"/>
                  </a:cubicBezTo>
                  <a:cubicBezTo>
                    <a:pt x="5436" y="2887"/>
                    <a:pt x="6020" y="2948"/>
                    <a:pt x="6615" y="3092"/>
                  </a:cubicBezTo>
                  <a:cubicBezTo>
                    <a:pt x="7445" y="3282"/>
                    <a:pt x="8262" y="3685"/>
                    <a:pt x="9077" y="4197"/>
                  </a:cubicBezTo>
                  <a:cubicBezTo>
                    <a:pt x="9895" y="4698"/>
                    <a:pt x="10724" y="5295"/>
                    <a:pt x="11691" y="5751"/>
                  </a:cubicBezTo>
                  <a:cubicBezTo>
                    <a:pt x="12173" y="5976"/>
                    <a:pt x="12696" y="6158"/>
                    <a:pt x="13253" y="6233"/>
                  </a:cubicBezTo>
                  <a:cubicBezTo>
                    <a:pt x="13443" y="6260"/>
                    <a:pt x="13637" y="6273"/>
                    <a:pt x="13832" y="6273"/>
                  </a:cubicBezTo>
                  <a:cubicBezTo>
                    <a:pt x="14202" y="6273"/>
                    <a:pt x="14575" y="6225"/>
                    <a:pt x="14937" y="6132"/>
                  </a:cubicBezTo>
                  <a:cubicBezTo>
                    <a:pt x="16050" y="5848"/>
                    <a:pt x="16999" y="5228"/>
                    <a:pt x="17824" y="4571"/>
                  </a:cubicBezTo>
                  <a:cubicBezTo>
                    <a:pt x="18650" y="3902"/>
                    <a:pt x="19364" y="3181"/>
                    <a:pt x="20084" y="2547"/>
                  </a:cubicBezTo>
                  <a:cubicBezTo>
                    <a:pt x="20801" y="1908"/>
                    <a:pt x="21526" y="1344"/>
                    <a:pt x="22284" y="963"/>
                  </a:cubicBezTo>
                  <a:cubicBezTo>
                    <a:pt x="23034" y="575"/>
                    <a:pt x="23808" y="361"/>
                    <a:pt x="24518" y="246"/>
                  </a:cubicBezTo>
                  <a:cubicBezTo>
                    <a:pt x="24921" y="185"/>
                    <a:pt x="25304" y="159"/>
                    <a:pt x="25664" y="159"/>
                  </a:cubicBezTo>
                  <a:cubicBezTo>
                    <a:pt x="26586" y="159"/>
                    <a:pt x="27355" y="327"/>
                    <a:pt x="27906" y="496"/>
                  </a:cubicBezTo>
                  <a:cubicBezTo>
                    <a:pt x="28646" y="731"/>
                    <a:pt x="29041" y="949"/>
                    <a:pt x="29086" y="949"/>
                  </a:cubicBezTo>
                  <a:cubicBezTo>
                    <a:pt x="29088" y="949"/>
                    <a:pt x="29089" y="949"/>
                    <a:pt x="29090" y="948"/>
                  </a:cubicBezTo>
                  <a:cubicBezTo>
                    <a:pt x="29093" y="940"/>
                    <a:pt x="28996" y="880"/>
                    <a:pt x="28806" y="780"/>
                  </a:cubicBezTo>
                  <a:cubicBezTo>
                    <a:pt x="28615" y="675"/>
                    <a:pt x="28328" y="537"/>
                    <a:pt x="27939" y="402"/>
                  </a:cubicBezTo>
                  <a:cubicBezTo>
                    <a:pt x="27358" y="199"/>
                    <a:pt x="26528" y="0"/>
                    <a:pt x="255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16;p48">
              <a:extLst>
                <a:ext uri="{FF2B5EF4-FFF2-40B4-BE49-F238E27FC236}">
                  <a16:creationId xmlns:a16="http://schemas.microsoft.com/office/drawing/2014/main" id="{AFEAE238-1B83-0D4C-9407-57EB543537E5}"/>
                </a:ext>
              </a:extLst>
            </p:cNvPr>
            <p:cNvSpPr/>
            <p:nvPr/>
          </p:nvSpPr>
          <p:spPr>
            <a:xfrm>
              <a:off x="1108817" y="1347370"/>
              <a:ext cx="49617" cy="134249"/>
            </a:xfrm>
            <a:custGeom>
              <a:avLst/>
              <a:gdLst/>
              <a:ahLst/>
              <a:cxnLst/>
              <a:rect l="l" t="t" r="r" b="b"/>
              <a:pathLst>
                <a:path w="3123" h="8450" extrusionOk="0">
                  <a:moveTo>
                    <a:pt x="0" y="1"/>
                  </a:moveTo>
                  <a:lnTo>
                    <a:pt x="0" y="8450"/>
                  </a:lnTo>
                  <a:lnTo>
                    <a:pt x="3122" y="8450"/>
                  </a:lnTo>
                  <a:lnTo>
                    <a:pt x="312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17;p48">
              <a:extLst>
                <a:ext uri="{FF2B5EF4-FFF2-40B4-BE49-F238E27FC236}">
                  <a16:creationId xmlns:a16="http://schemas.microsoft.com/office/drawing/2014/main" id="{9B5278FE-F1D6-51C3-D6F3-052CAC0E835B}"/>
                </a:ext>
              </a:extLst>
            </p:cNvPr>
            <p:cNvSpPr/>
            <p:nvPr/>
          </p:nvSpPr>
          <p:spPr>
            <a:xfrm>
              <a:off x="1319421" y="1347370"/>
              <a:ext cx="49680" cy="134249"/>
            </a:xfrm>
            <a:custGeom>
              <a:avLst/>
              <a:gdLst/>
              <a:ahLst/>
              <a:cxnLst/>
              <a:rect l="l" t="t" r="r" b="b"/>
              <a:pathLst>
                <a:path w="3127" h="8450" extrusionOk="0">
                  <a:moveTo>
                    <a:pt x="1" y="1"/>
                  </a:moveTo>
                  <a:lnTo>
                    <a:pt x="1" y="8450"/>
                  </a:lnTo>
                  <a:lnTo>
                    <a:pt x="3126" y="8450"/>
                  </a:lnTo>
                  <a:lnTo>
                    <a:pt x="31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8;p48">
              <a:extLst>
                <a:ext uri="{FF2B5EF4-FFF2-40B4-BE49-F238E27FC236}">
                  <a16:creationId xmlns:a16="http://schemas.microsoft.com/office/drawing/2014/main" id="{5A0EE7FF-025F-D7F3-AEC6-D5B9855F44D0}"/>
                </a:ext>
              </a:extLst>
            </p:cNvPr>
            <p:cNvSpPr/>
            <p:nvPr/>
          </p:nvSpPr>
          <p:spPr>
            <a:xfrm>
              <a:off x="1389628" y="1268504"/>
              <a:ext cx="49664" cy="213115"/>
            </a:xfrm>
            <a:custGeom>
              <a:avLst/>
              <a:gdLst/>
              <a:ahLst/>
              <a:cxnLst/>
              <a:rect l="l" t="t" r="r" b="b"/>
              <a:pathLst>
                <a:path w="3126" h="13414" extrusionOk="0">
                  <a:moveTo>
                    <a:pt x="0" y="0"/>
                  </a:moveTo>
                  <a:lnTo>
                    <a:pt x="0" y="13414"/>
                  </a:lnTo>
                  <a:lnTo>
                    <a:pt x="3126" y="13414"/>
                  </a:lnTo>
                  <a:lnTo>
                    <a:pt x="31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9;p48">
              <a:extLst>
                <a:ext uri="{FF2B5EF4-FFF2-40B4-BE49-F238E27FC236}">
                  <a16:creationId xmlns:a16="http://schemas.microsoft.com/office/drawing/2014/main" id="{01B50D4B-6E30-B9E6-9585-6EC22451B71D}"/>
                </a:ext>
              </a:extLst>
            </p:cNvPr>
            <p:cNvSpPr/>
            <p:nvPr/>
          </p:nvSpPr>
          <p:spPr>
            <a:xfrm>
              <a:off x="1044552" y="1439343"/>
              <a:ext cx="49680" cy="45184"/>
            </a:xfrm>
            <a:custGeom>
              <a:avLst/>
              <a:gdLst/>
              <a:ahLst/>
              <a:cxnLst/>
              <a:rect l="l" t="t" r="r" b="b"/>
              <a:pathLst>
                <a:path w="3127" h="2844" extrusionOk="0">
                  <a:moveTo>
                    <a:pt x="0" y="1"/>
                  </a:moveTo>
                  <a:lnTo>
                    <a:pt x="0" y="2843"/>
                  </a:lnTo>
                  <a:lnTo>
                    <a:pt x="3126" y="2843"/>
                  </a:lnTo>
                  <a:lnTo>
                    <a:pt x="31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20;p48">
              <a:extLst>
                <a:ext uri="{FF2B5EF4-FFF2-40B4-BE49-F238E27FC236}">
                  <a16:creationId xmlns:a16="http://schemas.microsoft.com/office/drawing/2014/main" id="{3C1727FE-1413-B256-A4CF-30FFF27E4B9F}"/>
                </a:ext>
              </a:extLst>
            </p:cNvPr>
            <p:cNvSpPr/>
            <p:nvPr/>
          </p:nvSpPr>
          <p:spPr>
            <a:xfrm>
              <a:off x="1179008" y="1407965"/>
              <a:ext cx="49633" cy="73654"/>
            </a:xfrm>
            <a:custGeom>
              <a:avLst/>
              <a:gdLst/>
              <a:ahLst/>
              <a:cxnLst/>
              <a:rect l="l" t="t" r="r" b="b"/>
              <a:pathLst>
                <a:path w="3124" h="4636" extrusionOk="0">
                  <a:moveTo>
                    <a:pt x="1" y="0"/>
                  </a:moveTo>
                  <a:lnTo>
                    <a:pt x="1" y="4636"/>
                  </a:lnTo>
                  <a:lnTo>
                    <a:pt x="3124" y="4636"/>
                  </a:lnTo>
                  <a:lnTo>
                    <a:pt x="312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21;p48">
              <a:extLst>
                <a:ext uri="{FF2B5EF4-FFF2-40B4-BE49-F238E27FC236}">
                  <a16:creationId xmlns:a16="http://schemas.microsoft.com/office/drawing/2014/main" id="{C630E450-01BC-4ECC-2BED-E4EC67DEC140}"/>
                </a:ext>
              </a:extLst>
            </p:cNvPr>
            <p:cNvSpPr/>
            <p:nvPr/>
          </p:nvSpPr>
          <p:spPr>
            <a:xfrm>
              <a:off x="1249214" y="1391092"/>
              <a:ext cx="49633" cy="90527"/>
            </a:xfrm>
            <a:custGeom>
              <a:avLst/>
              <a:gdLst/>
              <a:ahLst/>
              <a:cxnLst/>
              <a:rect l="l" t="t" r="r" b="b"/>
              <a:pathLst>
                <a:path w="3124" h="5698" extrusionOk="0">
                  <a:moveTo>
                    <a:pt x="0" y="1"/>
                  </a:moveTo>
                  <a:lnTo>
                    <a:pt x="0" y="5698"/>
                  </a:lnTo>
                  <a:lnTo>
                    <a:pt x="3123" y="5698"/>
                  </a:lnTo>
                  <a:lnTo>
                    <a:pt x="312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22;p48">
              <a:extLst>
                <a:ext uri="{FF2B5EF4-FFF2-40B4-BE49-F238E27FC236}">
                  <a16:creationId xmlns:a16="http://schemas.microsoft.com/office/drawing/2014/main" id="{7A7C4D22-8B33-3D7F-BBE5-5BB148FD688E}"/>
                </a:ext>
              </a:extLst>
            </p:cNvPr>
            <p:cNvSpPr/>
            <p:nvPr/>
          </p:nvSpPr>
          <p:spPr>
            <a:xfrm>
              <a:off x="1106783" y="1495426"/>
              <a:ext cx="53668" cy="4004"/>
            </a:xfrm>
            <a:custGeom>
              <a:avLst/>
              <a:gdLst/>
              <a:ahLst/>
              <a:cxnLst/>
              <a:rect l="l" t="t" r="r" b="b"/>
              <a:pathLst>
                <a:path w="3378" h="252" extrusionOk="0">
                  <a:moveTo>
                    <a:pt x="1690" y="0"/>
                  </a:moveTo>
                  <a:cubicBezTo>
                    <a:pt x="756" y="0"/>
                    <a:pt x="1" y="57"/>
                    <a:pt x="1" y="127"/>
                  </a:cubicBezTo>
                  <a:cubicBezTo>
                    <a:pt x="1" y="195"/>
                    <a:pt x="756" y="251"/>
                    <a:pt x="1690" y="251"/>
                  </a:cubicBezTo>
                  <a:cubicBezTo>
                    <a:pt x="2619" y="251"/>
                    <a:pt x="3378" y="195"/>
                    <a:pt x="3378" y="127"/>
                  </a:cubicBezTo>
                  <a:cubicBezTo>
                    <a:pt x="3378" y="57"/>
                    <a:pt x="2619" y="0"/>
                    <a:pt x="16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23;p48">
              <a:extLst>
                <a:ext uri="{FF2B5EF4-FFF2-40B4-BE49-F238E27FC236}">
                  <a16:creationId xmlns:a16="http://schemas.microsoft.com/office/drawing/2014/main" id="{E78F8FBE-3F9B-C63B-B157-18CF9E7B2B5E}"/>
                </a:ext>
              </a:extLst>
            </p:cNvPr>
            <p:cNvSpPr/>
            <p:nvPr/>
          </p:nvSpPr>
          <p:spPr>
            <a:xfrm>
              <a:off x="1045028" y="1495426"/>
              <a:ext cx="53652" cy="4004"/>
            </a:xfrm>
            <a:custGeom>
              <a:avLst/>
              <a:gdLst/>
              <a:ahLst/>
              <a:cxnLst/>
              <a:rect l="l" t="t" r="r" b="b"/>
              <a:pathLst>
                <a:path w="3377" h="252" extrusionOk="0">
                  <a:moveTo>
                    <a:pt x="1688" y="0"/>
                  </a:moveTo>
                  <a:cubicBezTo>
                    <a:pt x="755" y="0"/>
                    <a:pt x="0" y="57"/>
                    <a:pt x="0" y="127"/>
                  </a:cubicBezTo>
                  <a:cubicBezTo>
                    <a:pt x="0" y="195"/>
                    <a:pt x="755" y="251"/>
                    <a:pt x="1688" y="251"/>
                  </a:cubicBezTo>
                  <a:cubicBezTo>
                    <a:pt x="2622" y="251"/>
                    <a:pt x="3377" y="195"/>
                    <a:pt x="3377" y="127"/>
                  </a:cubicBezTo>
                  <a:cubicBezTo>
                    <a:pt x="3377" y="57"/>
                    <a:pt x="2622" y="0"/>
                    <a:pt x="16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24;p48">
              <a:extLst>
                <a:ext uri="{FF2B5EF4-FFF2-40B4-BE49-F238E27FC236}">
                  <a16:creationId xmlns:a16="http://schemas.microsoft.com/office/drawing/2014/main" id="{B73725F6-C611-3B58-6A26-7A93B7AC8438}"/>
                </a:ext>
              </a:extLst>
            </p:cNvPr>
            <p:cNvSpPr/>
            <p:nvPr/>
          </p:nvSpPr>
          <p:spPr>
            <a:xfrm>
              <a:off x="1388421" y="1495426"/>
              <a:ext cx="60674" cy="4004"/>
            </a:xfrm>
            <a:custGeom>
              <a:avLst/>
              <a:gdLst/>
              <a:ahLst/>
              <a:cxnLst/>
              <a:rect l="l" t="t" r="r" b="b"/>
              <a:pathLst>
                <a:path w="3819" h="252" extrusionOk="0">
                  <a:moveTo>
                    <a:pt x="1910" y="0"/>
                  </a:moveTo>
                  <a:cubicBezTo>
                    <a:pt x="857" y="0"/>
                    <a:pt x="1" y="57"/>
                    <a:pt x="1" y="127"/>
                  </a:cubicBezTo>
                  <a:cubicBezTo>
                    <a:pt x="1" y="195"/>
                    <a:pt x="857" y="251"/>
                    <a:pt x="1910" y="251"/>
                  </a:cubicBezTo>
                  <a:cubicBezTo>
                    <a:pt x="2963" y="251"/>
                    <a:pt x="3819" y="195"/>
                    <a:pt x="3819" y="127"/>
                  </a:cubicBezTo>
                  <a:cubicBezTo>
                    <a:pt x="3819" y="57"/>
                    <a:pt x="2963" y="0"/>
                    <a:pt x="191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25;p48">
              <a:extLst>
                <a:ext uri="{FF2B5EF4-FFF2-40B4-BE49-F238E27FC236}">
                  <a16:creationId xmlns:a16="http://schemas.microsoft.com/office/drawing/2014/main" id="{3D4ECE76-32F4-2B99-FB5E-B341749F001D}"/>
                </a:ext>
              </a:extLst>
            </p:cNvPr>
            <p:cNvSpPr/>
            <p:nvPr/>
          </p:nvSpPr>
          <p:spPr>
            <a:xfrm>
              <a:off x="1314671" y="1495426"/>
              <a:ext cx="60674" cy="4004"/>
            </a:xfrm>
            <a:custGeom>
              <a:avLst/>
              <a:gdLst/>
              <a:ahLst/>
              <a:cxnLst/>
              <a:rect l="l" t="t" r="r" b="b"/>
              <a:pathLst>
                <a:path w="3819" h="252" extrusionOk="0">
                  <a:moveTo>
                    <a:pt x="1909" y="0"/>
                  </a:moveTo>
                  <a:cubicBezTo>
                    <a:pt x="855" y="0"/>
                    <a:pt x="0" y="57"/>
                    <a:pt x="0" y="127"/>
                  </a:cubicBezTo>
                  <a:cubicBezTo>
                    <a:pt x="0" y="195"/>
                    <a:pt x="855" y="251"/>
                    <a:pt x="1909" y="251"/>
                  </a:cubicBezTo>
                  <a:cubicBezTo>
                    <a:pt x="2962" y="251"/>
                    <a:pt x="3818" y="195"/>
                    <a:pt x="3818" y="127"/>
                  </a:cubicBezTo>
                  <a:cubicBezTo>
                    <a:pt x="3818" y="57"/>
                    <a:pt x="2962" y="0"/>
                    <a:pt x="19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26;p48">
              <a:extLst>
                <a:ext uri="{FF2B5EF4-FFF2-40B4-BE49-F238E27FC236}">
                  <a16:creationId xmlns:a16="http://schemas.microsoft.com/office/drawing/2014/main" id="{6823F942-86BE-10EE-19EF-5C5099A3A6D2}"/>
                </a:ext>
              </a:extLst>
            </p:cNvPr>
            <p:cNvSpPr/>
            <p:nvPr/>
          </p:nvSpPr>
          <p:spPr>
            <a:xfrm>
              <a:off x="1245243" y="1495426"/>
              <a:ext cx="53604" cy="4004"/>
            </a:xfrm>
            <a:custGeom>
              <a:avLst/>
              <a:gdLst/>
              <a:ahLst/>
              <a:cxnLst/>
              <a:rect l="l" t="t" r="r" b="b"/>
              <a:pathLst>
                <a:path w="3374" h="252" extrusionOk="0">
                  <a:moveTo>
                    <a:pt x="1689" y="0"/>
                  </a:moveTo>
                  <a:cubicBezTo>
                    <a:pt x="755" y="0"/>
                    <a:pt x="0" y="57"/>
                    <a:pt x="0" y="127"/>
                  </a:cubicBezTo>
                  <a:cubicBezTo>
                    <a:pt x="0" y="195"/>
                    <a:pt x="755" y="251"/>
                    <a:pt x="1689" y="251"/>
                  </a:cubicBezTo>
                  <a:cubicBezTo>
                    <a:pt x="2619" y="251"/>
                    <a:pt x="3373" y="195"/>
                    <a:pt x="3373" y="127"/>
                  </a:cubicBezTo>
                  <a:cubicBezTo>
                    <a:pt x="3373" y="57"/>
                    <a:pt x="2619" y="0"/>
                    <a:pt x="16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27;p48">
              <a:extLst>
                <a:ext uri="{FF2B5EF4-FFF2-40B4-BE49-F238E27FC236}">
                  <a16:creationId xmlns:a16="http://schemas.microsoft.com/office/drawing/2014/main" id="{3090F33B-4392-EEFC-500E-AA5A5F900213}"/>
                </a:ext>
              </a:extLst>
            </p:cNvPr>
            <p:cNvSpPr/>
            <p:nvPr/>
          </p:nvSpPr>
          <p:spPr>
            <a:xfrm>
              <a:off x="1172653" y="1495426"/>
              <a:ext cx="53668" cy="4004"/>
            </a:xfrm>
            <a:custGeom>
              <a:avLst/>
              <a:gdLst/>
              <a:ahLst/>
              <a:cxnLst/>
              <a:rect l="l" t="t" r="r" b="b"/>
              <a:pathLst>
                <a:path w="3378" h="252" extrusionOk="0">
                  <a:moveTo>
                    <a:pt x="1690" y="0"/>
                  </a:moveTo>
                  <a:cubicBezTo>
                    <a:pt x="756" y="0"/>
                    <a:pt x="1" y="57"/>
                    <a:pt x="1" y="127"/>
                  </a:cubicBezTo>
                  <a:cubicBezTo>
                    <a:pt x="1" y="195"/>
                    <a:pt x="756" y="251"/>
                    <a:pt x="1690" y="251"/>
                  </a:cubicBezTo>
                  <a:cubicBezTo>
                    <a:pt x="2623" y="251"/>
                    <a:pt x="3378" y="195"/>
                    <a:pt x="3378" y="127"/>
                  </a:cubicBezTo>
                  <a:cubicBezTo>
                    <a:pt x="3378" y="57"/>
                    <a:pt x="2623" y="0"/>
                    <a:pt x="16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3628;p48">
              <a:extLst>
                <a:ext uri="{FF2B5EF4-FFF2-40B4-BE49-F238E27FC236}">
                  <a16:creationId xmlns:a16="http://schemas.microsoft.com/office/drawing/2014/main" id="{654CD0E1-D315-3FE4-ED76-04ECD5DB41F8}"/>
                </a:ext>
              </a:extLst>
            </p:cNvPr>
            <p:cNvGrpSpPr/>
            <p:nvPr/>
          </p:nvGrpSpPr>
          <p:grpSpPr>
            <a:xfrm>
              <a:off x="957552" y="1663722"/>
              <a:ext cx="438257" cy="210144"/>
              <a:chOff x="957552" y="1663722"/>
              <a:chExt cx="438257" cy="210144"/>
            </a:xfrm>
          </p:grpSpPr>
          <p:sp>
            <p:nvSpPr>
              <p:cNvPr id="2508" name="Google Shape;3629;p48">
                <a:extLst>
                  <a:ext uri="{FF2B5EF4-FFF2-40B4-BE49-F238E27FC236}">
                    <a16:creationId xmlns:a16="http://schemas.microsoft.com/office/drawing/2014/main" id="{AE58146D-7DE3-471B-D283-4F30A9CC5E1C}"/>
                  </a:ext>
                </a:extLst>
              </p:cNvPr>
              <p:cNvSpPr/>
              <p:nvPr/>
            </p:nvSpPr>
            <p:spPr>
              <a:xfrm>
                <a:off x="957552" y="1663722"/>
                <a:ext cx="438257" cy="210144"/>
              </a:xfrm>
              <a:custGeom>
                <a:avLst/>
                <a:gdLst/>
                <a:ahLst/>
                <a:cxnLst/>
                <a:rect l="l" t="t" r="r" b="b"/>
                <a:pathLst>
                  <a:path w="27585" h="13227" extrusionOk="0">
                    <a:moveTo>
                      <a:pt x="27103" y="67"/>
                    </a:moveTo>
                    <a:lnTo>
                      <a:pt x="27103" y="67"/>
                    </a:lnTo>
                    <a:cubicBezTo>
                      <a:pt x="27098" y="71"/>
                      <a:pt x="27177" y="60"/>
                      <a:pt x="27300" y="124"/>
                    </a:cubicBezTo>
                    <a:cubicBezTo>
                      <a:pt x="27360" y="157"/>
                      <a:pt x="27431" y="213"/>
                      <a:pt x="27476" y="303"/>
                    </a:cubicBezTo>
                    <a:cubicBezTo>
                      <a:pt x="27529" y="393"/>
                      <a:pt x="27524" y="516"/>
                      <a:pt x="27521" y="650"/>
                    </a:cubicBezTo>
                    <a:cubicBezTo>
                      <a:pt x="27517" y="1203"/>
                      <a:pt x="27513" y="2006"/>
                      <a:pt x="27510" y="3044"/>
                    </a:cubicBezTo>
                    <a:cubicBezTo>
                      <a:pt x="27506" y="4082"/>
                      <a:pt x="27502" y="5353"/>
                      <a:pt x="27498" y="6832"/>
                    </a:cubicBezTo>
                    <a:cubicBezTo>
                      <a:pt x="27495" y="7568"/>
                      <a:pt x="27495" y="8359"/>
                      <a:pt x="27491" y="9196"/>
                    </a:cubicBezTo>
                    <a:lnTo>
                      <a:pt x="27491" y="9831"/>
                    </a:lnTo>
                    <a:lnTo>
                      <a:pt x="27491" y="10156"/>
                    </a:lnTo>
                    <a:cubicBezTo>
                      <a:pt x="27491" y="10271"/>
                      <a:pt x="27491" y="10366"/>
                      <a:pt x="27439" y="10455"/>
                    </a:cubicBezTo>
                    <a:cubicBezTo>
                      <a:pt x="27390" y="10540"/>
                      <a:pt x="27305" y="10608"/>
                      <a:pt x="27210" y="10634"/>
                    </a:cubicBezTo>
                    <a:cubicBezTo>
                      <a:pt x="27165" y="10647"/>
                      <a:pt x="27113" y="10650"/>
                      <a:pt x="27058" y="10650"/>
                    </a:cubicBezTo>
                    <a:cubicBezTo>
                      <a:pt x="27015" y="10650"/>
                      <a:pt x="26970" y="10648"/>
                      <a:pt x="26925" y="10648"/>
                    </a:cubicBezTo>
                    <a:cubicBezTo>
                      <a:pt x="26912" y="10648"/>
                      <a:pt x="26899" y="10648"/>
                      <a:pt x="26886" y="10649"/>
                    </a:cubicBezTo>
                    <a:lnTo>
                      <a:pt x="26195" y="10649"/>
                    </a:lnTo>
                    <a:lnTo>
                      <a:pt x="26146" y="10645"/>
                    </a:lnTo>
                    <a:lnTo>
                      <a:pt x="26146" y="10697"/>
                    </a:lnTo>
                    <a:cubicBezTo>
                      <a:pt x="26146" y="11404"/>
                      <a:pt x="26146" y="12163"/>
                      <a:pt x="26143" y="12950"/>
                    </a:cubicBezTo>
                    <a:lnTo>
                      <a:pt x="26143" y="12950"/>
                    </a:lnTo>
                    <a:cubicBezTo>
                      <a:pt x="25505" y="12225"/>
                      <a:pt x="24827" y="11455"/>
                      <a:pt x="24122" y="10660"/>
                    </a:cubicBezTo>
                    <a:lnTo>
                      <a:pt x="24107" y="10638"/>
                    </a:lnTo>
                    <a:lnTo>
                      <a:pt x="24081" y="10638"/>
                    </a:lnTo>
                    <a:cubicBezTo>
                      <a:pt x="17836" y="10638"/>
                      <a:pt x="10321" y="10634"/>
                      <a:pt x="2238" y="10626"/>
                    </a:cubicBezTo>
                    <a:lnTo>
                      <a:pt x="710" y="10626"/>
                    </a:lnTo>
                    <a:cubicBezTo>
                      <a:pt x="655" y="10626"/>
                      <a:pt x="595" y="10628"/>
                      <a:pt x="541" y="10628"/>
                    </a:cubicBezTo>
                    <a:cubicBezTo>
                      <a:pt x="513" y="10628"/>
                      <a:pt x="487" y="10628"/>
                      <a:pt x="464" y="10626"/>
                    </a:cubicBezTo>
                    <a:cubicBezTo>
                      <a:pt x="393" y="10619"/>
                      <a:pt x="326" y="10593"/>
                      <a:pt x="269" y="10548"/>
                    </a:cubicBezTo>
                    <a:cubicBezTo>
                      <a:pt x="214" y="10504"/>
                      <a:pt x="172" y="10440"/>
                      <a:pt x="150" y="10373"/>
                    </a:cubicBezTo>
                    <a:cubicBezTo>
                      <a:pt x="127" y="10309"/>
                      <a:pt x="135" y="10235"/>
                      <a:pt x="135" y="10145"/>
                    </a:cubicBezTo>
                    <a:lnTo>
                      <a:pt x="135" y="9644"/>
                    </a:lnTo>
                    <a:lnTo>
                      <a:pt x="135" y="8644"/>
                    </a:lnTo>
                    <a:cubicBezTo>
                      <a:pt x="135" y="7318"/>
                      <a:pt x="131" y="6010"/>
                      <a:pt x="131" y="4725"/>
                    </a:cubicBezTo>
                    <a:lnTo>
                      <a:pt x="131" y="945"/>
                    </a:lnTo>
                    <a:lnTo>
                      <a:pt x="131" y="486"/>
                    </a:lnTo>
                    <a:cubicBezTo>
                      <a:pt x="135" y="352"/>
                      <a:pt x="217" y="228"/>
                      <a:pt x="333" y="169"/>
                    </a:cubicBezTo>
                    <a:cubicBezTo>
                      <a:pt x="385" y="142"/>
                      <a:pt x="438" y="130"/>
                      <a:pt x="500" y="130"/>
                    </a:cubicBezTo>
                    <a:cubicBezTo>
                      <a:pt x="509" y="130"/>
                      <a:pt x="518" y="131"/>
                      <a:pt x="527" y="131"/>
                    </a:cubicBezTo>
                    <a:lnTo>
                      <a:pt x="1207" y="131"/>
                    </a:lnTo>
                    <a:cubicBezTo>
                      <a:pt x="1812" y="127"/>
                      <a:pt x="2410" y="127"/>
                      <a:pt x="3000" y="127"/>
                    </a:cubicBezTo>
                    <a:cubicBezTo>
                      <a:pt x="7721" y="124"/>
                      <a:pt x="11971" y="116"/>
                      <a:pt x="15546" y="112"/>
                    </a:cubicBezTo>
                    <a:cubicBezTo>
                      <a:pt x="19113" y="105"/>
                      <a:pt x="22000" y="97"/>
                      <a:pt x="24002" y="93"/>
                    </a:cubicBezTo>
                    <a:cubicBezTo>
                      <a:pt x="24996" y="86"/>
                      <a:pt x="25769" y="83"/>
                      <a:pt x="26300" y="79"/>
                    </a:cubicBezTo>
                    <a:cubicBezTo>
                      <a:pt x="26560" y="75"/>
                      <a:pt x="26759" y="75"/>
                      <a:pt x="26897" y="71"/>
                    </a:cubicBezTo>
                    <a:cubicBezTo>
                      <a:pt x="27031" y="71"/>
                      <a:pt x="27103" y="67"/>
                      <a:pt x="27103" y="67"/>
                    </a:cubicBezTo>
                    <a:close/>
                    <a:moveTo>
                      <a:pt x="527" y="0"/>
                    </a:moveTo>
                    <a:cubicBezTo>
                      <a:pt x="445" y="0"/>
                      <a:pt x="352" y="15"/>
                      <a:pt x="277" y="57"/>
                    </a:cubicBezTo>
                    <a:cubicBezTo>
                      <a:pt x="116" y="135"/>
                      <a:pt x="8" y="303"/>
                      <a:pt x="4" y="478"/>
                    </a:cubicBezTo>
                    <a:lnTo>
                      <a:pt x="0" y="945"/>
                    </a:lnTo>
                    <a:lnTo>
                      <a:pt x="0" y="4725"/>
                    </a:lnTo>
                    <a:lnTo>
                      <a:pt x="0" y="8644"/>
                    </a:lnTo>
                    <a:lnTo>
                      <a:pt x="0" y="9644"/>
                    </a:lnTo>
                    <a:lnTo>
                      <a:pt x="0" y="10145"/>
                    </a:lnTo>
                    <a:lnTo>
                      <a:pt x="0" y="10271"/>
                    </a:lnTo>
                    <a:cubicBezTo>
                      <a:pt x="0" y="10321"/>
                      <a:pt x="8" y="10369"/>
                      <a:pt x="23" y="10414"/>
                    </a:cubicBezTo>
                    <a:cubicBezTo>
                      <a:pt x="53" y="10507"/>
                      <a:pt x="109" y="10590"/>
                      <a:pt x="188" y="10652"/>
                    </a:cubicBezTo>
                    <a:cubicBezTo>
                      <a:pt x="262" y="10712"/>
                      <a:pt x="355" y="10750"/>
                      <a:pt x="452" y="10761"/>
                    </a:cubicBezTo>
                    <a:cubicBezTo>
                      <a:pt x="501" y="10763"/>
                      <a:pt x="544" y="10763"/>
                      <a:pt x="585" y="10763"/>
                    </a:cubicBezTo>
                    <a:cubicBezTo>
                      <a:pt x="627" y="10763"/>
                      <a:pt x="667" y="10763"/>
                      <a:pt x="710" y="10764"/>
                    </a:cubicBezTo>
                    <a:lnTo>
                      <a:pt x="2238" y="10764"/>
                    </a:lnTo>
                    <a:cubicBezTo>
                      <a:pt x="10311" y="10757"/>
                      <a:pt x="17818" y="10754"/>
                      <a:pt x="24059" y="10754"/>
                    </a:cubicBezTo>
                    <a:lnTo>
                      <a:pt x="24060" y="10754"/>
                    </a:lnTo>
                    <a:cubicBezTo>
                      <a:pt x="24792" y="11582"/>
                      <a:pt x="25495" y="12378"/>
                      <a:pt x="26157" y="13122"/>
                    </a:cubicBezTo>
                    <a:lnTo>
                      <a:pt x="26247" y="13226"/>
                    </a:lnTo>
                    <a:lnTo>
                      <a:pt x="26247" y="13088"/>
                    </a:lnTo>
                    <a:cubicBezTo>
                      <a:pt x="26247" y="12268"/>
                      <a:pt x="26247" y="11477"/>
                      <a:pt x="26243" y="10742"/>
                    </a:cubicBezTo>
                    <a:lnTo>
                      <a:pt x="26886" y="10742"/>
                    </a:lnTo>
                    <a:cubicBezTo>
                      <a:pt x="26897" y="10742"/>
                      <a:pt x="26907" y="10742"/>
                      <a:pt x="26918" y="10742"/>
                    </a:cubicBezTo>
                    <a:cubicBezTo>
                      <a:pt x="26964" y="10742"/>
                      <a:pt x="27010" y="10744"/>
                      <a:pt x="27058" y="10744"/>
                    </a:cubicBezTo>
                    <a:cubicBezTo>
                      <a:pt x="27114" y="10744"/>
                      <a:pt x="27172" y="10740"/>
                      <a:pt x="27233" y="10724"/>
                    </a:cubicBezTo>
                    <a:cubicBezTo>
                      <a:pt x="27353" y="10690"/>
                      <a:pt x="27457" y="10608"/>
                      <a:pt x="27517" y="10500"/>
                    </a:cubicBezTo>
                    <a:cubicBezTo>
                      <a:pt x="27584" y="10395"/>
                      <a:pt x="27584" y="10261"/>
                      <a:pt x="27581" y="10156"/>
                    </a:cubicBezTo>
                    <a:lnTo>
                      <a:pt x="27581" y="9831"/>
                    </a:lnTo>
                    <a:cubicBezTo>
                      <a:pt x="27581" y="9618"/>
                      <a:pt x="27581" y="9405"/>
                      <a:pt x="27577" y="9196"/>
                    </a:cubicBezTo>
                    <a:cubicBezTo>
                      <a:pt x="27577" y="8359"/>
                      <a:pt x="27577" y="7568"/>
                      <a:pt x="27573" y="6832"/>
                    </a:cubicBezTo>
                    <a:cubicBezTo>
                      <a:pt x="27569" y="5353"/>
                      <a:pt x="27565" y="4082"/>
                      <a:pt x="27562" y="3044"/>
                    </a:cubicBezTo>
                    <a:cubicBezTo>
                      <a:pt x="27555" y="2006"/>
                      <a:pt x="27551" y="1203"/>
                      <a:pt x="27547" y="650"/>
                    </a:cubicBezTo>
                    <a:cubicBezTo>
                      <a:pt x="27551" y="519"/>
                      <a:pt x="27555" y="388"/>
                      <a:pt x="27495" y="295"/>
                    </a:cubicBezTo>
                    <a:cubicBezTo>
                      <a:pt x="27446" y="202"/>
                      <a:pt x="27372" y="142"/>
                      <a:pt x="27308" y="109"/>
                    </a:cubicBezTo>
                    <a:cubicBezTo>
                      <a:pt x="27244" y="79"/>
                      <a:pt x="27192" y="67"/>
                      <a:pt x="27155" y="67"/>
                    </a:cubicBezTo>
                    <a:cubicBezTo>
                      <a:pt x="27143" y="66"/>
                      <a:pt x="27134" y="66"/>
                      <a:pt x="27126" y="66"/>
                    </a:cubicBezTo>
                    <a:cubicBezTo>
                      <a:pt x="27111" y="66"/>
                      <a:pt x="27103" y="67"/>
                      <a:pt x="27103" y="67"/>
                    </a:cubicBezTo>
                    <a:cubicBezTo>
                      <a:pt x="27103" y="67"/>
                      <a:pt x="27031" y="60"/>
                      <a:pt x="26897" y="60"/>
                    </a:cubicBezTo>
                    <a:cubicBezTo>
                      <a:pt x="26759" y="57"/>
                      <a:pt x="26560" y="57"/>
                      <a:pt x="26300" y="52"/>
                    </a:cubicBezTo>
                    <a:cubicBezTo>
                      <a:pt x="25769" y="49"/>
                      <a:pt x="24996" y="45"/>
                      <a:pt x="24002" y="41"/>
                    </a:cubicBezTo>
                    <a:cubicBezTo>
                      <a:pt x="22000" y="34"/>
                      <a:pt x="19113" y="26"/>
                      <a:pt x="15546" y="19"/>
                    </a:cubicBezTo>
                    <a:cubicBezTo>
                      <a:pt x="11971" y="15"/>
                      <a:pt x="7721" y="7"/>
                      <a:pt x="3000" y="4"/>
                    </a:cubicBezTo>
                    <a:lnTo>
                      <a:pt x="1207" y="4"/>
                    </a:lnTo>
                    <a:lnTo>
                      <a:pt x="7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3630;p48">
                <a:extLst>
                  <a:ext uri="{FF2B5EF4-FFF2-40B4-BE49-F238E27FC236}">
                    <a16:creationId xmlns:a16="http://schemas.microsoft.com/office/drawing/2014/main" id="{C1E22CF9-74D2-97F6-76BE-83A08751C6B0}"/>
                  </a:ext>
                </a:extLst>
              </p:cNvPr>
              <p:cNvSpPr/>
              <p:nvPr/>
            </p:nvSpPr>
            <p:spPr>
              <a:xfrm>
                <a:off x="980636" y="1708207"/>
                <a:ext cx="392326" cy="95563"/>
              </a:xfrm>
              <a:custGeom>
                <a:avLst/>
                <a:gdLst/>
                <a:ahLst/>
                <a:cxnLst/>
                <a:rect l="l" t="t" r="r" b="b"/>
                <a:pathLst>
                  <a:path w="24694" h="6015" extrusionOk="0">
                    <a:moveTo>
                      <a:pt x="12464" y="1"/>
                    </a:moveTo>
                    <a:cubicBezTo>
                      <a:pt x="11988" y="1"/>
                      <a:pt x="11506" y="114"/>
                      <a:pt x="11078" y="322"/>
                    </a:cubicBezTo>
                    <a:cubicBezTo>
                      <a:pt x="10149" y="775"/>
                      <a:pt x="9454" y="1611"/>
                      <a:pt x="8946" y="2515"/>
                    </a:cubicBezTo>
                    <a:cubicBezTo>
                      <a:pt x="8610" y="3120"/>
                      <a:pt x="8337" y="3766"/>
                      <a:pt x="7896" y="4297"/>
                    </a:cubicBezTo>
                    <a:cubicBezTo>
                      <a:pt x="7498" y="4776"/>
                      <a:pt x="6916" y="5158"/>
                      <a:pt x="6300" y="5158"/>
                    </a:cubicBezTo>
                    <a:cubicBezTo>
                      <a:pt x="6235" y="5158"/>
                      <a:pt x="6169" y="5154"/>
                      <a:pt x="6103" y="5145"/>
                    </a:cubicBezTo>
                    <a:cubicBezTo>
                      <a:pt x="4867" y="4980"/>
                      <a:pt x="4281" y="3370"/>
                      <a:pt x="3074" y="3057"/>
                    </a:cubicBezTo>
                    <a:cubicBezTo>
                      <a:pt x="2943" y="3023"/>
                      <a:pt x="2811" y="3008"/>
                      <a:pt x="2678" y="3008"/>
                    </a:cubicBezTo>
                    <a:cubicBezTo>
                      <a:pt x="2037" y="3008"/>
                      <a:pt x="1400" y="3373"/>
                      <a:pt x="979" y="3875"/>
                    </a:cubicBezTo>
                    <a:cubicBezTo>
                      <a:pt x="471" y="4480"/>
                      <a:pt x="221" y="5257"/>
                      <a:pt x="0" y="6015"/>
                    </a:cubicBezTo>
                    <a:lnTo>
                      <a:pt x="24693" y="5956"/>
                    </a:lnTo>
                    <a:cubicBezTo>
                      <a:pt x="24555" y="5014"/>
                      <a:pt x="24174" y="4073"/>
                      <a:pt x="23445" y="3460"/>
                    </a:cubicBezTo>
                    <a:cubicBezTo>
                      <a:pt x="23004" y="3089"/>
                      <a:pt x="22417" y="2869"/>
                      <a:pt x="21843" y="2869"/>
                    </a:cubicBezTo>
                    <a:cubicBezTo>
                      <a:pt x="21475" y="2869"/>
                      <a:pt x="21112" y="2959"/>
                      <a:pt x="20797" y="3158"/>
                    </a:cubicBezTo>
                    <a:cubicBezTo>
                      <a:pt x="20106" y="3599"/>
                      <a:pt x="19767" y="4442"/>
                      <a:pt x="19106" y="4932"/>
                    </a:cubicBezTo>
                    <a:cubicBezTo>
                      <a:pt x="18746" y="5199"/>
                      <a:pt x="18299" y="5334"/>
                      <a:pt x="17853" y="5334"/>
                    </a:cubicBezTo>
                    <a:cubicBezTo>
                      <a:pt x="17450" y="5334"/>
                      <a:pt x="17048" y="5224"/>
                      <a:pt x="16712" y="5003"/>
                    </a:cubicBezTo>
                    <a:cubicBezTo>
                      <a:pt x="15221" y="4032"/>
                      <a:pt x="15415" y="1604"/>
                      <a:pt x="14022" y="506"/>
                    </a:cubicBezTo>
                    <a:cubicBezTo>
                      <a:pt x="13580" y="160"/>
                      <a:pt x="13027" y="1"/>
                      <a:pt x="12464"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3631;p48">
                <a:extLst>
                  <a:ext uri="{FF2B5EF4-FFF2-40B4-BE49-F238E27FC236}">
                    <a16:creationId xmlns:a16="http://schemas.microsoft.com/office/drawing/2014/main" id="{3CB16C31-5616-B57A-61A1-DE2207553656}"/>
                  </a:ext>
                </a:extLst>
              </p:cNvPr>
              <p:cNvSpPr/>
              <p:nvPr/>
            </p:nvSpPr>
            <p:spPr>
              <a:xfrm>
                <a:off x="988580" y="1725937"/>
                <a:ext cx="376438" cy="51110"/>
              </a:xfrm>
              <a:custGeom>
                <a:avLst/>
                <a:gdLst/>
                <a:ahLst/>
                <a:cxnLst/>
                <a:rect l="l" t="t" r="r" b="b"/>
                <a:pathLst>
                  <a:path w="23694" h="3217" extrusionOk="0">
                    <a:moveTo>
                      <a:pt x="21574" y="0"/>
                    </a:moveTo>
                    <a:cubicBezTo>
                      <a:pt x="21133" y="0"/>
                      <a:pt x="20636" y="53"/>
                      <a:pt x="20103" y="185"/>
                    </a:cubicBezTo>
                    <a:cubicBezTo>
                      <a:pt x="19547" y="323"/>
                      <a:pt x="18956" y="540"/>
                      <a:pt x="18348" y="820"/>
                    </a:cubicBezTo>
                    <a:cubicBezTo>
                      <a:pt x="17739" y="1097"/>
                      <a:pt x="17108" y="1437"/>
                      <a:pt x="16443" y="1780"/>
                    </a:cubicBezTo>
                    <a:cubicBezTo>
                      <a:pt x="15774" y="2120"/>
                      <a:pt x="15065" y="2468"/>
                      <a:pt x="14295" y="2721"/>
                    </a:cubicBezTo>
                    <a:cubicBezTo>
                      <a:pt x="13651" y="2937"/>
                      <a:pt x="12960" y="3083"/>
                      <a:pt x="12250" y="3083"/>
                    </a:cubicBezTo>
                    <a:cubicBezTo>
                      <a:pt x="12112" y="3083"/>
                      <a:pt x="11973" y="3077"/>
                      <a:pt x="11833" y="3066"/>
                    </a:cubicBezTo>
                    <a:cubicBezTo>
                      <a:pt x="10975" y="2998"/>
                      <a:pt x="10161" y="2755"/>
                      <a:pt x="9409" y="2452"/>
                    </a:cubicBezTo>
                    <a:cubicBezTo>
                      <a:pt x="8651" y="2154"/>
                      <a:pt x="7949" y="1795"/>
                      <a:pt x="7277" y="1459"/>
                    </a:cubicBezTo>
                    <a:cubicBezTo>
                      <a:pt x="5939" y="783"/>
                      <a:pt x="4674" y="237"/>
                      <a:pt x="3534" y="80"/>
                    </a:cubicBezTo>
                    <a:cubicBezTo>
                      <a:pt x="3214" y="32"/>
                      <a:pt x="2908" y="11"/>
                      <a:pt x="2622" y="11"/>
                    </a:cubicBezTo>
                    <a:cubicBezTo>
                      <a:pt x="1893" y="11"/>
                      <a:pt x="1287" y="147"/>
                      <a:pt x="864" y="316"/>
                    </a:cubicBezTo>
                    <a:cubicBezTo>
                      <a:pt x="565" y="432"/>
                      <a:pt x="352" y="559"/>
                      <a:pt x="210" y="649"/>
                    </a:cubicBezTo>
                    <a:cubicBezTo>
                      <a:pt x="147" y="694"/>
                      <a:pt x="95" y="727"/>
                      <a:pt x="53" y="757"/>
                    </a:cubicBezTo>
                    <a:cubicBezTo>
                      <a:pt x="19" y="783"/>
                      <a:pt x="1" y="798"/>
                      <a:pt x="1" y="798"/>
                    </a:cubicBezTo>
                    <a:cubicBezTo>
                      <a:pt x="1" y="798"/>
                      <a:pt x="2" y="799"/>
                      <a:pt x="3" y="799"/>
                    </a:cubicBezTo>
                    <a:cubicBezTo>
                      <a:pt x="34" y="799"/>
                      <a:pt x="311" y="573"/>
                      <a:pt x="883" y="365"/>
                    </a:cubicBezTo>
                    <a:cubicBezTo>
                      <a:pt x="1290" y="215"/>
                      <a:pt x="1860" y="93"/>
                      <a:pt x="2542" y="93"/>
                    </a:cubicBezTo>
                    <a:cubicBezTo>
                      <a:pt x="2847" y="93"/>
                      <a:pt x="3174" y="118"/>
                      <a:pt x="3519" y="175"/>
                    </a:cubicBezTo>
                    <a:cubicBezTo>
                      <a:pt x="4640" y="342"/>
                      <a:pt x="5887" y="887"/>
                      <a:pt x="7221" y="1571"/>
                    </a:cubicBezTo>
                    <a:cubicBezTo>
                      <a:pt x="7894" y="1907"/>
                      <a:pt x="8595" y="2273"/>
                      <a:pt x="9357" y="2576"/>
                    </a:cubicBezTo>
                    <a:cubicBezTo>
                      <a:pt x="10119" y="2882"/>
                      <a:pt x="10945" y="3133"/>
                      <a:pt x="11823" y="3200"/>
                    </a:cubicBezTo>
                    <a:cubicBezTo>
                      <a:pt x="11963" y="3211"/>
                      <a:pt x="12104" y="3217"/>
                      <a:pt x="12243" y="3217"/>
                    </a:cubicBezTo>
                    <a:cubicBezTo>
                      <a:pt x="12973" y="3217"/>
                      <a:pt x="13684" y="3068"/>
                      <a:pt x="14336" y="2849"/>
                    </a:cubicBezTo>
                    <a:cubicBezTo>
                      <a:pt x="15117" y="2587"/>
                      <a:pt x="15831" y="2236"/>
                      <a:pt x="16499" y="1889"/>
                    </a:cubicBezTo>
                    <a:cubicBezTo>
                      <a:pt x="17164" y="1545"/>
                      <a:pt x="17791" y="1201"/>
                      <a:pt x="18396" y="921"/>
                    </a:cubicBezTo>
                    <a:cubicBezTo>
                      <a:pt x="18998" y="641"/>
                      <a:pt x="19580" y="421"/>
                      <a:pt x="20125" y="279"/>
                    </a:cubicBezTo>
                    <a:cubicBezTo>
                      <a:pt x="20687" y="133"/>
                      <a:pt x="21208" y="77"/>
                      <a:pt x="21665" y="77"/>
                    </a:cubicBezTo>
                    <a:cubicBezTo>
                      <a:pt x="22098" y="77"/>
                      <a:pt x="22473" y="128"/>
                      <a:pt x="22770" y="201"/>
                    </a:cubicBezTo>
                    <a:cubicBezTo>
                      <a:pt x="23076" y="275"/>
                      <a:pt x="23304" y="372"/>
                      <a:pt x="23461" y="435"/>
                    </a:cubicBezTo>
                    <a:cubicBezTo>
                      <a:pt x="23528" y="466"/>
                      <a:pt x="23585" y="492"/>
                      <a:pt x="23633" y="514"/>
                    </a:cubicBezTo>
                    <a:cubicBezTo>
                      <a:pt x="23664" y="530"/>
                      <a:pt x="23685" y="538"/>
                      <a:pt x="23691" y="538"/>
                    </a:cubicBezTo>
                    <a:cubicBezTo>
                      <a:pt x="23693" y="538"/>
                      <a:pt x="23693" y="537"/>
                      <a:pt x="23693" y="537"/>
                    </a:cubicBezTo>
                    <a:cubicBezTo>
                      <a:pt x="23693" y="537"/>
                      <a:pt x="23402" y="323"/>
                      <a:pt x="22785" y="152"/>
                    </a:cubicBezTo>
                    <a:cubicBezTo>
                      <a:pt x="22464" y="62"/>
                      <a:pt x="22052" y="0"/>
                      <a:pt x="215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3632;p48">
                <a:extLst>
                  <a:ext uri="{FF2B5EF4-FFF2-40B4-BE49-F238E27FC236}">
                    <a16:creationId xmlns:a16="http://schemas.microsoft.com/office/drawing/2014/main" id="{8F880F3F-E342-4783-4290-4D62F1220952}"/>
                  </a:ext>
                </a:extLst>
              </p:cNvPr>
              <p:cNvSpPr/>
              <p:nvPr/>
            </p:nvSpPr>
            <p:spPr>
              <a:xfrm>
                <a:off x="1172494" y="1703885"/>
                <a:ext cx="8675" cy="8675"/>
              </a:xfrm>
              <a:custGeom>
                <a:avLst/>
                <a:gdLst/>
                <a:ahLst/>
                <a:cxnLst/>
                <a:rect l="l" t="t" r="r" b="b"/>
                <a:pathLst>
                  <a:path w="546" h="546" extrusionOk="0">
                    <a:moveTo>
                      <a:pt x="273" y="1"/>
                    </a:moveTo>
                    <a:cubicBezTo>
                      <a:pt x="119" y="1"/>
                      <a:pt x="0" y="120"/>
                      <a:pt x="0" y="273"/>
                    </a:cubicBezTo>
                    <a:cubicBezTo>
                      <a:pt x="0" y="423"/>
                      <a:pt x="119" y="546"/>
                      <a:pt x="273" y="546"/>
                    </a:cubicBezTo>
                    <a:cubicBezTo>
                      <a:pt x="422" y="546"/>
                      <a:pt x="545" y="423"/>
                      <a:pt x="545" y="273"/>
                    </a:cubicBezTo>
                    <a:cubicBezTo>
                      <a:pt x="545" y="120"/>
                      <a:pt x="422" y="1"/>
                      <a:pt x="2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3633;p48">
                <a:extLst>
                  <a:ext uri="{FF2B5EF4-FFF2-40B4-BE49-F238E27FC236}">
                    <a16:creationId xmlns:a16="http://schemas.microsoft.com/office/drawing/2014/main" id="{9E476427-20FC-5C77-8AD4-4922F77F88B0}"/>
                  </a:ext>
                </a:extLst>
              </p:cNvPr>
              <p:cNvSpPr/>
              <p:nvPr/>
            </p:nvSpPr>
            <p:spPr>
              <a:xfrm>
                <a:off x="1017193" y="1722172"/>
                <a:ext cx="8675" cy="8690"/>
              </a:xfrm>
              <a:custGeom>
                <a:avLst/>
                <a:gdLst/>
                <a:ahLst/>
                <a:cxnLst/>
                <a:rect l="l" t="t" r="r" b="b"/>
                <a:pathLst>
                  <a:path w="546" h="547" extrusionOk="0">
                    <a:moveTo>
                      <a:pt x="273" y="0"/>
                    </a:moveTo>
                    <a:cubicBezTo>
                      <a:pt x="123" y="0"/>
                      <a:pt x="0" y="124"/>
                      <a:pt x="0" y="273"/>
                    </a:cubicBezTo>
                    <a:cubicBezTo>
                      <a:pt x="0" y="426"/>
                      <a:pt x="123" y="546"/>
                      <a:pt x="273" y="546"/>
                    </a:cubicBezTo>
                    <a:cubicBezTo>
                      <a:pt x="423" y="546"/>
                      <a:pt x="545" y="426"/>
                      <a:pt x="545" y="273"/>
                    </a:cubicBezTo>
                    <a:cubicBezTo>
                      <a:pt x="545" y="124"/>
                      <a:pt x="423" y="0"/>
                      <a:pt x="2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3634;p48">
                <a:extLst>
                  <a:ext uri="{FF2B5EF4-FFF2-40B4-BE49-F238E27FC236}">
                    <a16:creationId xmlns:a16="http://schemas.microsoft.com/office/drawing/2014/main" id="{6B2CB497-503F-FA91-0AF3-047FDE87DC36}"/>
                  </a:ext>
                </a:extLst>
              </p:cNvPr>
              <p:cNvSpPr/>
              <p:nvPr/>
            </p:nvSpPr>
            <p:spPr>
              <a:xfrm>
                <a:off x="1326110" y="1722220"/>
                <a:ext cx="8690" cy="8690"/>
              </a:xfrm>
              <a:custGeom>
                <a:avLst/>
                <a:gdLst/>
                <a:ahLst/>
                <a:cxnLst/>
                <a:rect l="l" t="t" r="r" b="b"/>
                <a:pathLst>
                  <a:path w="547" h="547" extrusionOk="0">
                    <a:moveTo>
                      <a:pt x="274" y="1"/>
                    </a:moveTo>
                    <a:cubicBezTo>
                      <a:pt x="125" y="1"/>
                      <a:pt x="1" y="121"/>
                      <a:pt x="1" y="274"/>
                    </a:cubicBezTo>
                    <a:cubicBezTo>
                      <a:pt x="1" y="423"/>
                      <a:pt x="125" y="547"/>
                      <a:pt x="274" y="547"/>
                    </a:cubicBezTo>
                    <a:cubicBezTo>
                      <a:pt x="423" y="547"/>
                      <a:pt x="547" y="423"/>
                      <a:pt x="547" y="274"/>
                    </a:cubicBezTo>
                    <a:cubicBezTo>
                      <a:pt x="547" y="121"/>
                      <a:pt x="423" y="1"/>
                      <a:pt x="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3635;p48">
              <a:extLst>
                <a:ext uri="{FF2B5EF4-FFF2-40B4-BE49-F238E27FC236}">
                  <a16:creationId xmlns:a16="http://schemas.microsoft.com/office/drawing/2014/main" id="{DB0EF542-557A-8859-F603-4F295BCFCE4F}"/>
                </a:ext>
              </a:extLst>
            </p:cNvPr>
            <p:cNvSpPr/>
            <p:nvPr/>
          </p:nvSpPr>
          <p:spPr>
            <a:xfrm>
              <a:off x="1270043" y="2677853"/>
              <a:ext cx="6673" cy="9612"/>
            </a:xfrm>
            <a:custGeom>
              <a:avLst/>
              <a:gdLst/>
              <a:ahLst/>
              <a:cxnLst/>
              <a:rect l="l" t="t" r="r" b="b"/>
              <a:pathLst>
                <a:path w="420" h="605" extrusionOk="0">
                  <a:moveTo>
                    <a:pt x="54" y="0"/>
                  </a:moveTo>
                  <a:cubicBezTo>
                    <a:pt x="47" y="0"/>
                    <a:pt x="42" y="2"/>
                    <a:pt x="38" y="5"/>
                  </a:cubicBezTo>
                  <a:cubicBezTo>
                    <a:pt x="1" y="35"/>
                    <a:pt x="64" y="173"/>
                    <a:pt x="154" y="334"/>
                  </a:cubicBezTo>
                  <a:cubicBezTo>
                    <a:pt x="238" y="483"/>
                    <a:pt x="318" y="604"/>
                    <a:pt x="365" y="604"/>
                  </a:cubicBezTo>
                  <a:cubicBezTo>
                    <a:pt x="368" y="604"/>
                    <a:pt x="371" y="604"/>
                    <a:pt x="374" y="603"/>
                  </a:cubicBezTo>
                  <a:cubicBezTo>
                    <a:pt x="419" y="588"/>
                    <a:pt x="397" y="423"/>
                    <a:pt x="299" y="252"/>
                  </a:cubicBezTo>
                  <a:cubicBezTo>
                    <a:pt x="214" y="100"/>
                    <a:pt x="101" y="0"/>
                    <a:pt x="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3636;p48">
              <a:extLst>
                <a:ext uri="{FF2B5EF4-FFF2-40B4-BE49-F238E27FC236}">
                  <a16:creationId xmlns:a16="http://schemas.microsoft.com/office/drawing/2014/main" id="{A09B4D03-D6FC-A4D3-4BF9-AF42E736E4C8}"/>
                </a:ext>
              </a:extLst>
            </p:cNvPr>
            <p:cNvGrpSpPr/>
            <p:nvPr/>
          </p:nvGrpSpPr>
          <p:grpSpPr>
            <a:xfrm>
              <a:off x="1215819" y="1694083"/>
              <a:ext cx="599658" cy="1005154"/>
              <a:chOff x="1215819" y="1694083"/>
              <a:chExt cx="599658" cy="1005154"/>
            </a:xfrm>
          </p:grpSpPr>
          <p:sp>
            <p:nvSpPr>
              <p:cNvPr id="61" name="Google Shape;3637;p48">
                <a:extLst>
                  <a:ext uri="{FF2B5EF4-FFF2-40B4-BE49-F238E27FC236}">
                    <a16:creationId xmlns:a16="http://schemas.microsoft.com/office/drawing/2014/main" id="{33DE428C-D23A-117F-64B2-4CA8DD267CFA}"/>
                  </a:ext>
                </a:extLst>
              </p:cNvPr>
              <p:cNvSpPr/>
              <p:nvPr/>
            </p:nvSpPr>
            <p:spPr>
              <a:xfrm>
                <a:off x="1670185" y="1715451"/>
                <a:ext cx="145291" cy="100616"/>
              </a:xfrm>
              <a:custGeom>
                <a:avLst/>
                <a:gdLst/>
                <a:ahLst/>
                <a:cxnLst/>
                <a:rect l="l" t="t" r="r" b="b"/>
                <a:pathLst>
                  <a:path w="9145" h="6333" extrusionOk="0">
                    <a:moveTo>
                      <a:pt x="508" y="1"/>
                    </a:moveTo>
                    <a:cubicBezTo>
                      <a:pt x="258" y="1"/>
                      <a:pt x="53" y="199"/>
                      <a:pt x="45" y="454"/>
                    </a:cubicBezTo>
                    <a:cubicBezTo>
                      <a:pt x="1" y="1902"/>
                      <a:pt x="82" y="6332"/>
                      <a:pt x="82" y="6332"/>
                    </a:cubicBezTo>
                    <a:lnTo>
                      <a:pt x="1390" y="5025"/>
                    </a:lnTo>
                    <a:lnTo>
                      <a:pt x="8681" y="5025"/>
                    </a:lnTo>
                    <a:cubicBezTo>
                      <a:pt x="8934" y="5025"/>
                      <a:pt x="9144" y="4819"/>
                      <a:pt x="9144" y="4562"/>
                    </a:cubicBezTo>
                    <a:lnTo>
                      <a:pt x="9144" y="464"/>
                    </a:lnTo>
                    <a:cubicBezTo>
                      <a:pt x="9144" y="211"/>
                      <a:pt x="8934" y="1"/>
                      <a:pt x="868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38;p48">
                <a:extLst>
                  <a:ext uri="{FF2B5EF4-FFF2-40B4-BE49-F238E27FC236}">
                    <a16:creationId xmlns:a16="http://schemas.microsoft.com/office/drawing/2014/main" id="{635FC666-5BE3-3123-FF7C-82691CDA5872}"/>
                  </a:ext>
                </a:extLst>
              </p:cNvPr>
              <p:cNvSpPr/>
              <p:nvPr/>
            </p:nvSpPr>
            <p:spPr>
              <a:xfrm>
                <a:off x="1719262" y="1750070"/>
                <a:ext cx="10931" cy="10915"/>
              </a:xfrm>
              <a:custGeom>
                <a:avLst/>
                <a:gdLst/>
                <a:ahLst/>
                <a:cxnLst/>
                <a:rect l="l" t="t" r="r" b="b"/>
                <a:pathLst>
                  <a:path w="688" h="687" extrusionOk="0">
                    <a:moveTo>
                      <a:pt x="344" y="0"/>
                    </a:moveTo>
                    <a:cubicBezTo>
                      <a:pt x="153" y="0"/>
                      <a:pt x="1" y="153"/>
                      <a:pt x="1" y="344"/>
                    </a:cubicBezTo>
                    <a:cubicBezTo>
                      <a:pt x="1" y="534"/>
                      <a:pt x="153" y="687"/>
                      <a:pt x="344" y="687"/>
                    </a:cubicBezTo>
                    <a:cubicBezTo>
                      <a:pt x="531" y="687"/>
                      <a:pt x="687" y="534"/>
                      <a:pt x="687" y="344"/>
                    </a:cubicBezTo>
                    <a:cubicBezTo>
                      <a:pt x="687" y="153"/>
                      <a:pt x="531"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39;p48">
                <a:extLst>
                  <a:ext uri="{FF2B5EF4-FFF2-40B4-BE49-F238E27FC236}">
                    <a16:creationId xmlns:a16="http://schemas.microsoft.com/office/drawing/2014/main" id="{9E76A6A8-4875-B74D-90F3-379A40DDC3C8}"/>
                  </a:ext>
                </a:extLst>
              </p:cNvPr>
              <p:cNvSpPr/>
              <p:nvPr/>
            </p:nvSpPr>
            <p:spPr>
              <a:xfrm>
                <a:off x="1737596" y="1750070"/>
                <a:ext cx="10946" cy="10915"/>
              </a:xfrm>
              <a:custGeom>
                <a:avLst/>
                <a:gdLst/>
                <a:ahLst/>
                <a:cxnLst/>
                <a:rect l="l" t="t" r="r" b="b"/>
                <a:pathLst>
                  <a:path w="689" h="687" extrusionOk="0">
                    <a:moveTo>
                      <a:pt x="344" y="0"/>
                    </a:moveTo>
                    <a:cubicBezTo>
                      <a:pt x="154" y="0"/>
                      <a:pt x="0" y="153"/>
                      <a:pt x="0" y="344"/>
                    </a:cubicBezTo>
                    <a:cubicBezTo>
                      <a:pt x="0" y="534"/>
                      <a:pt x="154" y="687"/>
                      <a:pt x="344" y="687"/>
                    </a:cubicBezTo>
                    <a:cubicBezTo>
                      <a:pt x="535" y="687"/>
                      <a:pt x="688" y="534"/>
                      <a:pt x="688" y="344"/>
                    </a:cubicBezTo>
                    <a:cubicBezTo>
                      <a:pt x="688" y="153"/>
                      <a:pt x="535"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3640;p48">
                <a:extLst>
                  <a:ext uri="{FF2B5EF4-FFF2-40B4-BE49-F238E27FC236}">
                    <a16:creationId xmlns:a16="http://schemas.microsoft.com/office/drawing/2014/main" id="{0B78EC3B-3518-1FB0-CE4C-D16D0E261A50}"/>
                  </a:ext>
                </a:extLst>
              </p:cNvPr>
              <p:cNvSpPr/>
              <p:nvPr/>
            </p:nvSpPr>
            <p:spPr>
              <a:xfrm>
                <a:off x="1755994" y="1750070"/>
                <a:ext cx="10867" cy="10915"/>
              </a:xfrm>
              <a:custGeom>
                <a:avLst/>
                <a:gdLst/>
                <a:ahLst/>
                <a:cxnLst/>
                <a:rect l="l" t="t" r="r" b="b"/>
                <a:pathLst>
                  <a:path w="684" h="687" extrusionOk="0">
                    <a:moveTo>
                      <a:pt x="344" y="0"/>
                    </a:moveTo>
                    <a:cubicBezTo>
                      <a:pt x="154" y="0"/>
                      <a:pt x="1" y="153"/>
                      <a:pt x="1" y="344"/>
                    </a:cubicBezTo>
                    <a:cubicBezTo>
                      <a:pt x="1" y="534"/>
                      <a:pt x="154" y="687"/>
                      <a:pt x="344" y="687"/>
                    </a:cubicBezTo>
                    <a:cubicBezTo>
                      <a:pt x="530" y="687"/>
                      <a:pt x="684" y="534"/>
                      <a:pt x="684" y="344"/>
                    </a:cubicBezTo>
                    <a:cubicBezTo>
                      <a:pt x="684" y="153"/>
                      <a:pt x="530" y="0"/>
                      <a:pt x="344"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3641;p48">
                <a:extLst>
                  <a:ext uri="{FF2B5EF4-FFF2-40B4-BE49-F238E27FC236}">
                    <a16:creationId xmlns:a16="http://schemas.microsoft.com/office/drawing/2014/main" id="{AE33980A-8FDC-A624-C8B7-2733AD6D5D4F}"/>
                  </a:ext>
                </a:extLst>
              </p:cNvPr>
              <p:cNvSpPr/>
              <p:nvPr/>
            </p:nvSpPr>
            <p:spPr>
              <a:xfrm>
                <a:off x="1322631" y="2295218"/>
                <a:ext cx="395948" cy="403670"/>
              </a:xfrm>
              <a:custGeom>
                <a:avLst/>
                <a:gdLst/>
                <a:ahLst/>
                <a:cxnLst/>
                <a:rect l="l" t="t" r="r" b="b"/>
                <a:pathLst>
                  <a:path w="24922" h="25408" extrusionOk="0">
                    <a:moveTo>
                      <a:pt x="16924" y="2668"/>
                    </a:moveTo>
                    <a:lnTo>
                      <a:pt x="19265" y="11072"/>
                    </a:lnTo>
                    <a:lnTo>
                      <a:pt x="13876" y="11240"/>
                    </a:lnTo>
                    <a:lnTo>
                      <a:pt x="13611" y="11248"/>
                    </a:lnTo>
                    <a:lnTo>
                      <a:pt x="12949" y="11271"/>
                    </a:lnTo>
                    <a:lnTo>
                      <a:pt x="13125" y="2668"/>
                    </a:lnTo>
                    <a:close/>
                    <a:moveTo>
                      <a:pt x="10887" y="2769"/>
                    </a:moveTo>
                    <a:lnTo>
                      <a:pt x="11153" y="11326"/>
                    </a:lnTo>
                    <a:lnTo>
                      <a:pt x="4912" y="11521"/>
                    </a:lnTo>
                    <a:lnTo>
                      <a:pt x="7291" y="3681"/>
                    </a:lnTo>
                    <a:lnTo>
                      <a:pt x="7560" y="2791"/>
                    </a:lnTo>
                    <a:cubicBezTo>
                      <a:pt x="8557" y="2791"/>
                      <a:pt x="9722" y="2769"/>
                      <a:pt x="10887" y="2769"/>
                    </a:cubicBezTo>
                    <a:close/>
                    <a:moveTo>
                      <a:pt x="14010" y="0"/>
                    </a:moveTo>
                    <a:cubicBezTo>
                      <a:pt x="13382" y="0"/>
                      <a:pt x="12711" y="9"/>
                      <a:pt x="11994" y="28"/>
                    </a:cubicBezTo>
                    <a:cubicBezTo>
                      <a:pt x="3328" y="248"/>
                      <a:pt x="2757" y="1529"/>
                      <a:pt x="3197" y="2276"/>
                    </a:cubicBezTo>
                    <a:cubicBezTo>
                      <a:pt x="3389" y="2605"/>
                      <a:pt x="3756" y="2787"/>
                      <a:pt x="4133" y="2787"/>
                    </a:cubicBezTo>
                    <a:cubicBezTo>
                      <a:pt x="4158" y="2787"/>
                      <a:pt x="4184" y="2786"/>
                      <a:pt x="4209" y="2784"/>
                    </a:cubicBezTo>
                    <a:cubicBezTo>
                      <a:pt x="4422" y="2769"/>
                      <a:pt x="4702" y="2765"/>
                      <a:pt x="5035" y="2765"/>
                    </a:cubicBezTo>
                    <a:lnTo>
                      <a:pt x="4826" y="3681"/>
                    </a:lnTo>
                    <a:lnTo>
                      <a:pt x="0" y="25004"/>
                    </a:lnTo>
                    <a:lnTo>
                      <a:pt x="844" y="24929"/>
                    </a:lnTo>
                    <a:lnTo>
                      <a:pt x="4403" y="13190"/>
                    </a:lnTo>
                    <a:lnTo>
                      <a:pt x="11201" y="12929"/>
                    </a:lnTo>
                    <a:lnTo>
                      <a:pt x="11594" y="25407"/>
                    </a:lnTo>
                    <a:lnTo>
                      <a:pt x="12658" y="25407"/>
                    </a:lnTo>
                    <a:lnTo>
                      <a:pt x="12916" y="12862"/>
                    </a:lnTo>
                    <a:lnTo>
                      <a:pt x="12949" y="12862"/>
                    </a:lnTo>
                    <a:lnTo>
                      <a:pt x="13666" y="12835"/>
                    </a:lnTo>
                    <a:lnTo>
                      <a:pt x="19695" y="12604"/>
                    </a:lnTo>
                    <a:lnTo>
                      <a:pt x="23263" y="25407"/>
                    </a:lnTo>
                    <a:lnTo>
                      <a:pt x="24285" y="25407"/>
                    </a:lnTo>
                    <a:lnTo>
                      <a:pt x="19187" y="2668"/>
                    </a:lnTo>
                    <a:lnTo>
                      <a:pt x="21619" y="2668"/>
                    </a:lnTo>
                    <a:cubicBezTo>
                      <a:pt x="22689" y="2668"/>
                      <a:pt x="24921" y="0"/>
                      <a:pt x="14010"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3642;p48">
                <a:extLst>
                  <a:ext uri="{FF2B5EF4-FFF2-40B4-BE49-F238E27FC236}">
                    <a16:creationId xmlns:a16="http://schemas.microsoft.com/office/drawing/2014/main" id="{B760BAD7-C82C-746C-FF37-C8D3F8105F6E}"/>
                  </a:ext>
                </a:extLst>
              </p:cNvPr>
              <p:cNvSpPr/>
              <p:nvPr/>
            </p:nvSpPr>
            <p:spPr>
              <a:xfrm>
                <a:off x="1215819" y="2631286"/>
                <a:ext cx="145688" cy="67951"/>
              </a:xfrm>
              <a:custGeom>
                <a:avLst/>
                <a:gdLst/>
                <a:ahLst/>
                <a:cxnLst/>
                <a:rect l="l" t="t" r="r" b="b"/>
                <a:pathLst>
                  <a:path w="9170" h="4277" extrusionOk="0">
                    <a:moveTo>
                      <a:pt x="9128" y="1"/>
                    </a:moveTo>
                    <a:lnTo>
                      <a:pt x="4191" y="34"/>
                    </a:lnTo>
                    <a:lnTo>
                      <a:pt x="4191" y="2790"/>
                    </a:lnTo>
                    <a:cubicBezTo>
                      <a:pt x="4191" y="2790"/>
                      <a:pt x="0" y="3806"/>
                      <a:pt x="1016" y="4120"/>
                    </a:cubicBezTo>
                    <a:cubicBezTo>
                      <a:pt x="1394" y="4237"/>
                      <a:pt x="2565" y="4277"/>
                      <a:pt x="3905" y="4277"/>
                    </a:cubicBezTo>
                    <a:cubicBezTo>
                      <a:pt x="5812" y="4277"/>
                      <a:pt x="8062" y="4197"/>
                      <a:pt x="8863" y="4147"/>
                    </a:cubicBezTo>
                    <a:lnTo>
                      <a:pt x="9170" y="4124"/>
                    </a:lnTo>
                    <a:lnTo>
                      <a:pt x="9128"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3643;p48">
                <a:extLst>
                  <a:ext uri="{FF2B5EF4-FFF2-40B4-BE49-F238E27FC236}">
                    <a16:creationId xmlns:a16="http://schemas.microsoft.com/office/drawing/2014/main" id="{B351F7C5-26B6-F641-23B5-A29E827A14A9}"/>
                  </a:ext>
                </a:extLst>
              </p:cNvPr>
              <p:cNvSpPr/>
              <p:nvPr/>
            </p:nvSpPr>
            <p:spPr>
              <a:xfrm>
                <a:off x="1230118" y="2691389"/>
                <a:ext cx="131151" cy="2701"/>
              </a:xfrm>
              <a:custGeom>
                <a:avLst/>
                <a:gdLst/>
                <a:ahLst/>
                <a:cxnLst/>
                <a:rect l="l" t="t" r="r" b="b"/>
                <a:pathLst>
                  <a:path w="8255" h="170" extrusionOk="0">
                    <a:moveTo>
                      <a:pt x="4127" y="1"/>
                    </a:moveTo>
                    <a:cubicBezTo>
                      <a:pt x="1848" y="1"/>
                      <a:pt x="0" y="38"/>
                      <a:pt x="0" y="87"/>
                    </a:cubicBezTo>
                    <a:cubicBezTo>
                      <a:pt x="0" y="131"/>
                      <a:pt x="1848" y="169"/>
                      <a:pt x="4127" y="169"/>
                    </a:cubicBezTo>
                    <a:cubicBezTo>
                      <a:pt x="6406" y="169"/>
                      <a:pt x="8254" y="131"/>
                      <a:pt x="8254" y="87"/>
                    </a:cubicBezTo>
                    <a:cubicBezTo>
                      <a:pt x="8254" y="38"/>
                      <a:pt x="6406" y="1"/>
                      <a:pt x="4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3644;p48">
                <a:extLst>
                  <a:ext uri="{FF2B5EF4-FFF2-40B4-BE49-F238E27FC236}">
                    <a16:creationId xmlns:a16="http://schemas.microsoft.com/office/drawing/2014/main" id="{0B48DE95-DEB9-B410-C86A-DBB257171C64}"/>
                  </a:ext>
                </a:extLst>
              </p:cNvPr>
              <p:cNvSpPr/>
              <p:nvPr/>
            </p:nvSpPr>
            <p:spPr>
              <a:xfrm>
                <a:off x="1274618" y="2676502"/>
                <a:ext cx="7006" cy="8134"/>
              </a:xfrm>
              <a:custGeom>
                <a:avLst/>
                <a:gdLst/>
                <a:ahLst/>
                <a:cxnLst/>
                <a:rect l="l" t="t" r="r" b="b"/>
                <a:pathLst>
                  <a:path w="441" h="512" extrusionOk="0">
                    <a:moveTo>
                      <a:pt x="56" y="0"/>
                    </a:moveTo>
                    <a:cubicBezTo>
                      <a:pt x="46" y="0"/>
                      <a:pt x="39" y="3"/>
                      <a:pt x="34" y="8"/>
                    </a:cubicBezTo>
                    <a:cubicBezTo>
                      <a:pt x="0" y="41"/>
                      <a:pt x="68" y="165"/>
                      <a:pt x="164" y="296"/>
                    </a:cubicBezTo>
                    <a:cubicBezTo>
                      <a:pt x="256" y="418"/>
                      <a:pt x="341" y="511"/>
                      <a:pt x="387" y="511"/>
                    </a:cubicBezTo>
                    <a:cubicBezTo>
                      <a:pt x="392" y="511"/>
                      <a:pt x="396" y="510"/>
                      <a:pt x="400" y="508"/>
                    </a:cubicBezTo>
                    <a:cubicBezTo>
                      <a:pt x="441" y="486"/>
                      <a:pt x="407" y="341"/>
                      <a:pt x="302" y="198"/>
                    </a:cubicBezTo>
                    <a:cubicBezTo>
                      <a:pt x="211" y="75"/>
                      <a:pt x="107" y="0"/>
                      <a:pt x="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3645;p48">
                <a:extLst>
                  <a:ext uri="{FF2B5EF4-FFF2-40B4-BE49-F238E27FC236}">
                    <a16:creationId xmlns:a16="http://schemas.microsoft.com/office/drawing/2014/main" id="{A80CF0F7-38F3-485C-0FF6-B58A7585662D}"/>
                  </a:ext>
                </a:extLst>
              </p:cNvPr>
              <p:cNvSpPr/>
              <p:nvPr/>
            </p:nvSpPr>
            <p:spPr>
              <a:xfrm>
                <a:off x="1337279" y="2677074"/>
                <a:ext cx="23100" cy="15427"/>
              </a:xfrm>
              <a:custGeom>
                <a:avLst/>
                <a:gdLst/>
                <a:ahLst/>
                <a:cxnLst/>
                <a:rect l="l" t="t" r="r" b="b"/>
                <a:pathLst>
                  <a:path w="1454" h="971" extrusionOk="0">
                    <a:moveTo>
                      <a:pt x="1148" y="0"/>
                    </a:moveTo>
                    <a:cubicBezTo>
                      <a:pt x="975" y="0"/>
                      <a:pt x="745" y="69"/>
                      <a:pt x="549" y="222"/>
                    </a:cubicBezTo>
                    <a:cubicBezTo>
                      <a:pt x="340" y="383"/>
                      <a:pt x="210" y="577"/>
                      <a:pt x="123" y="719"/>
                    </a:cubicBezTo>
                    <a:cubicBezTo>
                      <a:pt x="37" y="861"/>
                      <a:pt x="1" y="955"/>
                      <a:pt x="19" y="969"/>
                    </a:cubicBezTo>
                    <a:cubicBezTo>
                      <a:pt x="21" y="970"/>
                      <a:pt x="23" y="971"/>
                      <a:pt x="25" y="971"/>
                    </a:cubicBezTo>
                    <a:cubicBezTo>
                      <a:pt x="51" y="971"/>
                      <a:pt x="122" y="899"/>
                      <a:pt x="221" y="790"/>
                    </a:cubicBezTo>
                    <a:cubicBezTo>
                      <a:pt x="325" y="667"/>
                      <a:pt x="468" y="498"/>
                      <a:pt x="654" y="353"/>
                    </a:cubicBezTo>
                    <a:cubicBezTo>
                      <a:pt x="837" y="211"/>
                      <a:pt x="1039" y="140"/>
                      <a:pt x="1188" y="122"/>
                    </a:cubicBezTo>
                    <a:cubicBezTo>
                      <a:pt x="1251" y="114"/>
                      <a:pt x="1304" y="113"/>
                      <a:pt x="1346" y="113"/>
                    </a:cubicBezTo>
                    <a:cubicBezTo>
                      <a:pt x="1354" y="113"/>
                      <a:pt x="1362" y="113"/>
                      <a:pt x="1369" y="113"/>
                    </a:cubicBezTo>
                    <a:cubicBezTo>
                      <a:pt x="1413" y="113"/>
                      <a:pt x="1440" y="112"/>
                      <a:pt x="1446" y="99"/>
                    </a:cubicBezTo>
                    <a:cubicBezTo>
                      <a:pt x="1454" y="84"/>
                      <a:pt x="1360" y="13"/>
                      <a:pt x="1185" y="2"/>
                    </a:cubicBezTo>
                    <a:cubicBezTo>
                      <a:pt x="1173" y="1"/>
                      <a:pt x="1160" y="0"/>
                      <a:pt x="11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3646;p48">
                <a:extLst>
                  <a:ext uri="{FF2B5EF4-FFF2-40B4-BE49-F238E27FC236}">
                    <a16:creationId xmlns:a16="http://schemas.microsoft.com/office/drawing/2014/main" id="{EC5E1982-A1B0-4E31-5E5C-669F106075A9}"/>
                  </a:ext>
                </a:extLst>
              </p:cNvPr>
              <p:cNvSpPr/>
              <p:nvPr/>
            </p:nvSpPr>
            <p:spPr>
              <a:xfrm>
                <a:off x="1280370" y="2675994"/>
                <a:ext cx="8087" cy="3813"/>
              </a:xfrm>
              <a:custGeom>
                <a:avLst/>
                <a:gdLst/>
                <a:ahLst/>
                <a:cxnLst/>
                <a:rect l="l" t="t" r="r" b="b"/>
                <a:pathLst>
                  <a:path w="509" h="240" extrusionOk="0">
                    <a:moveTo>
                      <a:pt x="79" y="1"/>
                    </a:moveTo>
                    <a:cubicBezTo>
                      <a:pt x="52" y="1"/>
                      <a:pt x="32" y="7"/>
                      <a:pt x="23" y="21"/>
                    </a:cubicBezTo>
                    <a:cubicBezTo>
                      <a:pt x="1" y="59"/>
                      <a:pt x="87" y="156"/>
                      <a:pt x="225" y="208"/>
                    </a:cubicBezTo>
                    <a:cubicBezTo>
                      <a:pt x="285" y="230"/>
                      <a:pt x="343" y="240"/>
                      <a:pt x="390" y="240"/>
                    </a:cubicBezTo>
                    <a:cubicBezTo>
                      <a:pt x="453" y="240"/>
                      <a:pt x="497" y="223"/>
                      <a:pt x="501" y="197"/>
                    </a:cubicBezTo>
                    <a:cubicBezTo>
                      <a:pt x="509" y="148"/>
                      <a:pt x="408" y="96"/>
                      <a:pt x="285" y="51"/>
                    </a:cubicBezTo>
                    <a:cubicBezTo>
                      <a:pt x="204" y="22"/>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3647;p48">
                <a:extLst>
                  <a:ext uri="{FF2B5EF4-FFF2-40B4-BE49-F238E27FC236}">
                    <a16:creationId xmlns:a16="http://schemas.microsoft.com/office/drawing/2014/main" id="{5D042C64-8EE0-FAB8-E4B8-A44C36FF78AB}"/>
                  </a:ext>
                </a:extLst>
              </p:cNvPr>
              <p:cNvSpPr/>
              <p:nvPr/>
            </p:nvSpPr>
            <p:spPr>
              <a:xfrm>
                <a:off x="1281911" y="2670815"/>
                <a:ext cx="9517" cy="2685"/>
              </a:xfrm>
              <a:custGeom>
                <a:avLst/>
                <a:gdLst/>
                <a:ahLst/>
                <a:cxnLst/>
                <a:rect l="l" t="t" r="r" b="b"/>
                <a:pathLst>
                  <a:path w="599" h="169" extrusionOk="0">
                    <a:moveTo>
                      <a:pt x="303" y="0"/>
                    </a:moveTo>
                    <a:cubicBezTo>
                      <a:pt x="143" y="0"/>
                      <a:pt x="8" y="33"/>
                      <a:pt x="4" y="82"/>
                    </a:cubicBezTo>
                    <a:cubicBezTo>
                      <a:pt x="0" y="127"/>
                      <a:pt x="131" y="168"/>
                      <a:pt x="300" y="168"/>
                    </a:cubicBezTo>
                    <a:cubicBezTo>
                      <a:pt x="307" y="168"/>
                      <a:pt x="315" y="168"/>
                      <a:pt x="322" y="168"/>
                    </a:cubicBezTo>
                    <a:cubicBezTo>
                      <a:pt x="479" y="168"/>
                      <a:pt x="598" y="133"/>
                      <a:pt x="595" y="90"/>
                    </a:cubicBezTo>
                    <a:cubicBezTo>
                      <a:pt x="591" y="41"/>
                      <a:pt x="460" y="4"/>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3648;p48">
                <a:extLst>
                  <a:ext uri="{FF2B5EF4-FFF2-40B4-BE49-F238E27FC236}">
                    <a16:creationId xmlns:a16="http://schemas.microsoft.com/office/drawing/2014/main" id="{DE31608C-6D2A-778F-2695-69A9311C1081}"/>
                  </a:ext>
                </a:extLst>
              </p:cNvPr>
              <p:cNvSpPr/>
              <p:nvPr/>
            </p:nvSpPr>
            <p:spPr>
              <a:xfrm>
                <a:off x="1381430" y="2631286"/>
                <a:ext cx="145704" cy="67951"/>
              </a:xfrm>
              <a:custGeom>
                <a:avLst/>
                <a:gdLst/>
                <a:ahLst/>
                <a:cxnLst/>
                <a:rect l="l" t="t" r="r" b="b"/>
                <a:pathLst>
                  <a:path w="9171" h="4277" extrusionOk="0">
                    <a:moveTo>
                      <a:pt x="9133" y="1"/>
                    </a:moveTo>
                    <a:lnTo>
                      <a:pt x="4191" y="34"/>
                    </a:lnTo>
                    <a:lnTo>
                      <a:pt x="4191" y="2790"/>
                    </a:lnTo>
                    <a:cubicBezTo>
                      <a:pt x="4191" y="2790"/>
                      <a:pt x="1" y="3806"/>
                      <a:pt x="1020" y="4120"/>
                    </a:cubicBezTo>
                    <a:cubicBezTo>
                      <a:pt x="1396" y="4237"/>
                      <a:pt x="2567" y="4277"/>
                      <a:pt x="3908" y="4277"/>
                    </a:cubicBezTo>
                    <a:cubicBezTo>
                      <a:pt x="5815" y="4277"/>
                      <a:pt x="8066" y="4197"/>
                      <a:pt x="8864" y="4147"/>
                    </a:cubicBezTo>
                    <a:lnTo>
                      <a:pt x="9170" y="4124"/>
                    </a:lnTo>
                    <a:lnTo>
                      <a:pt x="9133"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3649;p48">
                <a:extLst>
                  <a:ext uri="{FF2B5EF4-FFF2-40B4-BE49-F238E27FC236}">
                    <a16:creationId xmlns:a16="http://schemas.microsoft.com/office/drawing/2014/main" id="{FFB955FD-4D1C-0D7F-62DB-1ED9C9AF2CAF}"/>
                  </a:ext>
                </a:extLst>
              </p:cNvPr>
              <p:cNvSpPr/>
              <p:nvPr/>
            </p:nvSpPr>
            <p:spPr>
              <a:xfrm>
                <a:off x="1395792" y="2691389"/>
                <a:ext cx="131088" cy="2701"/>
              </a:xfrm>
              <a:custGeom>
                <a:avLst/>
                <a:gdLst/>
                <a:ahLst/>
                <a:cxnLst/>
                <a:rect l="l" t="t" r="r" b="b"/>
                <a:pathLst>
                  <a:path w="8251" h="170" extrusionOk="0">
                    <a:moveTo>
                      <a:pt x="4124" y="1"/>
                    </a:moveTo>
                    <a:cubicBezTo>
                      <a:pt x="1845" y="1"/>
                      <a:pt x="0" y="38"/>
                      <a:pt x="0" y="87"/>
                    </a:cubicBezTo>
                    <a:cubicBezTo>
                      <a:pt x="0" y="131"/>
                      <a:pt x="1845" y="169"/>
                      <a:pt x="4124" y="169"/>
                    </a:cubicBezTo>
                    <a:cubicBezTo>
                      <a:pt x="6402" y="169"/>
                      <a:pt x="8251" y="131"/>
                      <a:pt x="8251" y="87"/>
                    </a:cubicBezTo>
                    <a:cubicBezTo>
                      <a:pt x="8251" y="38"/>
                      <a:pt x="6402" y="1"/>
                      <a:pt x="41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3650;p48">
                <a:extLst>
                  <a:ext uri="{FF2B5EF4-FFF2-40B4-BE49-F238E27FC236}">
                    <a16:creationId xmlns:a16="http://schemas.microsoft.com/office/drawing/2014/main" id="{705F5D30-065B-166F-74FA-DDB3976CFC40}"/>
                  </a:ext>
                </a:extLst>
              </p:cNvPr>
              <p:cNvSpPr/>
              <p:nvPr/>
            </p:nvSpPr>
            <p:spPr>
              <a:xfrm>
                <a:off x="1440293" y="2676502"/>
                <a:ext cx="7022" cy="8134"/>
              </a:xfrm>
              <a:custGeom>
                <a:avLst/>
                <a:gdLst/>
                <a:ahLst/>
                <a:cxnLst/>
                <a:rect l="l" t="t" r="r" b="b"/>
                <a:pathLst>
                  <a:path w="442" h="512" extrusionOk="0">
                    <a:moveTo>
                      <a:pt x="55" y="0"/>
                    </a:moveTo>
                    <a:cubicBezTo>
                      <a:pt x="46" y="0"/>
                      <a:pt x="39" y="3"/>
                      <a:pt x="35" y="8"/>
                    </a:cubicBezTo>
                    <a:cubicBezTo>
                      <a:pt x="1" y="41"/>
                      <a:pt x="68" y="165"/>
                      <a:pt x="165" y="296"/>
                    </a:cubicBezTo>
                    <a:cubicBezTo>
                      <a:pt x="253" y="418"/>
                      <a:pt x="341" y="511"/>
                      <a:pt x="387" y="511"/>
                    </a:cubicBezTo>
                    <a:cubicBezTo>
                      <a:pt x="392" y="511"/>
                      <a:pt x="396" y="510"/>
                      <a:pt x="400" y="508"/>
                    </a:cubicBezTo>
                    <a:cubicBezTo>
                      <a:pt x="442" y="486"/>
                      <a:pt x="404" y="341"/>
                      <a:pt x="299" y="198"/>
                    </a:cubicBezTo>
                    <a:cubicBezTo>
                      <a:pt x="211" y="75"/>
                      <a:pt x="104" y="0"/>
                      <a:pt x="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3651;p48">
                <a:extLst>
                  <a:ext uri="{FF2B5EF4-FFF2-40B4-BE49-F238E27FC236}">
                    <a16:creationId xmlns:a16="http://schemas.microsoft.com/office/drawing/2014/main" id="{15897613-8022-87BF-A481-1C7C947B86FC}"/>
                  </a:ext>
                </a:extLst>
              </p:cNvPr>
              <p:cNvSpPr/>
              <p:nvPr/>
            </p:nvSpPr>
            <p:spPr>
              <a:xfrm>
                <a:off x="1435670" y="2677853"/>
                <a:ext cx="6657" cy="9612"/>
              </a:xfrm>
              <a:custGeom>
                <a:avLst/>
                <a:gdLst/>
                <a:ahLst/>
                <a:cxnLst/>
                <a:rect l="l" t="t" r="r" b="b"/>
                <a:pathLst>
                  <a:path w="419" h="605" extrusionOk="0">
                    <a:moveTo>
                      <a:pt x="54" y="0"/>
                    </a:moveTo>
                    <a:cubicBezTo>
                      <a:pt x="48" y="0"/>
                      <a:pt x="42" y="2"/>
                      <a:pt x="38" y="5"/>
                    </a:cubicBezTo>
                    <a:cubicBezTo>
                      <a:pt x="0" y="35"/>
                      <a:pt x="64" y="173"/>
                      <a:pt x="153" y="334"/>
                    </a:cubicBezTo>
                    <a:cubicBezTo>
                      <a:pt x="237" y="483"/>
                      <a:pt x="321" y="604"/>
                      <a:pt x="368" y="604"/>
                    </a:cubicBezTo>
                    <a:cubicBezTo>
                      <a:pt x="371" y="604"/>
                      <a:pt x="375" y="604"/>
                      <a:pt x="378" y="603"/>
                    </a:cubicBezTo>
                    <a:cubicBezTo>
                      <a:pt x="419" y="588"/>
                      <a:pt x="396" y="423"/>
                      <a:pt x="299" y="252"/>
                    </a:cubicBezTo>
                    <a:cubicBezTo>
                      <a:pt x="213" y="100"/>
                      <a:pt x="104" y="0"/>
                      <a:pt x="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3652;p48">
                <a:extLst>
                  <a:ext uri="{FF2B5EF4-FFF2-40B4-BE49-F238E27FC236}">
                    <a16:creationId xmlns:a16="http://schemas.microsoft.com/office/drawing/2014/main" id="{8CCC775B-11EF-442E-FC34-42DBABFDC63C}"/>
                  </a:ext>
                </a:extLst>
              </p:cNvPr>
              <p:cNvSpPr/>
              <p:nvPr/>
            </p:nvSpPr>
            <p:spPr>
              <a:xfrm>
                <a:off x="1502954" y="2677074"/>
                <a:ext cx="23053" cy="15427"/>
              </a:xfrm>
              <a:custGeom>
                <a:avLst/>
                <a:gdLst/>
                <a:ahLst/>
                <a:cxnLst/>
                <a:rect l="l" t="t" r="r" b="b"/>
                <a:pathLst>
                  <a:path w="1451" h="971" extrusionOk="0">
                    <a:moveTo>
                      <a:pt x="1144" y="0"/>
                    </a:moveTo>
                    <a:cubicBezTo>
                      <a:pt x="972" y="0"/>
                      <a:pt x="745" y="69"/>
                      <a:pt x="550" y="222"/>
                    </a:cubicBezTo>
                    <a:cubicBezTo>
                      <a:pt x="341" y="383"/>
                      <a:pt x="206" y="577"/>
                      <a:pt x="120" y="719"/>
                    </a:cubicBezTo>
                    <a:cubicBezTo>
                      <a:pt x="38" y="861"/>
                      <a:pt x="1" y="955"/>
                      <a:pt x="20" y="969"/>
                    </a:cubicBezTo>
                    <a:cubicBezTo>
                      <a:pt x="21" y="970"/>
                      <a:pt x="23" y="971"/>
                      <a:pt x="26" y="971"/>
                    </a:cubicBezTo>
                    <a:cubicBezTo>
                      <a:pt x="51" y="971"/>
                      <a:pt x="119" y="899"/>
                      <a:pt x="218" y="790"/>
                    </a:cubicBezTo>
                    <a:cubicBezTo>
                      <a:pt x="326" y="667"/>
                      <a:pt x="468" y="498"/>
                      <a:pt x="651" y="353"/>
                    </a:cubicBezTo>
                    <a:cubicBezTo>
                      <a:pt x="834" y="211"/>
                      <a:pt x="1035" y="140"/>
                      <a:pt x="1185" y="122"/>
                    </a:cubicBezTo>
                    <a:cubicBezTo>
                      <a:pt x="1248" y="114"/>
                      <a:pt x="1302" y="113"/>
                      <a:pt x="1344" y="113"/>
                    </a:cubicBezTo>
                    <a:cubicBezTo>
                      <a:pt x="1352" y="113"/>
                      <a:pt x="1360" y="113"/>
                      <a:pt x="1367" y="113"/>
                    </a:cubicBezTo>
                    <a:cubicBezTo>
                      <a:pt x="1412" y="113"/>
                      <a:pt x="1439" y="112"/>
                      <a:pt x="1442" y="99"/>
                    </a:cubicBezTo>
                    <a:cubicBezTo>
                      <a:pt x="1450" y="84"/>
                      <a:pt x="1361" y="13"/>
                      <a:pt x="1181" y="2"/>
                    </a:cubicBezTo>
                    <a:cubicBezTo>
                      <a:pt x="1169" y="1"/>
                      <a:pt x="1157" y="0"/>
                      <a:pt x="11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3653;p48">
                <a:extLst>
                  <a:ext uri="{FF2B5EF4-FFF2-40B4-BE49-F238E27FC236}">
                    <a16:creationId xmlns:a16="http://schemas.microsoft.com/office/drawing/2014/main" id="{61F66004-C34E-F25E-89F7-7F3D3826CCFE}"/>
                  </a:ext>
                </a:extLst>
              </p:cNvPr>
              <p:cNvSpPr/>
              <p:nvPr/>
            </p:nvSpPr>
            <p:spPr>
              <a:xfrm>
                <a:off x="1445997" y="2675994"/>
                <a:ext cx="8087" cy="3813"/>
              </a:xfrm>
              <a:custGeom>
                <a:avLst/>
                <a:gdLst/>
                <a:ahLst/>
                <a:cxnLst/>
                <a:rect l="l" t="t" r="r" b="b"/>
                <a:pathLst>
                  <a:path w="509" h="240" extrusionOk="0">
                    <a:moveTo>
                      <a:pt x="79" y="1"/>
                    </a:moveTo>
                    <a:cubicBezTo>
                      <a:pt x="53" y="1"/>
                      <a:pt x="34" y="7"/>
                      <a:pt x="26" y="21"/>
                    </a:cubicBezTo>
                    <a:cubicBezTo>
                      <a:pt x="0" y="59"/>
                      <a:pt x="86" y="156"/>
                      <a:pt x="228" y="208"/>
                    </a:cubicBezTo>
                    <a:cubicBezTo>
                      <a:pt x="289" y="230"/>
                      <a:pt x="346" y="240"/>
                      <a:pt x="392" y="240"/>
                    </a:cubicBezTo>
                    <a:cubicBezTo>
                      <a:pt x="454" y="240"/>
                      <a:pt x="496" y="223"/>
                      <a:pt x="500" y="197"/>
                    </a:cubicBezTo>
                    <a:cubicBezTo>
                      <a:pt x="508" y="148"/>
                      <a:pt x="407" y="96"/>
                      <a:pt x="284" y="51"/>
                    </a:cubicBezTo>
                    <a:cubicBezTo>
                      <a:pt x="204" y="22"/>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3654;p48">
                <a:extLst>
                  <a:ext uri="{FF2B5EF4-FFF2-40B4-BE49-F238E27FC236}">
                    <a16:creationId xmlns:a16="http://schemas.microsoft.com/office/drawing/2014/main" id="{E38705D4-0BC3-1F3D-3600-6B340ACCE332}"/>
                  </a:ext>
                </a:extLst>
              </p:cNvPr>
              <p:cNvSpPr/>
              <p:nvPr/>
            </p:nvSpPr>
            <p:spPr>
              <a:xfrm>
                <a:off x="1447522" y="2670815"/>
                <a:ext cx="9517" cy="2685"/>
              </a:xfrm>
              <a:custGeom>
                <a:avLst/>
                <a:gdLst/>
                <a:ahLst/>
                <a:cxnLst/>
                <a:rect l="l" t="t" r="r" b="b"/>
                <a:pathLst>
                  <a:path w="599" h="169" extrusionOk="0">
                    <a:moveTo>
                      <a:pt x="304" y="0"/>
                    </a:moveTo>
                    <a:cubicBezTo>
                      <a:pt x="143" y="0"/>
                      <a:pt x="13" y="33"/>
                      <a:pt x="9" y="82"/>
                    </a:cubicBezTo>
                    <a:cubicBezTo>
                      <a:pt x="1" y="127"/>
                      <a:pt x="135" y="168"/>
                      <a:pt x="300" y="168"/>
                    </a:cubicBezTo>
                    <a:cubicBezTo>
                      <a:pt x="308" y="168"/>
                      <a:pt x="315" y="168"/>
                      <a:pt x="323" y="168"/>
                    </a:cubicBezTo>
                    <a:cubicBezTo>
                      <a:pt x="480" y="168"/>
                      <a:pt x="599" y="133"/>
                      <a:pt x="599" y="90"/>
                    </a:cubicBezTo>
                    <a:cubicBezTo>
                      <a:pt x="595" y="41"/>
                      <a:pt x="464" y="4"/>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3655;p48">
                <a:extLst>
                  <a:ext uri="{FF2B5EF4-FFF2-40B4-BE49-F238E27FC236}">
                    <a16:creationId xmlns:a16="http://schemas.microsoft.com/office/drawing/2014/main" id="{A45CC5D7-CA47-C65B-9089-9F9624B11B68}"/>
                  </a:ext>
                </a:extLst>
              </p:cNvPr>
              <p:cNvSpPr/>
              <p:nvPr/>
            </p:nvSpPr>
            <p:spPr>
              <a:xfrm>
                <a:off x="1553984" y="1743541"/>
                <a:ext cx="130103" cy="183199"/>
              </a:xfrm>
              <a:custGeom>
                <a:avLst/>
                <a:gdLst/>
                <a:ahLst/>
                <a:cxnLst/>
                <a:rect l="l" t="t" r="r" b="b"/>
                <a:pathLst>
                  <a:path w="8189" h="11531" extrusionOk="0">
                    <a:moveTo>
                      <a:pt x="2218" y="77"/>
                    </a:moveTo>
                    <a:cubicBezTo>
                      <a:pt x="2453" y="77"/>
                      <a:pt x="2717" y="126"/>
                      <a:pt x="2981" y="261"/>
                    </a:cubicBezTo>
                    <a:cubicBezTo>
                      <a:pt x="3516" y="527"/>
                      <a:pt x="3994" y="1151"/>
                      <a:pt x="4136" y="1935"/>
                    </a:cubicBezTo>
                    <a:cubicBezTo>
                      <a:pt x="4214" y="2327"/>
                      <a:pt x="4214" y="2753"/>
                      <a:pt x="4162" y="3186"/>
                    </a:cubicBezTo>
                    <a:cubicBezTo>
                      <a:pt x="4129" y="3507"/>
                      <a:pt x="4039" y="3836"/>
                      <a:pt x="3998" y="4187"/>
                    </a:cubicBezTo>
                    <a:cubicBezTo>
                      <a:pt x="3960" y="3940"/>
                      <a:pt x="3953" y="3690"/>
                      <a:pt x="3941" y="3444"/>
                    </a:cubicBezTo>
                    <a:cubicBezTo>
                      <a:pt x="3915" y="2842"/>
                      <a:pt x="3860" y="2230"/>
                      <a:pt x="3636" y="1670"/>
                    </a:cubicBezTo>
                    <a:cubicBezTo>
                      <a:pt x="3412" y="1110"/>
                      <a:pt x="3004" y="601"/>
                      <a:pt x="2443" y="374"/>
                    </a:cubicBezTo>
                    <a:cubicBezTo>
                      <a:pt x="2266" y="302"/>
                      <a:pt x="2072" y="267"/>
                      <a:pt x="1879" y="267"/>
                    </a:cubicBezTo>
                    <a:cubicBezTo>
                      <a:pt x="1665" y="267"/>
                      <a:pt x="1452" y="310"/>
                      <a:pt x="1260" y="396"/>
                    </a:cubicBezTo>
                    <a:cubicBezTo>
                      <a:pt x="1331" y="339"/>
                      <a:pt x="1443" y="265"/>
                      <a:pt x="1604" y="198"/>
                    </a:cubicBezTo>
                    <a:cubicBezTo>
                      <a:pt x="1758" y="131"/>
                      <a:pt x="1973" y="77"/>
                      <a:pt x="2218" y="77"/>
                    </a:cubicBezTo>
                    <a:close/>
                    <a:moveTo>
                      <a:pt x="2267" y="0"/>
                    </a:moveTo>
                    <a:cubicBezTo>
                      <a:pt x="1990" y="0"/>
                      <a:pt x="1750" y="68"/>
                      <a:pt x="1581" y="149"/>
                    </a:cubicBezTo>
                    <a:cubicBezTo>
                      <a:pt x="1424" y="224"/>
                      <a:pt x="1316" y="306"/>
                      <a:pt x="1249" y="370"/>
                    </a:cubicBezTo>
                    <a:cubicBezTo>
                      <a:pt x="1226" y="392"/>
                      <a:pt x="1211" y="411"/>
                      <a:pt x="1197" y="426"/>
                    </a:cubicBezTo>
                    <a:cubicBezTo>
                      <a:pt x="1043" y="504"/>
                      <a:pt x="909" y="608"/>
                      <a:pt x="800" y="743"/>
                    </a:cubicBezTo>
                    <a:lnTo>
                      <a:pt x="1" y="7948"/>
                    </a:lnTo>
                    <a:lnTo>
                      <a:pt x="5862" y="11530"/>
                    </a:lnTo>
                    <a:cubicBezTo>
                      <a:pt x="6313" y="11486"/>
                      <a:pt x="6777" y="11441"/>
                      <a:pt x="7195" y="11258"/>
                    </a:cubicBezTo>
                    <a:cubicBezTo>
                      <a:pt x="7613" y="11079"/>
                      <a:pt x="7991" y="10734"/>
                      <a:pt x="8087" y="10286"/>
                    </a:cubicBezTo>
                    <a:cubicBezTo>
                      <a:pt x="8189" y="9842"/>
                      <a:pt x="7931" y="9312"/>
                      <a:pt x="7482" y="9214"/>
                    </a:cubicBezTo>
                    <a:cubicBezTo>
                      <a:pt x="7281" y="9169"/>
                      <a:pt x="7027" y="9196"/>
                      <a:pt x="6908" y="9028"/>
                    </a:cubicBezTo>
                    <a:cubicBezTo>
                      <a:pt x="6796" y="8871"/>
                      <a:pt x="6874" y="8662"/>
                      <a:pt x="6937" y="8483"/>
                    </a:cubicBezTo>
                    <a:cubicBezTo>
                      <a:pt x="7143" y="7911"/>
                      <a:pt x="7177" y="7264"/>
                      <a:pt x="6956" y="6697"/>
                    </a:cubicBezTo>
                    <a:cubicBezTo>
                      <a:pt x="6810" y="6320"/>
                      <a:pt x="6545" y="5983"/>
                      <a:pt x="6213" y="5759"/>
                    </a:cubicBezTo>
                    <a:cubicBezTo>
                      <a:pt x="6261" y="5711"/>
                      <a:pt x="6306" y="5659"/>
                      <a:pt x="6339" y="5599"/>
                    </a:cubicBezTo>
                    <a:cubicBezTo>
                      <a:pt x="6441" y="5420"/>
                      <a:pt x="6477" y="5218"/>
                      <a:pt x="6477" y="5031"/>
                    </a:cubicBezTo>
                    <a:cubicBezTo>
                      <a:pt x="6470" y="4661"/>
                      <a:pt x="6355" y="4303"/>
                      <a:pt x="6101" y="4087"/>
                    </a:cubicBezTo>
                    <a:cubicBezTo>
                      <a:pt x="5972" y="3979"/>
                      <a:pt x="5809" y="3924"/>
                      <a:pt x="5656" y="3924"/>
                    </a:cubicBezTo>
                    <a:cubicBezTo>
                      <a:pt x="5511" y="3924"/>
                      <a:pt x="5375" y="3973"/>
                      <a:pt x="5286" y="4075"/>
                    </a:cubicBezTo>
                    <a:cubicBezTo>
                      <a:pt x="5100" y="4266"/>
                      <a:pt x="5115" y="4568"/>
                      <a:pt x="5275" y="4680"/>
                    </a:cubicBezTo>
                    <a:cubicBezTo>
                      <a:pt x="5356" y="4743"/>
                      <a:pt x="5441" y="4765"/>
                      <a:pt x="5516" y="4765"/>
                    </a:cubicBezTo>
                    <a:cubicBezTo>
                      <a:pt x="5578" y="4765"/>
                      <a:pt x="5633" y="4749"/>
                      <a:pt x="5671" y="4728"/>
                    </a:cubicBezTo>
                    <a:cubicBezTo>
                      <a:pt x="5757" y="4684"/>
                      <a:pt x="5768" y="4632"/>
                      <a:pt x="5768" y="4632"/>
                    </a:cubicBezTo>
                    <a:cubicBezTo>
                      <a:pt x="5768" y="4631"/>
                      <a:pt x="5768" y="4631"/>
                      <a:pt x="5767" y="4631"/>
                    </a:cubicBezTo>
                    <a:cubicBezTo>
                      <a:pt x="5761" y="4631"/>
                      <a:pt x="5733" y="4675"/>
                      <a:pt x="5660" y="4706"/>
                    </a:cubicBezTo>
                    <a:cubicBezTo>
                      <a:pt x="5630" y="4718"/>
                      <a:pt x="5590" y="4726"/>
                      <a:pt x="5545" y="4726"/>
                    </a:cubicBezTo>
                    <a:cubicBezTo>
                      <a:pt x="5472" y="4726"/>
                      <a:pt x="5385" y="4704"/>
                      <a:pt x="5308" y="4639"/>
                    </a:cubicBezTo>
                    <a:cubicBezTo>
                      <a:pt x="5182" y="4542"/>
                      <a:pt x="5174" y="4288"/>
                      <a:pt x="5343" y="4127"/>
                    </a:cubicBezTo>
                    <a:cubicBezTo>
                      <a:pt x="5414" y="4048"/>
                      <a:pt x="5524" y="4009"/>
                      <a:pt x="5642" y="4009"/>
                    </a:cubicBezTo>
                    <a:cubicBezTo>
                      <a:pt x="5776" y="4009"/>
                      <a:pt x="5922" y="4060"/>
                      <a:pt x="6037" y="4161"/>
                    </a:cubicBezTo>
                    <a:cubicBezTo>
                      <a:pt x="6258" y="4347"/>
                      <a:pt x="6365" y="4687"/>
                      <a:pt x="6365" y="5031"/>
                    </a:cubicBezTo>
                    <a:cubicBezTo>
                      <a:pt x="6365" y="5203"/>
                      <a:pt x="6329" y="5382"/>
                      <a:pt x="6235" y="5539"/>
                    </a:cubicBezTo>
                    <a:cubicBezTo>
                      <a:pt x="6201" y="5595"/>
                      <a:pt x="6156" y="5647"/>
                      <a:pt x="6108" y="5692"/>
                    </a:cubicBezTo>
                    <a:cubicBezTo>
                      <a:pt x="5970" y="5610"/>
                      <a:pt x="5820" y="5550"/>
                      <a:pt x="5663" y="5509"/>
                    </a:cubicBezTo>
                    <a:cubicBezTo>
                      <a:pt x="5327" y="5431"/>
                      <a:pt x="4965" y="5449"/>
                      <a:pt x="4659" y="5289"/>
                    </a:cubicBezTo>
                    <a:cubicBezTo>
                      <a:pt x="4401" y="5158"/>
                      <a:pt x="4218" y="4908"/>
                      <a:pt x="4114" y="4635"/>
                    </a:cubicBezTo>
                    <a:cubicBezTo>
                      <a:pt x="4110" y="4606"/>
                      <a:pt x="4106" y="4575"/>
                      <a:pt x="4106" y="4546"/>
                    </a:cubicBezTo>
                    <a:cubicBezTo>
                      <a:pt x="4106" y="4090"/>
                      <a:pt x="4248" y="3645"/>
                      <a:pt x="4293" y="3201"/>
                    </a:cubicBezTo>
                    <a:cubicBezTo>
                      <a:pt x="4345" y="2756"/>
                      <a:pt x="4341" y="2320"/>
                      <a:pt x="4259" y="1913"/>
                    </a:cubicBezTo>
                    <a:cubicBezTo>
                      <a:pt x="4102" y="1094"/>
                      <a:pt x="3594" y="444"/>
                      <a:pt x="3023" y="175"/>
                    </a:cubicBezTo>
                    <a:cubicBezTo>
                      <a:pt x="2758" y="48"/>
                      <a:pt x="2500" y="0"/>
                      <a:pt x="2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3656;p48">
                <a:extLst>
                  <a:ext uri="{FF2B5EF4-FFF2-40B4-BE49-F238E27FC236}">
                    <a16:creationId xmlns:a16="http://schemas.microsoft.com/office/drawing/2014/main" id="{AB555AEE-E542-6CA9-9025-FAE247D45733}"/>
                  </a:ext>
                </a:extLst>
              </p:cNvPr>
              <p:cNvSpPr/>
              <p:nvPr/>
            </p:nvSpPr>
            <p:spPr>
              <a:xfrm>
                <a:off x="1466889" y="1696005"/>
                <a:ext cx="118330" cy="251801"/>
              </a:xfrm>
              <a:custGeom>
                <a:avLst/>
                <a:gdLst/>
                <a:ahLst/>
                <a:cxnLst/>
                <a:rect l="l" t="t" r="r" b="b"/>
                <a:pathLst>
                  <a:path w="7448" h="15849" extrusionOk="0">
                    <a:moveTo>
                      <a:pt x="3208" y="0"/>
                    </a:moveTo>
                    <a:lnTo>
                      <a:pt x="1476" y="900"/>
                    </a:lnTo>
                    <a:cubicBezTo>
                      <a:pt x="568" y="1371"/>
                      <a:pt x="0" y="2312"/>
                      <a:pt x="11" y="3331"/>
                    </a:cubicBezTo>
                    <a:cubicBezTo>
                      <a:pt x="23" y="4665"/>
                      <a:pt x="56" y="6473"/>
                      <a:pt x="145" y="7500"/>
                    </a:cubicBezTo>
                    <a:cubicBezTo>
                      <a:pt x="295" y="9263"/>
                      <a:pt x="2081" y="9409"/>
                      <a:pt x="2081" y="9409"/>
                    </a:cubicBezTo>
                    <a:cubicBezTo>
                      <a:pt x="2081" y="9409"/>
                      <a:pt x="2155" y="10044"/>
                      <a:pt x="2211" y="10675"/>
                    </a:cubicBezTo>
                    <a:cubicBezTo>
                      <a:pt x="2211" y="10679"/>
                      <a:pt x="1823" y="15849"/>
                      <a:pt x="3628" y="15849"/>
                    </a:cubicBezTo>
                    <a:cubicBezTo>
                      <a:pt x="3636" y="15849"/>
                      <a:pt x="3645" y="15849"/>
                      <a:pt x="3653" y="15848"/>
                    </a:cubicBezTo>
                    <a:cubicBezTo>
                      <a:pt x="5009" y="15814"/>
                      <a:pt x="5917" y="12968"/>
                      <a:pt x="6305" y="11475"/>
                    </a:cubicBezTo>
                    <a:lnTo>
                      <a:pt x="6506" y="10653"/>
                    </a:lnTo>
                    <a:lnTo>
                      <a:pt x="6506" y="10608"/>
                    </a:lnTo>
                    <a:cubicBezTo>
                      <a:pt x="6510" y="10589"/>
                      <a:pt x="6514" y="10575"/>
                      <a:pt x="6514" y="10575"/>
                    </a:cubicBezTo>
                    <a:lnTo>
                      <a:pt x="6506" y="10575"/>
                    </a:lnTo>
                    <a:lnTo>
                      <a:pt x="6465" y="5622"/>
                    </a:lnTo>
                    <a:lnTo>
                      <a:pt x="6522" y="5677"/>
                    </a:lnTo>
                    <a:cubicBezTo>
                      <a:pt x="6579" y="5743"/>
                      <a:pt x="6663" y="5771"/>
                      <a:pt x="6751" y="5771"/>
                    </a:cubicBezTo>
                    <a:cubicBezTo>
                      <a:pt x="6818" y="5771"/>
                      <a:pt x="6886" y="5755"/>
                      <a:pt x="6947" y="5729"/>
                    </a:cubicBezTo>
                    <a:cubicBezTo>
                      <a:pt x="7146" y="5648"/>
                      <a:pt x="7298" y="5476"/>
                      <a:pt x="7373" y="5278"/>
                    </a:cubicBezTo>
                    <a:cubicBezTo>
                      <a:pt x="7448" y="5080"/>
                      <a:pt x="7444" y="4855"/>
                      <a:pt x="7384" y="4654"/>
                    </a:cubicBezTo>
                    <a:cubicBezTo>
                      <a:pt x="7343" y="4516"/>
                      <a:pt x="7272" y="4385"/>
                      <a:pt x="7156" y="4303"/>
                    </a:cubicBezTo>
                    <a:cubicBezTo>
                      <a:pt x="7066" y="4243"/>
                      <a:pt x="6951" y="4222"/>
                      <a:pt x="6831" y="4222"/>
                    </a:cubicBezTo>
                    <a:cubicBezTo>
                      <a:pt x="6703" y="4222"/>
                      <a:pt x="6570" y="4246"/>
                      <a:pt x="6454" y="4273"/>
                    </a:cubicBezTo>
                    <a:lnTo>
                      <a:pt x="6439" y="2619"/>
                    </a:lnTo>
                    <a:lnTo>
                      <a:pt x="320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3657;p48">
                <a:extLst>
                  <a:ext uri="{FF2B5EF4-FFF2-40B4-BE49-F238E27FC236}">
                    <a16:creationId xmlns:a16="http://schemas.microsoft.com/office/drawing/2014/main" id="{28D6A55F-3F4E-F039-0833-3DFE0AD35278}"/>
                  </a:ext>
                </a:extLst>
              </p:cNvPr>
              <p:cNvSpPr/>
              <p:nvPr/>
            </p:nvSpPr>
            <p:spPr>
              <a:xfrm>
                <a:off x="1473641" y="1765783"/>
                <a:ext cx="7308" cy="7197"/>
              </a:xfrm>
              <a:custGeom>
                <a:avLst/>
                <a:gdLst/>
                <a:ahLst/>
                <a:cxnLst/>
                <a:rect l="l" t="t" r="r" b="b"/>
                <a:pathLst>
                  <a:path w="460" h="453" extrusionOk="0">
                    <a:moveTo>
                      <a:pt x="232" y="1"/>
                    </a:moveTo>
                    <a:cubicBezTo>
                      <a:pt x="229" y="1"/>
                      <a:pt x="227" y="1"/>
                      <a:pt x="225" y="1"/>
                    </a:cubicBezTo>
                    <a:cubicBezTo>
                      <a:pt x="98" y="1"/>
                      <a:pt x="1" y="105"/>
                      <a:pt x="5" y="232"/>
                    </a:cubicBezTo>
                    <a:cubicBezTo>
                      <a:pt x="8" y="356"/>
                      <a:pt x="109" y="453"/>
                      <a:pt x="236" y="453"/>
                    </a:cubicBezTo>
                    <a:cubicBezTo>
                      <a:pt x="360" y="449"/>
                      <a:pt x="460" y="344"/>
                      <a:pt x="456" y="221"/>
                    </a:cubicBezTo>
                    <a:cubicBezTo>
                      <a:pt x="453" y="96"/>
                      <a:pt x="352" y="1"/>
                      <a:pt x="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3658;p48">
                <a:extLst>
                  <a:ext uri="{FF2B5EF4-FFF2-40B4-BE49-F238E27FC236}">
                    <a16:creationId xmlns:a16="http://schemas.microsoft.com/office/drawing/2014/main" id="{5D9B2971-1DFE-9C9B-B2A7-EB83563D239E}"/>
                  </a:ext>
                </a:extLst>
              </p:cNvPr>
              <p:cNvSpPr/>
              <p:nvPr/>
            </p:nvSpPr>
            <p:spPr>
              <a:xfrm>
                <a:off x="1469908" y="1761080"/>
                <a:ext cx="14553" cy="4607"/>
              </a:xfrm>
              <a:custGeom>
                <a:avLst/>
                <a:gdLst/>
                <a:ahLst/>
                <a:cxnLst/>
                <a:rect l="l" t="t" r="r" b="b"/>
                <a:pathLst>
                  <a:path w="916" h="290" extrusionOk="0">
                    <a:moveTo>
                      <a:pt x="487" y="0"/>
                    </a:moveTo>
                    <a:cubicBezTo>
                      <a:pt x="471" y="0"/>
                      <a:pt x="454" y="1"/>
                      <a:pt x="438" y="2"/>
                    </a:cubicBezTo>
                    <a:cubicBezTo>
                      <a:pt x="288" y="16"/>
                      <a:pt x="161" y="83"/>
                      <a:pt x="93" y="151"/>
                    </a:cubicBezTo>
                    <a:cubicBezTo>
                      <a:pt x="23" y="214"/>
                      <a:pt x="0" y="274"/>
                      <a:pt x="15" y="285"/>
                    </a:cubicBezTo>
                    <a:cubicBezTo>
                      <a:pt x="18" y="288"/>
                      <a:pt x="22" y="289"/>
                      <a:pt x="27" y="289"/>
                    </a:cubicBezTo>
                    <a:cubicBezTo>
                      <a:pt x="76" y="289"/>
                      <a:pt x="228" y="168"/>
                      <a:pt x="448" y="151"/>
                    </a:cubicBezTo>
                    <a:cubicBezTo>
                      <a:pt x="470" y="149"/>
                      <a:pt x="491" y="148"/>
                      <a:pt x="512" y="148"/>
                    </a:cubicBezTo>
                    <a:cubicBezTo>
                      <a:pt x="694" y="148"/>
                      <a:pt x="835" y="217"/>
                      <a:pt x="887" y="217"/>
                    </a:cubicBezTo>
                    <a:cubicBezTo>
                      <a:pt x="895" y="217"/>
                      <a:pt x="901" y="215"/>
                      <a:pt x="905" y="211"/>
                    </a:cubicBezTo>
                    <a:cubicBezTo>
                      <a:pt x="915" y="196"/>
                      <a:pt x="886" y="144"/>
                      <a:pt x="803" y="87"/>
                    </a:cubicBezTo>
                    <a:cubicBezTo>
                      <a:pt x="730" y="41"/>
                      <a:pt x="619" y="0"/>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3659;p48">
                <a:extLst>
                  <a:ext uri="{FF2B5EF4-FFF2-40B4-BE49-F238E27FC236}">
                    <a16:creationId xmlns:a16="http://schemas.microsoft.com/office/drawing/2014/main" id="{C7923D55-3DA3-BF52-68CE-F29D346DFD74}"/>
                  </a:ext>
                </a:extLst>
              </p:cNvPr>
              <p:cNvSpPr/>
              <p:nvPr/>
            </p:nvSpPr>
            <p:spPr>
              <a:xfrm>
                <a:off x="1515314" y="1764528"/>
                <a:ext cx="7245" cy="7197"/>
              </a:xfrm>
              <a:custGeom>
                <a:avLst/>
                <a:gdLst/>
                <a:ahLst/>
                <a:cxnLst/>
                <a:rect l="l" t="t" r="r" b="b"/>
                <a:pathLst>
                  <a:path w="456" h="453" extrusionOk="0">
                    <a:moveTo>
                      <a:pt x="231" y="1"/>
                    </a:moveTo>
                    <a:cubicBezTo>
                      <a:pt x="229" y="1"/>
                      <a:pt x="226" y="1"/>
                      <a:pt x="224" y="1"/>
                    </a:cubicBezTo>
                    <a:cubicBezTo>
                      <a:pt x="97" y="5"/>
                      <a:pt x="0" y="106"/>
                      <a:pt x="4" y="233"/>
                    </a:cubicBezTo>
                    <a:cubicBezTo>
                      <a:pt x="4" y="353"/>
                      <a:pt x="104" y="453"/>
                      <a:pt x="227" y="453"/>
                    </a:cubicBezTo>
                    <a:cubicBezTo>
                      <a:pt x="229" y="453"/>
                      <a:pt x="232" y="453"/>
                      <a:pt x="235" y="453"/>
                    </a:cubicBezTo>
                    <a:cubicBezTo>
                      <a:pt x="359" y="449"/>
                      <a:pt x="455" y="345"/>
                      <a:pt x="455" y="221"/>
                    </a:cubicBezTo>
                    <a:cubicBezTo>
                      <a:pt x="452" y="96"/>
                      <a:pt x="351"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3660;p48">
                <a:extLst>
                  <a:ext uri="{FF2B5EF4-FFF2-40B4-BE49-F238E27FC236}">
                    <a16:creationId xmlns:a16="http://schemas.microsoft.com/office/drawing/2014/main" id="{B20F658A-C132-604F-41D5-35849DA5B36E}"/>
                  </a:ext>
                </a:extLst>
              </p:cNvPr>
              <p:cNvSpPr/>
              <p:nvPr/>
            </p:nvSpPr>
            <p:spPr>
              <a:xfrm>
                <a:off x="1512820" y="1759825"/>
                <a:ext cx="14553" cy="4607"/>
              </a:xfrm>
              <a:custGeom>
                <a:avLst/>
                <a:gdLst/>
                <a:ahLst/>
                <a:cxnLst/>
                <a:rect l="l" t="t" r="r" b="b"/>
                <a:pathLst>
                  <a:path w="916" h="290" extrusionOk="0">
                    <a:moveTo>
                      <a:pt x="482" y="0"/>
                    </a:moveTo>
                    <a:cubicBezTo>
                      <a:pt x="467" y="0"/>
                      <a:pt x="452" y="1"/>
                      <a:pt x="437" y="2"/>
                    </a:cubicBezTo>
                    <a:cubicBezTo>
                      <a:pt x="283" y="14"/>
                      <a:pt x="161" y="85"/>
                      <a:pt x="93" y="148"/>
                    </a:cubicBezTo>
                    <a:cubicBezTo>
                      <a:pt x="19" y="215"/>
                      <a:pt x="0" y="271"/>
                      <a:pt x="11" y="286"/>
                    </a:cubicBezTo>
                    <a:cubicBezTo>
                      <a:pt x="13" y="288"/>
                      <a:pt x="17" y="289"/>
                      <a:pt x="21" y="289"/>
                    </a:cubicBezTo>
                    <a:cubicBezTo>
                      <a:pt x="69" y="289"/>
                      <a:pt x="225" y="165"/>
                      <a:pt x="448" y="148"/>
                    </a:cubicBezTo>
                    <a:cubicBezTo>
                      <a:pt x="470" y="146"/>
                      <a:pt x="491" y="145"/>
                      <a:pt x="512" y="145"/>
                    </a:cubicBezTo>
                    <a:cubicBezTo>
                      <a:pt x="693" y="145"/>
                      <a:pt x="834" y="214"/>
                      <a:pt x="883" y="214"/>
                    </a:cubicBezTo>
                    <a:cubicBezTo>
                      <a:pt x="892" y="214"/>
                      <a:pt x="897" y="212"/>
                      <a:pt x="900" y="207"/>
                    </a:cubicBezTo>
                    <a:cubicBezTo>
                      <a:pt x="915" y="193"/>
                      <a:pt x="881" y="140"/>
                      <a:pt x="803" y="88"/>
                    </a:cubicBezTo>
                    <a:cubicBezTo>
                      <a:pt x="729" y="41"/>
                      <a:pt x="613" y="0"/>
                      <a:pt x="4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3661;p48">
                <a:extLst>
                  <a:ext uri="{FF2B5EF4-FFF2-40B4-BE49-F238E27FC236}">
                    <a16:creationId xmlns:a16="http://schemas.microsoft.com/office/drawing/2014/main" id="{1CE7CF0E-7CD4-7B35-A383-92F13B1C6E53}"/>
                  </a:ext>
                </a:extLst>
              </p:cNvPr>
              <p:cNvSpPr/>
              <p:nvPr/>
            </p:nvSpPr>
            <p:spPr>
              <a:xfrm>
                <a:off x="1489481" y="1763829"/>
                <a:ext cx="10581" cy="34253"/>
              </a:xfrm>
              <a:custGeom>
                <a:avLst/>
                <a:gdLst/>
                <a:ahLst/>
                <a:cxnLst/>
                <a:rect l="l" t="t" r="r" b="b"/>
                <a:pathLst>
                  <a:path w="666" h="2156" extrusionOk="0">
                    <a:moveTo>
                      <a:pt x="639" y="0"/>
                    </a:moveTo>
                    <a:cubicBezTo>
                      <a:pt x="607" y="0"/>
                      <a:pt x="415" y="576"/>
                      <a:pt x="202" y="1293"/>
                    </a:cubicBezTo>
                    <a:cubicBezTo>
                      <a:pt x="150" y="1472"/>
                      <a:pt x="102" y="1644"/>
                      <a:pt x="54" y="1805"/>
                    </a:cubicBezTo>
                    <a:cubicBezTo>
                      <a:pt x="35" y="1879"/>
                      <a:pt x="1" y="1969"/>
                      <a:pt x="38" y="2062"/>
                    </a:cubicBezTo>
                    <a:cubicBezTo>
                      <a:pt x="57" y="2107"/>
                      <a:pt x="106" y="2141"/>
                      <a:pt x="143" y="2148"/>
                    </a:cubicBezTo>
                    <a:cubicBezTo>
                      <a:pt x="166" y="2155"/>
                      <a:pt x="188" y="2156"/>
                      <a:pt x="208" y="2156"/>
                    </a:cubicBezTo>
                    <a:cubicBezTo>
                      <a:pt x="224" y="2156"/>
                      <a:pt x="238" y="2155"/>
                      <a:pt x="251" y="2155"/>
                    </a:cubicBezTo>
                    <a:cubicBezTo>
                      <a:pt x="497" y="2148"/>
                      <a:pt x="651" y="2137"/>
                      <a:pt x="651" y="2122"/>
                    </a:cubicBezTo>
                    <a:cubicBezTo>
                      <a:pt x="651" y="2107"/>
                      <a:pt x="497" y="2092"/>
                      <a:pt x="251" y="2081"/>
                    </a:cubicBezTo>
                    <a:cubicBezTo>
                      <a:pt x="188" y="2077"/>
                      <a:pt x="132" y="2070"/>
                      <a:pt x="116" y="2029"/>
                    </a:cubicBezTo>
                    <a:cubicBezTo>
                      <a:pt x="99" y="1980"/>
                      <a:pt x="121" y="1909"/>
                      <a:pt x="147" y="1831"/>
                    </a:cubicBezTo>
                    <a:cubicBezTo>
                      <a:pt x="195" y="1670"/>
                      <a:pt x="247" y="1502"/>
                      <a:pt x="304" y="1322"/>
                    </a:cubicBezTo>
                    <a:cubicBezTo>
                      <a:pt x="516" y="602"/>
                      <a:pt x="666" y="8"/>
                      <a:pt x="640" y="0"/>
                    </a:cubicBezTo>
                    <a:cubicBezTo>
                      <a:pt x="640" y="0"/>
                      <a:pt x="640" y="0"/>
                      <a:pt x="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3662;p48">
                <a:extLst>
                  <a:ext uri="{FF2B5EF4-FFF2-40B4-BE49-F238E27FC236}">
                    <a16:creationId xmlns:a16="http://schemas.microsoft.com/office/drawing/2014/main" id="{BA2C47EA-D6F3-7046-D85A-75C2771070C2}"/>
                  </a:ext>
                </a:extLst>
              </p:cNvPr>
              <p:cNvSpPr/>
              <p:nvPr/>
            </p:nvSpPr>
            <p:spPr>
              <a:xfrm>
                <a:off x="1494120" y="1800720"/>
                <a:ext cx="21067" cy="11439"/>
              </a:xfrm>
              <a:custGeom>
                <a:avLst/>
                <a:gdLst/>
                <a:ahLst/>
                <a:cxnLst/>
                <a:rect l="l" t="t" r="r" b="b"/>
                <a:pathLst>
                  <a:path w="1326" h="720" extrusionOk="0">
                    <a:moveTo>
                      <a:pt x="1200" y="1"/>
                    </a:moveTo>
                    <a:lnTo>
                      <a:pt x="1200" y="1"/>
                    </a:lnTo>
                    <a:cubicBezTo>
                      <a:pt x="1184" y="1"/>
                      <a:pt x="485" y="435"/>
                      <a:pt x="0" y="446"/>
                    </a:cubicBezTo>
                    <a:cubicBezTo>
                      <a:pt x="0" y="446"/>
                      <a:pt x="200" y="720"/>
                      <a:pt x="532" y="720"/>
                    </a:cubicBezTo>
                    <a:cubicBezTo>
                      <a:pt x="618" y="720"/>
                      <a:pt x="713" y="701"/>
                      <a:pt x="815" y="655"/>
                    </a:cubicBezTo>
                    <a:cubicBezTo>
                      <a:pt x="1326" y="424"/>
                      <a:pt x="1200" y="2"/>
                      <a:pt x="1200" y="2"/>
                    </a:cubicBezTo>
                    <a:cubicBezTo>
                      <a:pt x="1200" y="1"/>
                      <a:pt x="1200" y="1"/>
                      <a:pt x="120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3663;p48">
                <a:extLst>
                  <a:ext uri="{FF2B5EF4-FFF2-40B4-BE49-F238E27FC236}">
                    <a16:creationId xmlns:a16="http://schemas.microsoft.com/office/drawing/2014/main" id="{61DC66C0-62B9-652E-BC18-097856A8FD44}"/>
                  </a:ext>
                </a:extLst>
              </p:cNvPr>
              <p:cNvSpPr/>
              <p:nvPr/>
            </p:nvSpPr>
            <p:spPr>
              <a:xfrm>
                <a:off x="1499935" y="1832018"/>
                <a:ext cx="36859" cy="20320"/>
              </a:xfrm>
              <a:custGeom>
                <a:avLst/>
                <a:gdLst/>
                <a:ahLst/>
                <a:cxnLst/>
                <a:rect l="l" t="t" r="r" b="b"/>
                <a:pathLst>
                  <a:path w="2320" h="1279" extrusionOk="0">
                    <a:moveTo>
                      <a:pt x="2320" y="0"/>
                    </a:moveTo>
                    <a:cubicBezTo>
                      <a:pt x="1189" y="833"/>
                      <a:pt x="1" y="848"/>
                      <a:pt x="1" y="848"/>
                    </a:cubicBezTo>
                    <a:lnTo>
                      <a:pt x="49" y="1278"/>
                    </a:lnTo>
                    <a:cubicBezTo>
                      <a:pt x="71" y="1278"/>
                      <a:pt x="93" y="1278"/>
                      <a:pt x="115" y="1278"/>
                    </a:cubicBezTo>
                    <a:cubicBezTo>
                      <a:pt x="1832" y="1278"/>
                      <a:pt x="2320" y="0"/>
                      <a:pt x="232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3664;p48">
                <a:extLst>
                  <a:ext uri="{FF2B5EF4-FFF2-40B4-BE49-F238E27FC236}">
                    <a16:creationId xmlns:a16="http://schemas.microsoft.com/office/drawing/2014/main" id="{1F30B912-B385-8BA3-40EC-5CF70384890B}"/>
                  </a:ext>
                </a:extLst>
              </p:cNvPr>
              <p:cNvSpPr/>
              <p:nvPr/>
            </p:nvSpPr>
            <p:spPr>
              <a:xfrm>
                <a:off x="1462091" y="1694083"/>
                <a:ext cx="120824" cy="69953"/>
              </a:xfrm>
              <a:custGeom>
                <a:avLst/>
                <a:gdLst/>
                <a:ahLst/>
                <a:cxnLst/>
                <a:rect l="l" t="t" r="r" b="b"/>
                <a:pathLst>
                  <a:path w="7605" h="4403" extrusionOk="0">
                    <a:moveTo>
                      <a:pt x="3713" y="1"/>
                    </a:moveTo>
                    <a:cubicBezTo>
                      <a:pt x="0" y="1"/>
                      <a:pt x="63" y="3666"/>
                      <a:pt x="63" y="3666"/>
                    </a:cubicBezTo>
                    <a:cubicBezTo>
                      <a:pt x="209" y="3686"/>
                      <a:pt x="347" y="3695"/>
                      <a:pt x="481" y="3695"/>
                    </a:cubicBezTo>
                    <a:cubicBezTo>
                      <a:pt x="1054" y="3695"/>
                      <a:pt x="1543" y="3529"/>
                      <a:pt x="2154" y="3374"/>
                    </a:cubicBezTo>
                    <a:cubicBezTo>
                      <a:pt x="2905" y="3184"/>
                      <a:pt x="3619" y="2687"/>
                      <a:pt x="3884" y="1959"/>
                    </a:cubicBezTo>
                    <a:cubicBezTo>
                      <a:pt x="3969" y="2437"/>
                      <a:pt x="4198" y="2892"/>
                      <a:pt x="4526" y="3251"/>
                    </a:cubicBezTo>
                    <a:cubicBezTo>
                      <a:pt x="4574" y="3307"/>
                      <a:pt x="4651" y="3357"/>
                      <a:pt x="4716" y="3357"/>
                    </a:cubicBezTo>
                    <a:cubicBezTo>
                      <a:pt x="4747" y="3357"/>
                      <a:pt x="4775" y="3346"/>
                      <a:pt x="4795" y="3318"/>
                    </a:cubicBezTo>
                    <a:cubicBezTo>
                      <a:pt x="4829" y="3273"/>
                      <a:pt x="4817" y="3210"/>
                      <a:pt x="4803" y="3158"/>
                    </a:cubicBezTo>
                    <a:cubicBezTo>
                      <a:pt x="4754" y="2952"/>
                      <a:pt x="4702" y="2747"/>
                      <a:pt x="4650" y="2542"/>
                    </a:cubicBezTo>
                    <a:lnTo>
                      <a:pt x="4650" y="2542"/>
                    </a:lnTo>
                    <a:cubicBezTo>
                      <a:pt x="4941" y="3009"/>
                      <a:pt x="5243" y="3483"/>
                      <a:pt x="5673" y="3826"/>
                    </a:cubicBezTo>
                    <a:cubicBezTo>
                      <a:pt x="5975" y="4067"/>
                      <a:pt x="6711" y="4402"/>
                      <a:pt x="7054" y="4402"/>
                    </a:cubicBezTo>
                    <a:cubicBezTo>
                      <a:pt x="7200" y="4402"/>
                      <a:pt x="7274" y="4342"/>
                      <a:pt x="7215" y="4188"/>
                    </a:cubicBezTo>
                    <a:cubicBezTo>
                      <a:pt x="7163" y="4062"/>
                      <a:pt x="7604" y="61"/>
                      <a:pt x="3802" y="1"/>
                    </a:cubicBezTo>
                    <a:cubicBezTo>
                      <a:pt x="3772" y="1"/>
                      <a:pt x="3742" y="1"/>
                      <a:pt x="37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3665;p48">
                <a:extLst>
                  <a:ext uri="{FF2B5EF4-FFF2-40B4-BE49-F238E27FC236}">
                    <a16:creationId xmlns:a16="http://schemas.microsoft.com/office/drawing/2014/main" id="{896B09D6-505D-17D0-1522-9AC6C6C883B7}"/>
                  </a:ext>
                </a:extLst>
              </p:cNvPr>
              <p:cNvSpPr/>
              <p:nvPr/>
            </p:nvSpPr>
            <p:spPr>
              <a:xfrm>
                <a:off x="1569951" y="1769056"/>
                <a:ext cx="10168" cy="13536"/>
              </a:xfrm>
              <a:custGeom>
                <a:avLst/>
                <a:gdLst/>
                <a:ahLst/>
                <a:cxnLst/>
                <a:rect l="l" t="t" r="r" b="b"/>
                <a:pathLst>
                  <a:path w="640" h="852" extrusionOk="0">
                    <a:moveTo>
                      <a:pt x="233" y="0"/>
                    </a:moveTo>
                    <a:cubicBezTo>
                      <a:pt x="76" y="0"/>
                      <a:pt x="4" y="75"/>
                      <a:pt x="12" y="86"/>
                    </a:cubicBezTo>
                    <a:cubicBezTo>
                      <a:pt x="15" y="90"/>
                      <a:pt x="20" y="92"/>
                      <a:pt x="29" y="92"/>
                    </a:cubicBezTo>
                    <a:cubicBezTo>
                      <a:pt x="49" y="92"/>
                      <a:pt x="83" y="85"/>
                      <a:pt x="129" y="85"/>
                    </a:cubicBezTo>
                    <a:cubicBezTo>
                      <a:pt x="159" y="85"/>
                      <a:pt x="194" y="88"/>
                      <a:pt x="233" y="97"/>
                    </a:cubicBezTo>
                    <a:cubicBezTo>
                      <a:pt x="356" y="116"/>
                      <a:pt x="509" y="235"/>
                      <a:pt x="505" y="426"/>
                    </a:cubicBezTo>
                    <a:cubicBezTo>
                      <a:pt x="509" y="616"/>
                      <a:pt x="356" y="733"/>
                      <a:pt x="228" y="755"/>
                    </a:cubicBezTo>
                    <a:cubicBezTo>
                      <a:pt x="194" y="762"/>
                      <a:pt x="163" y="764"/>
                      <a:pt x="136" y="764"/>
                    </a:cubicBezTo>
                    <a:cubicBezTo>
                      <a:pt x="85" y="764"/>
                      <a:pt x="48" y="757"/>
                      <a:pt x="28" y="757"/>
                    </a:cubicBezTo>
                    <a:cubicBezTo>
                      <a:pt x="19" y="757"/>
                      <a:pt x="14" y="758"/>
                      <a:pt x="12" y="762"/>
                    </a:cubicBezTo>
                    <a:cubicBezTo>
                      <a:pt x="1" y="773"/>
                      <a:pt x="76" y="852"/>
                      <a:pt x="230" y="852"/>
                    </a:cubicBezTo>
                    <a:cubicBezTo>
                      <a:pt x="233" y="852"/>
                      <a:pt x="237" y="852"/>
                      <a:pt x="240" y="852"/>
                    </a:cubicBezTo>
                    <a:cubicBezTo>
                      <a:pt x="318" y="848"/>
                      <a:pt x="419" y="818"/>
                      <a:pt x="502" y="747"/>
                    </a:cubicBezTo>
                    <a:cubicBezTo>
                      <a:pt x="587" y="672"/>
                      <a:pt x="640" y="553"/>
                      <a:pt x="640" y="426"/>
                    </a:cubicBezTo>
                    <a:cubicBezTo>
                      <a:pt x="640" y="299"/>
                      <a:pt x="587" y="179"/>
                      <a:pt x="502" y="105"/>
                    </a:cubicBezTo>
                    <a:cubicBezTo>
                      <a:pt x="419" y="30"/>
                      <a:pt x="322" y="4"/>
                      <a:pt x="244" y="0"/>
                    </a:cubicBezTo>
                    <a:cubicBezTo>
                      <a:pt x="240" y="0"/>
                      <a:pt x="236" y="0"/>
                      <a:pt x="233"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3666;p48">
                <a:extLst>
                  <a:ext uri="{FF2B5EF4-FFF2-40B4-BE49-F238E27FC236}">
                    <a16:creationId xmlns:a16="http://schemas.microsoft.com/office/drawing/2014/main" id="{B07A27E6-F074-F148-3DD5-5CADE0D4F313}"/>
                  </a:ext>
                </a:extLst>
              </p:cNvPr>
              <p:cNvSpPr/>
              <p:nvPr/>
            </p:nvSpPr>
            <p:spPr>
              <a:xfrm>
                <a:off x="1376505" y="1864000"/>
                <a:ext cx="304547" cy="330905"/>
              </a:xfrm>
              <a:custGeom>
                <a:avLst/>
                <a:gdLst/>
                <a:ahLst/>
                <a:cxnLst/>
                <a:rect l="l" t="t" r="r" b="b"/>
                <a:pathLst>
                  <a:path w="19169" h="20828" extrusionOk="0">
                    <a:moveTo>
                      <a:pt x="12199" y="1"/>
                    </a:moveTo>
                    <a:cubicBezTo>
                      <a:pt x="12199" y="4"/>
                      <a:pt x="12199" y="15"/>
                      <a:pt x="12195" y="34"/>
                    </a:cubicBezTo>
                    <a:lnTo>
                      <a:pt x="12195" y="79"/>
                    </a:lnTo>
                    <a:lnTo>
                      <a:pt x="11994" y="901"/>
                    </a:lnTo>
                    <a:cubicBezTo>
                      <a:pt x="11606" y="2394"/>
                      <a:pt x="10698" y="5240"/>
                      <a:pt x="9342" y="5274"/>
                    </a:cubicBezTo>
                    <a:cubicBezTo>
                      <a:pt x="9334" y="5275"/>
                      <a:pt x="9325" y="5275"/>
                      <a:pt x="9317" y="5275"/>
                    </a:cubicBezTo>
                    <a:cubicBezTo>
                      <a:pt x="7633" y="5275"/>
                      <a:pt x="7855" y="782"/>
                      <a:pt x="7893" y="172"/>
                    </a:cubicBezTo>
                    <a:lnTo>
                      <a:pt x="7893" y="172"/>
                    </a:lnTo>
                    <a:cubicBezTo>
                      <a:pt x="7788" y="191"/>
                      <a:pt x="7770" y="206"/>
                      <a:pt x="7770" y="206"/>
                    </a:cubicBezTo>
                    <a:cubicBezTo>
                      <a:pt x="7770" y="206"/>
                      <a:pt x="2387" y="504"/>
                      <a:pt x="0" y="5222"/>
                    </a:cubicBezTo>
                    <a:lnTo>
                      <a:pt x="4146" y="8255"/>
                    </a:lnTo>
                    <a:lnTo>
                      <a:pt x="5162" y="7643"/>
                    </a:lnTo>
                    <a:lnTo>
                      <a:pt x="5162" y="7643"/>
                    </a:lnTo>
                    <a:cubicBezTo>
                      <a:pt x="5162" y="7643"/>
                      <a:pt x="5495" y="14321"/>
                      <a:pt x="4924" y="16136"/>
                    </a:cubicBezTo>
                    <a:cubicBezTo>
                      <a:pt x="4281" y="18190"/>
                      <a:pt x="3283" y="20465"/>
                      <a:pt x="3283" y="20465"/>
                    </a:cubicBezTo>
                    <a:cubicBezTo>
                      <a:pt x="4851" y="20343"/>
                      <a:pt x="6493" y="20287"/>
                      <a:pt x="8197" y="20287"/>
                    </a:cubicBezTo>
                    <a:cubicBezTo>
                      <a:pt x="11453" y="20287"/>
                      <a:pt x="14936" y="20491"/>
                      <a:pt x="18567" y="20827"/>
                    </a:cubicBezTo>
                    <a:lnTo>
                      <a:pt x="14869" y="7272"/>
                    </a:lnTo>
                    <a:cubicBezTo>
                      <a:pt x="16151" y="7194"/>
                      <a:pt x="17335" y="6966"/>
                      <a:pt x="18515" y="6533"/>
                    </a:cubicBezTo>
                    <a:lnTo>
                      <a:pt x="19169" y="6402"/>
                    </a:lnTo>
                    <a:cubicBezTo>
                      <a:pt x="19169" y="6402"/>
                      <a:pt x="17743" y="1"/>
                      <a:pt x="12797"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3667;p48">
                <a:extLst>
                  <a:ext uri="{FF2B5EF4-FFF2-40B4-BE49-F238E27FC236}">
                    <a16:creationId xmlns:a16="http://schemas.microsoft.com/office/drawing/2014/main" id="{3B3C4CBC-E8CE-0277-0C94-EC7A2C331E83}"/>
                  </a:ext>
                </a:extLst>
              </p:cNvPr>
              <p:cNvSpPr/>
              <p:nvPr/>
            </p:nvSpPr>
            <p:spPr>
              <a:xfrm>
                <a:off x="1534284" y="2016250"/>
                <a:ext cx="65727" cy="16745"/>
              </a:xfrm>
              <a:custGeom>
                <a:avLst/>
                <a:gdLst/>
                <a:ahLst/>
                <a:cxnLst/>
                <a:rect l="l" t="t" r="r" b="b"/>
                <a:pathLst>
                  <a:path w="4137" h="1054" extrusionOk="0">
                    <a:moveTo>
                      <a:pt x="10" y="1"/>
                    </a:moveTo>
                    <a:cubicBezTo>
                      <a:pt x="9" y="1"/>
                      <a:pt x="9" y="1"/>
                      <a:pt x="8" y="1"/>
                    </a:cubicBezTo>
                    <a:cubicBezTo>
                      <a:pt x="1" y="9"/>
                      <a:pt x="35" y="65"/>
                      <a:pt x="113" y="155"/>
                    </a:cubicBezTo>
                    <a:cubicBezTo>
                      <a:pt x="187" y="244"/>
                      <a:pt x="311" y="368"/>
                      <a:pt x="479" y="498"/>
                    </a:cubicBezTo>
                    <a:cubicBezTo>
                      <a:pt x="815" y="756"/>
                      <a:pt x="1372" y="1029"/>
                      <a:pt x="2033" y="1051"/>
                    </a:cubicBezTo>
                    <a:cubicBezTo>
                      <a:pt x="2067" y="1052"/>
                      <a:pt x="2101" y="1053"/>
                      <a:pt x="2135" y="1053"/>
                    </a:cubicBezTo>
                    <a:cubicBezTo>
                      <a:pt x="2753" y="1053"/>
                      <a:pt x="3288" y="834"/>
                      <a:pt x="3624" y="610"/>
                    </a:cubicBezTo>
                    <a:cubicBezTo>
                      <a:pt x="3804" y="494"/>
                      <a:pt x="3934" y="382"/>
                      <a:pt x="4016" y="296"/>
                    </a:cubicBezTo>
                    <a:cubicBezTo>
                      <a:pt x="4099" y="211"/>
                      <a:pt x="4136" y="158"/>
                      <a:pt x="4132" y="151"/>
                    </a:cubicBezTo>
                    <a:cubicBezTo>
                      <a:pt x="4131" y="150"/>
                      <a:pt x="4130" y="150"/>
                      <a:pt x="4129" y="150"/>
                    </a:cubicBezTo>
                    <a:cubicBezTo>
                      <a:pt x="4100" y="150"/>
                      <a:pt x="3921" y="334"/>
                      <a:pt x="3576" y="532"/>
                    </a:cubicBezTo>
                    <a:cubicBezTo>
                      <a:pt x="3239" y="727"/>
                      <a:pt x="2724" y="918"/>
                      <a:pt x="2136" y="918"/>
                    </a:cubicBezTo>
                    <a:cubicBezTo>
                      <a:pt x="2105" y="918"/>
                      <a:pt x="2073" y="918"/>
                      <a:pt x="2040" y="917"/>
                    </a:cubicBezTo>
                    <a:cubicBezTo>
                      <a:pt x="1409" y="894"/>
                      <a:pt x="875" y="651"/>
                      <a:pt x="535" y="420"/>
                    </a:cubicBezTo>
                    <a:cubicBezTo>
                      <a:pt x="203" y="196"/>
                      <a:pt x="35"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3668;p48">
                <a:extLst>
                  <a:ext uri="{FF2B5EF4-FFF2-40B4-BE49-F238E27FC236}">
                    <a16:creationId xmlns:a16="http://schemas.microsoft.com/office/drawing/2014/main" id="{A6B8C944-F8C4-BE5C-0A14-CC0D3BBE5C7B}"/>
                  </a:ext>
                </a:extLst>
              </p:cNvPr>
              <p:cNvSpPr/>
              <p:nvPr/>
            </p:nvSpPr>
            <p:spPr>
              <a:xfrm>
                <a:off x="1596658" y="1945105"/>
                <a:ext cx="41498" cy="130166"/>
              </a:xfrm>
              <a:custGeom>
                <a:avLst/>
                <a:gdLst/>
                <a:ahLst/>
                <a:cxnLst/>
                <a:rect l="l" t="t" r="r" b="b"/>
                <a:pathLst>
                  <a:path w="2612" h="8193" extrusionOk="0">
                    <a:moveTo>
                      <a:pt x="9" y="1"/>
                    </a:moveTo>
                    <a:cubicBezTo>
                      <a:pt x="9" y="1"/>
                      <a:pt x="9" y="1"/>
                      <a:pt x="8" y="1"/>
                    </a:cubicBezTo>
                    <a:cubicBezTo>
                      <a:pt x="0" y="5"/>
                      <a:pt x="34" y="121"/>
                      <a:pt x="102" y="326"/>
                    </a:cubicBezTo>
                    <a:cubicBezTo>
                      <a:pt x="176" y="557"/>
                      <a:pt x="277" y="852"/>
                      <a:pt x="393" y="1200"/>
                    </a:cubicBezTo>
                    <a:cubicBezTo>
                      <a:pt x="640" y="1936"/>
                      <a:pt x="979" y="2955"/>
                      <a:pt x="1338" y="4084"/>
                    </a:cubicBezTo>
                    <a:cubicBezTo>
                      <a:pt x="1696" y="5215"/>
                      <a:pt x="2007" y="6243"/>
                      <a:pt x="2227" y="6989"/>
                    </a:cubicBezTo>
                    <a:cubicBezTo>
                      <a:pt x="2331" y="7341"/>
                      <a:pt x="2421" y="7636"/>
                      <a:pt x="2488" y="7871"/>
                    </a:cubicBezTo>
                    <a:cubicBezTo>
                      <a:pt x="2555" y="8080"/>
                      <a:pt x="2593" y="8192"/>
                      <a:pt x="2604" y="8192"/>
                    </a:cubicBezTo>
                    <a:cubicBezTo>
                      <a:pt x="2612" y="8189"/>
                      <a:pt x="2589" y="8069"/>
                      <a:pt x="2541" y="7856"/>
                    </a:cubicBezTo>
                    <a:cubicBezTo>
                      <a:pt x="2492" y="7647"/>
                      <a:pt x="2417" y="7341"/>
                      <a:pt x="2317" y="6963"/>
                    </a:cubicBezTo>
                    <a:cubicBezTo>
                      <a:pt x="2119" y="6213"/>
                      <a:pt x="1827" y="5178"/>
                      <a:pt x="1469" y="4046"/>
                    </a:cubicBezTo>
                    <a:cubicBezTo>
                      <a:pt x="1110" y="2911"/>
                      <a:pt x="755" y="1899"/>
                      <a:pt x="483" y="1166"/>
                    </a:cubicBezTo>
                    <a:cubicBezTo>
                      <a:pt x="345" y="804"/>
                      <a:pt x="233" y="509"/>
                      <a:pt x="150" y="307"/>
                    </a:cubicBezTo>
                    <a:cubicBezTo>
                      <a:pt x="69" y="109"/>
                      <a:pt x="17"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3669;p48">
                <a:extLst>
                  <a:ext uri="{FF2B5EF4-FFF2-40B4-BE49-F238E27FC236}">
                    <a16:creationId xmlns:a16="http://schemas.microsoft.com/office/drawing/2014/main" id="{F12F11DC-578B-52D7-65A9-CDBA425EB1C9}"/>
                  </a:ext>
                </a:extLst>
              </p:cNvPr>
              <p:cNvSpPr/>
              <p:nvPr/>
            </p:nvSpPr>
            <p:spPr>
              <a:xfrm>
                <a:off x="1592321" y="1904020"/>
                <a:ext cx="20368" cy="8754"/>
              </a:xfrm>
              <a:custGeom>
                <a:avLst/>
                <a:gdLst/>
                <a:ahLst/>
                <a:cxnLst/>
                <a:rect l="l" t="t" r="r" b="b"/>
                <a:pathLst>
                  <a:path w="1282" h="551" extrusionOk="0">
                    <a:moveTo>
                      <a:pt x="36" y="0"/>
                    </a:moveTo>
                    <a:cubicBezTo>
                      <a:pt x="27" y="0"/>
                      <a:pt x="22" y="2"/>
                      <a:pt x="20" y="6"/>
                    </a:cubicBezTo>
                    <a:cubicBezTo>
                      <a:pt x="1" y="40"/>
                      <a:pt x="255" y="216"/>
                      <a:pt x="606" y="365"/>
                    </a:cubicBezTo>
                    <a:cubicBezTo>
                      <a:pt x="888" y="486"/>
                      <a:pt x="1143" y="551"/>
                      <a:pt x="1235" y="551"/>
                    </a:cubicBezTo>
                    <a:cubicBezTo>
                      <a:pt x="1256" y="551"/>
                      <a:pt x="1269" y="547"/>
                      <a:pt x="1271" y="540"/>
                    </a:cubicBezTo>
                    <a:cubicBezTo>
                      <a:pt x="1282" y="507"/>
                      <a:pt x="1002" y="387"/>
                      <a:pt x="658" y="238"/>
                    </a:cubicBezTo>
                    <a:cubicBezTo>
                      <a:pt x="354" y="109"/>
                      <a:pt x="102"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3670;p48">
                <a:extLst>
                  <a:ext uri="{FF2B5EF4-FFF2-40B4-BE49-F238E27FC236}">
                    <a16:creationId xmlns:a16="http://schemas.microsoft.com/office/drawing/2014/main" id="{58B60A0E-56C0-DD60-383A-0D22688CFBEF}"/>
                  </a:ext>
                </a:extLst>
              </p:cNvPr>
              <p:cNvSpPr/>
              <p:nvPr/>
            </p:nvSpPr>
            <p:spPr>
              <a:xfrm>
                <a:off x="1632198" y="1924452"/>
                <a:ext cx="8929" cy="23466"/>
              </a:xfrm>
              <a:custGeom>
                <a:avLst/>
                <a:gdLst/>
                <a:ahLst/>
                <a:cxnLst/>
                <a:rect l="l" t="t" r="r" b="b"/>
                <a:pathLst>
                  <a:path w="562" h="1477" extrusionOk="0">
                    <a:moveTo>
                      <a:pt x="522" y="1"/>
                    </a:moveTo>
                    <a:cubicBezTo>
                      <a:pt x="486" y="1"/>
                      <a:pt x="350" y="318"/>
                      <a:pt x="218" y="718"/>
                    </a:cubicBezTo>
                    <a:cubicBezTo>
                      <a:pt x="80" y="1126"/>
                      <a:pt x="1" y="1466"/>
                      <a:pt x="35" y="1476"/>
                    </a:cubicBezTo>
                    <a:cubicBezTo>
                      <a:pt x="36" y="1477"/>
                      <a:pt x="36" y="1477"/>
                      <a:pt x="37" y="1477"/>
                    </a:cubicBezTo>
                    <a:cubicBezTo>
                      <a:pt x="77" y="1477"/>
                      <a:pt x="212" y="1159"/>
                      <a:pt x="344" y="759"/>
                    </a:cubicBezTo>
                    <a:cubicBezTo>
                      <a:pt x="479" y="352"/>
                      <a:pt x="561" y="13"/>
                      <a:pt x="524" y="1"/>
                    </a:cubicBezTo>
                    <a:cubicBezTo>
                      <a:pt x="523" y="1"/>
                      <a:pt x="522" y="1"/>
                      <a:pt x="5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3671;p48">
                <a:extLst>
                  <a:ext uri="{FF2B5EF4-FFF2-40B4-BE49-F238E27FC236}">
                    <a16:creationId xmlns:a16="http://schemas.microsoft.com/office/drawing/2014/main" id="{F1220745-9A29-0A60-84B6-89C8D2620EE1}"/>
                  </a:ext>
                </a:extLst>
              </p:cNvPr>
              <p:cNvSpPr/>
              <p:nvPr/>
            </p:nvSpPr>
            <p:spPr>
              <a:xfrm>
                <a:off x="1561642" y="1952414"/>
                <a:ext cx="11169" cy="20860"/>
              </a:xfrm>
              <a:custGeom>
                <a:avLst/>
                <a:gdLst/>
                <a:ahLst/>
                <a:cxnLst/>
                <a:rect l="l" t="t" r="r" b="b"/>
                <a:pathLst>
                  <a:path w="703" h="1313" extrusionOk="0">
                    <a:moveTo>
                      <a:pt x="667" y="0"/>
                    </a:moveTo>
                    <a:cubicBezTo>
                      <a:pt x="626" y="0"/>
                      <a:pt x="483" y="284"/>
                      <a:pt x="311" y="639"/>
                    </a:cubicBezTo>
                    <a:cubicBezTo>
                      <a:pt x="139" y="997"/>
                      <a:pt x="1" y="1293"/>
                      <a:pt x="34" y="1311"/>
                    </a:cubicBezTo>
                    <a:cubicBezTo>
                      <a:pt x="35" y="1312"/>
                      <a:pt x="36" y="1312"/>
                      <a:pt x="38" y="1312"/>
                    </a:cubicBezTo>
                    <a:cubicBezTo>
                      <a:pt x="77" y="1312"/>
                      <a:pt x="264" y="1049"/>
                      <a:pt x="434" y="695"/>
                    </a:cubicBezTo>
                    <a:cubicBezTo>
                      <a:pt x="610" y="333"/>
                      <a:pt x="703" y="16"/>
                      <a:pt x="670" y="1"/>
                    </a:cubicBezTo>
                    <a:cubicBezTo>
                      <a:pt x="669" y="0"/>
                      <a:pt x="668"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3672;p48">
                <a:extLst>
                  <a:ext uri="{FF2B5EF4-FFF2-40B4-BE49-F238E27FC236}">
                    <a16:creationId xmlns:a16="http://schemas.microsoft.com/office/drawing/2014/main" id="{DCEBAEAC-CA9D-4502-AFFA-E7BF06DDFD14}"/>
                  </a:ext>
                </a:extLst>
              </p:cNvPr>
              <p:cNvSpPr/>
              <p:nvPr/>
            </p:nvSpPr>
            <p:spPr>
              <a:xfrm>
                <a:off x="1532631" y="1977484"/>
                <a:ext cx="17174" cy="18175"/>
              </a:xfrm>
              <a:custGeom>
                <a:avLst/>
                <a:gdLst/>
                <a:ahLst/>
                <a:cxnLst/>
                <a:rect l="l" t="t" r="r" b="b"/>
                <a:pathLst>
                  <a:path w="1081" h="1144" extrusionOk="0">
                    <a:moveTo>
                      <a:pt x="35" y="1"/>
                    </a:moveTo>
                    <a:cubicBezTo>
                      <a:pt x="33" y="1"/>
                      <a:pt x="32" y="1"/>
                      <a:pt x="31" y="2"/>
                    </a:cubicBezTo>
                    <a:cubicBezTo>
                      <a:pt x="0" y="25"/>
                      <a:pt x="176" y="324"/>
                      <a:pt x="464" y="641"/>
                    </a:cubicBezTo>
                    <a:cubicBezTo>
                      <a:pt x="735" y="941"/>
                      <a:pt x="1000" y="1144"/>
                      <a:pt x="1047" y="1144"/>
                    </a:cubicBezTo>
                    <a:cubicBezTo>
                      <a:pt x="1050" y="1144"/>
                      <a:pt x="1052" y="1143"/>
                      <a:pt x="1053" y="1142"/>
                    </a:cubicBezTo>
                    <a:cubicBezTo>
                      <a:pt x="1080" y="1112"/>
                      <a:pt x="845" y="862"/>
                      <a:pt x="565" y="552"/>
                    </a:cubicBezTo>
                    <a:cubicBezTo>
                      <a:pt x="295" y="254"/>
                      <a:pt x="78" y="1"/>
                      <a:pt x="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3673;p48">
                <a:extLst>
                  <a:ext uri="{FF2B5EF4-FFF2-40B4-BE49-F238E27FC236}">
                    <a16:creationId xmlns:a16="http://schemas.microsoft.com/office/drawing/2014/main" id="{D1263EBF-301B-F903-AA64-2D880CEE0593}"/>
                  </a:ext>
                </a:extLst>
              </p:cNvPr>
              <p:cNvSpPr/>
              <p:nvPr/>
            </p:nvSpPr>
            <p:spPr>
              <a:xfrm>
                <a:off x="1578562" y="1992212"/>
                <a:ext cx="22513" cy="22465"/>
              </a:xfrm>
              <a:custGeom>
                <a:avLst/>
                <a:gdLst/>
                <a:ahLst/>
                <a:cxnLst/>
                <a:rect l="l" t="t" r="r" b="b"/>
                <a:pathLst>
                  <a:path w="1417" h="1414" extrusionOk="0">
                    <a:moveTo>
                      <a:pt x="1382" y="1"/>
                    </a:moveTo>
                    <a:cubicBezTo>
                      <a:pt x="1337" y="1"/>
                      <a:pt x="1072" y="298"/>
                      <a:pt x="736" y="648"/>
                    </a:cubicBezTo>
                    <a:cubicBezTo>
                      <a:pt x="475" y="921"/>
                      <a:pt x="247" y="1145"/>
                      <a:pt x="153" y="1257"/>
                    </a:cubicBezTo>
                    <a:lnTo>
                      <a:pt x="154" y="1257"/>
                    </a:lnTo>
                    <a:lnTo>
                      <a:pt x="154" y="1257"/>
                    </a:lnTo>
                    <a:cubicBezTo>
                      <a:pt x="152" y="1258"/>
                      <a:pt x="151" y="1259"/>
                      <a:pt x="150" y="1261"/>
                    </a:cubicBezTo>
                    <a:lnTo>
                      <a:pt x="0" y="1414"/>
                    </a:lnTo>
                    <a:lnTo>
                      <a:pt x="191" y="1298"/>
                    </a:lnTo>
                    <a:cubicBezTo>
                      <a:pt x="314" y="1223"/>
                      <a:pt x="568" y="1018"/>
                      <a:pt x="834" y="745"/>
                    </a:cubicBezTo>
                    <a:cubicBezTo>
                      <a:pt x="1188" y="375"/>
                      <a:pt x="1416" y="24"/>
                      <a:pt x="1386" y="2"/>
                    </a:cubicBezTo>
                    <a:cubicBezTo>
                      <a:pt x="1385" y="1"/>
                      <a:pt x="1384" y="1"/>
                      <a:pt x="13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3674;p48">
                <a:extLst>
                  <a:ext uri="{FF2B5EF4-FFF2-40B4-BE49-F238E27FC236}">
                    <a16:creationId xmlns:a16="http://schemas.microsoft.com/office/drawing/2014/main" id="{4511514B-F483-CA91-65FD-E3D153D01630}"/>
                  </a:ext>
                </a:extLst>
              </p:cNvPr>
              <p:cNvSpPr/>
              <p:nvPr/>
            </p:nvSpPr>
            <p:spPr>
              <a:xfrm>
                <a:off x="1590255" y="2053299"/>
                <a:ext cx="21496" cy="12567"/>
              </a:xfrm>
              <a:custGeom>
                <a:avLst/>
                <a:gdLst/>
                <a:ahLst/>
                <a:cxnLst/>
                <a:rect l="l" t="t" r="r" b="b"/>
                <a:pathLst>
                  <a:path w="1353" h="791" extrusionOk="0">
                    <a:moveTo>
                      <a:pt x="31" y="1"/>
                    </a:moveTo>
                    <a:cubicBezTo>
                      <a:pt x="27" y="1"/>
                      <a:pt x="24" y="2"/>
                      <a:pt x="22" y="4"/>
                    </a:cubicBezTo>
                    <a:cubicBezTo>
                      <a:pt x="0" y="34"/>
                      <a:pt x="255" y="269"/>
                      <a:pt x="624" y="489"/>
                    </a:cubicBezTo>
                    <a:cubicBezTo>
                      <a:pt x="950" y="681"/>
                      <a:pt x="1244" y="790"/>
                      <a:pt x="1319" y="790"/>
                    </a:cubicBezTo>
                    <a:cubicBezTo>
                      <a:pt x="1329" y="790"/>
                      <a:pt x="1336" y="788"/>
                      <a:pt x="1337" y="784"/>
                    </a:cubicBezTo>
                    <a:cubicBezTo>
                      <a:pt x="1353" y="751"/>
                      <a:pt x="1053" y="586"/>
                      <a:pt x="691" y="374"/>
                    </a:cubicBezTo>
                    <a:cubicBezTo>
                      <a:pt x="358" y="176"/>
                      <a:pt x="86"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3675;p48">
                <a:extLst>
                  <a:ext uri="{FF2B5EF4-FFF2-40B4-BE49-F238E27FC236}">
                    <a16:creationId xmlns:a16="http://schemas.microsoft.com/office/drawing/2014/main" id="{8C129997-9D9C-5A8C-F9AB-80B4321327FA}"/>
                  </a:ext>
                </a:extLst>
              </p:cNvPr>
              <p:cNvSpPr/>
              <p:nvPr/>
            </p:nvSpPr>
            <p:spPr>
              <a:xfrm>
                <a:off x="1545326" y="2048946"/>
                <a:ext cx="15030" cy="20527"/>
              </a:xfrm>
              <a:custGeom>
                <a:avLst/>
                <a:gdLst/>
                <a:ahLst/>
                <a:cxnLst/>
                <a:rect l="l" t="t" r="r" b="b"/>
                <a:pathLst>
                  <a:path w="946" h="1292" extrusionOk="0">
                    <a:moveTo>
                      <a:pt x="912" y="0"/>
                    </a:moveTo>
                    <a:cubicBezTo>
                      <a:pt x="873" y="0"/>
                      <a:pt x="656" y="265"/>
                      <a:pt x="419" y="607"/>
                    </a:cubicBezTo>
                    <a:cubicBezTo>
                      <a:pt x="173" y="965"/>
                      <a:pt x="1" y="1272"/>
                      <a:pt x="30" y="1291"/>
                    </a:cubicBezTo>
                    <a:cubicBezTo>
                      <a:pt x="31" y="1291"/>
                      <a:pt x="33" y="1291"/>
                      <a:pt x="34" y="1291"/>
                    </a:cubicBezTo>
                    <a:cubicBezTo>
                      <a:pt x="78" y="1291"/>
                      <a:pt x="293" y="1028"/>
                      <a:pt x="531" y="686"/>
                    </a:cubicBezTo>
                    <a:cubicBezTo>
                      <a:pt x="774" y="331"/>
                      <a:pt x="946" y="24"/>
                      <a:pt x="916" y="2"/>
                    </a:cubicBezTo>
                    <a:cubicBezTo>
                      <a:pt x="915" y="1"/>
                      <a:pt x="914" y="0"/>
                      <a:pt x="9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3676;p48">
                <a:extLst>
                  <a:ext uri="{FF2B5EF4-FFF2-40B4-BE49-F238E27FC236}">
                    <a16:creationId xmlns:a16="http://schemas.microsoft.com/office/drawing/2014/main" id="{242D306F-0E7A-B214-25E2-8C8A6D17B1B0}"/>
                  </a:ext>
                </a:extLst>
              </p:cNvPr>
              <p:cNvSpPr/>
              <p:nvPr/>
            </p:nvSpPr>
            <p:spPr>
              <a:xfrm>
                <a:off x="1509722" y="2039763"/>
                <a:ext cx="16698" cy="12599"/>
              </a:xfrm>
              <a:custGeom>
                <a:avLst/>
                <a:gdLst/>
                <a:ahLst/>
                <a:cxnLst/>
                <a:rect l="l" t="t" r="r" b="b"/>
                <a:pathLst>
                  <a:path w="1051" h="793" extrusionOk="0">
                    <a:moveTo>
                      <a:pt x="33" y="0"/>
                    </a:moveTo>
                    <a:cubicBezTo>
                      <a:pt x="28" y="0"/>
                      <a:pt x="25" y="2"/>
                      <a:pt x="23" y="4"/>
                    </a:cubicBezTo>
                    <a:cubicBezTo>
                      <a:pt x="1" y="34"/>
                      <a:pt x="206" y="233"/>
                      <a:pt x="483" y="449"/>
                    </a:cubicBezTo>
                    <a:cubicBezTo>
                      <a:pt x="735" y="647"/>
                      <a:pt x="960" y="792"/>
                      <a:pt x="1014" y="792"/>
                    </a:cubicBezTo>
                    <a:cubicBezTo>
                      <a:pt x="1019" y="792"/>
                      <a:pt x="1022" y="791"/>
                      <a:pt x="1024" y="788"/>
                    </a:cubicBezTo>
                    <a:cubicBezTo>
                      <a:pt x="1050" y="759"/>
                      <a:pt x="845" y="561"/>
                      <a:pt x="568" y="345"/>
                    </a:cubicBezTo>
                    <a:cubicBezTo>
                      <a:pt x="312" y="146"/>
                      <a:pt x="86"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3677;p48">
                <a:extLst>
                  <a:ext uri="{FF2B5EF4-FFF2-40B4-BE49-F238E27FC236}">
                    <a16:creationId xmlns:a16="http://schemas.microsoft.com/office/drawing/2014/main" id="{407D8FC7-B760-03D3-A1C8-B662E17C577A}"/>
                  </a:ext>
                </a:extLst>
              </p:cNvPr>
              <p:cNvSpPr/>
              <p:nvPr/>
            </p:nvSpPr>
            <p:spPr>
              <a:xfrm>
                <a:off x="1491674" y="2002205"/>
                <a:ext cx="16348" cy="11296"/>
              </a:xfrm>
              <a:custGeom>
                <a:avLst/>
                <a:gdLst/>
                <a:ahLst/>
                <a:cxnLst/>
                <a:rect l="l" t="t" r="r" b="b"/>
                <a:pathLst>
                  <a:path w="1029" h="711" extrusionOk="0">
                    <a:moveTo>
                      <a:pt x="995" y="0"/>
                    </a:moveTo>
                    <a:cubicBezTo>
                      <a:pt x="942" y="0"/>
                      <a:pt x="723" y="127"/>
                      <a:pt x="476" y="303"/>
                    </a:cubicBezTo>
                    <a:cubicBezTo>
                      <a:pt x="203" y="497"/>
                      <a:pt x="1" y="676"/>
                      <a:pt x="23" y="706"/>
                    </a:cubicBezTo>
                    <a:cubicBezTo>
                      <a:pt x="25" y="709"/>
                      <a:pt x="30" y="710"/>
                      <a:pt x="36" y="710"/>
                    </a:cubicBezTo>
                    <a:cubicBezTo>
                      <a:pt x="92" y="710"/>
                      <a:pt x="308" y="587"/>
                      <a:pt x="554" y="411"/>
                    </a:cubicBezTo>
                    <a:cubicBezTo>
                      <a:pt x="826" y="217"/>
                      <a:pt x="1028" y="37"/>
                      <a:pt x="1006" y="4"/>
                    </a:cubicBezTo>
                    <a:cubicBezTo>
                      <a:pt x="1004" y="1"/>
                      <a:pt x="1000" y="0"/>
                      <a:pt x="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3678;p48">
                <a:extLst>
                  <a:ext uri="{FF2B5EF4-FFF2-40B4-BE49-F238E27FC236}">
                    <a16:creationId xmlns:a16="http://schemas.microsoft.com/office/drawing/2014/main" id="{AD4DABE1-735C-D037-EBB8-FDFB96C213AF}"/>
                  </a:ext>
                </a:extLst>
              </p:cNvPr>
              <p:cNvSpPr/>
              <p:nvPr/>
            </p:nvSpPr>
            <p:spPr>
              <a:xfrm>
                <a:off x="1488607" y="1961342"/>
                <a:ext cx="12583" cy="15379"/>
              </a:xfrm>
              <a:custGeom>
                <a:avLst/>
                <a:gdLst/>
                <a:ahLst/>
                <a:cxnLst/>
                <a:rect l="l" t="t" r="r" b="b"/>
                <a:pathLst>
                  <a:path w="792" h="968" extrusionOk="0">
                    <a:moveTo>
                      <a:pt x="36" y="1"/>
                    </a:moveTo>
                    <a:cubicBezTo>
                      <a:pt x="33" y="1"/>
                      <a:pt x="31" y="1"/>
                      <a:pt x="30" y="2"/>
                    </a:cubicBezTo>
                    <a:cubicBezTo>
                      <a:pt x="0" y="28"/>
                      <a:pt x="142" y="261"/>
                      <a:pt x="340" y="525"/>
                    </a:cubicBezTo>
                    <a:cubicBezTo>
                      <a:pt x="531" y="780"/>
                      <a:pt x="712" y="968"/>
                      <a:pt x="756" y="968"/>
                    </a:cubicBezTo>
                    <a:cubicBezTo>
                      <a:pt x="759" y="968"/>
                      <a:pt x="761" y="967"/>
                      <a:pt x="762" y="966"/>
                    </a:cubicBezTo>
                    <a:cubicBezTo>
                      <a:pt x="792" y="944"/>
                      <a:pt x="650" y="712"/>
                      <a:pt x="448" y="444"/>
                    </a:cubicBezTo>
                    <a:cubicBezTo>
                      <a:pt x="257" y="192"/>
                      <a:pt x="79" y="1"/>
                      <a:pt x="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3679;p48">
                <a:extLst>
                  <a:ext uri="{FF2B5EF4-FFF2-40B4-BE49-F238E27FC236}">
                    <a16:creationId xmlns:a16="http://schemas.microsoft.com/office/drawing/2014/main" id="{807C9F4E-5CB7-3AE8-FE2A-BED12DDC7A30}"/>
                  </a:ext>
                </a:extLst>
              </p:cNvPr>
              <p:cNvSpPr/>
              <p:nvPr/>
            </p:nvSpPr>
            <p:spPr>
              <a:xfrm>
                <a:off x="1573637" y="1890087"/>
                <a:ext cx="11232" cy="19033"/>
              </a:xfrm>
              <a:custGeom>
                <a:avLst/>
                <a:gdLst/>
                <a:ahLst/>
                <a:cxnLst/>
                <a:rect l="l" t="t" r="r" b="b"/>
                <a:pathLst>
                  <a:path w="707" h="1198" extrusionOk="0">
                    <a:moveTo>
                      <a:pt x="669" y="1"/>
                    </a:moveTo>
                    <a:cubicBezTo>
                      <a:pt x="627" y="1"/>
                      <a:pt x="465" y="248"/>
                      <a:pt x="292" y="566"/>
                    </a:cubicBezTo>
                    <a:cubicBezTo>
                      <a:pt x="116" y="898"/>
                      <a:pt x="1" y="1182"/>
                      <a:pt x="30" y="1197"/>
                    </a:cubicBezTo>
                    <a:cubicBezTo>
                      <a:pt x="32" y="1197"/>
                      <a:pt x="33" y="1198"/>
                      <a:pt x="34" y="1198"/>
                    </a:cubicBezTo>
                    <a:cubicBezTo>
                      <a:pt x="76" y="1198"/>
                      <a:pt x="242" y="950"/>
                      <a:pt x="411" y="629"/>
                    </a:cubicBezTo>
                    <a:cubicBezTo>
                      <a:pt x="591" y="300"/>
                      <a:pt x="706" y="17"/>
                      <a:pt x="673" y="2"/>
                    </a:cubicBezTo>
                    <a:cubicBezTo>
                      <a:pt x="672" y="1"/>
                      <a:pt x="671"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3680;p48">
                <a:extLst>
                  <a:ext uri="{FF2B5EF4-FFF2-40B4-BE49-F238E27FC236}">
                    <a16:creationId xmlns:a16="http://schemas.microsoft.com/office/drawing/2014/main" id="{4A7110EB-67E7-4724-1876-C57CF652E594}"/>
                  </a:ext>
                </a:extLst>
              </p:cNvPr>
              <p:cNvSpPr/>
              <p:nvPr/>
            </p:nvSpPr>
            <p:spPr>
              <a:xfrm>
                <a:off x="1462075" y="1901017"/>
                <a:ext cx="20606" cy="12440"/>
              </a:xfrm>
              <a:custGeom>
                <a:avLst/>
                <a:gdLst/>
                <a:ahLst/>
                <a:cxnLst/>
                <a:rect l="l" t="t" r="r" b="b"/>
                <a:pathLst>
                  <a:path w="1297" h="783" extrusionOk="0">
                    <a:moveTo>
                      <a:pt x="30" y="1"/>
                    </a:moveTo>
                    <a:cubicBezTo>
                      <a:pt x="25" y="1"/>
                      <a:pt x="21" y="2"/>
                      <a:pt x="19" y="5"/>
                    </a:cubicBezTo>
                    <a:cubicBezTo>
                      <a:pt x="0" y="38"/>
                      <a:pt x="266" y="236"/>
                      <a:pt x="613" y="450"/>
                    </a:cubicBezTo>
                    <a:cubicBezTo>
                      <a:pt x="927" y="642"/>
                      <a:pt x="1198" y="782"/>
                      <a:pt x="1261" y="782"/>
                    </a:cubicBezTo>
                    <a:cubicBezTo>
                      <a:pt x="1268" y="782"/>
                      <a:pt x="1272" y="781"/>
                      <a:pt x="1274" y="778"/>
                    </a:cubicBezTo>
                    <a:cubicBezTo>
                      <a:pt x="1296" y="748"/>
                      <a:pt x="1027" y="550"/>
                      <a:pt x="684" y="333"/>
                    </a:cubicBezTo>
                    <a:cubicBezTo>
                      <a:pt x="367" y="139"/>
                      <a:pt x="91"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3681;p48">
                <a:extLst>
                  <a:ext uri="{FF2B5EF4-FFF2-40B4-BE49-F238E27FC236}">
                    <a16:creationId xmlns:a16="http://schemas.microsoft.com/office/drawing/2014/main" id="{196BF950-C1BF-56F2-6123-8DF8B268B521}"/>
                  </a:ext>
                </a:extLst>
              </p:cNvPr>
              <p:cNvSpPr/>
              <p:nvPr/>
            </p:nvSpPr>
            <p:spPr>
              <a:xfrm>
                <a:off x="1425105" y="1901065"/>
                <a:ext cx="9691" cy="14664"/>
              </a:xfrm>
              <a:custGeom>
                <a:avLst/>
                <a:gdLst/>
                <a:ahLst/>
                <a:cxnLst/>
                <a:rect l="l" t="t" r="r" b="b"/>
                <a:pathLst>
                  <a:path w="610" h="923" extrusionOk="0">
                    <a:moveTo>
                      <a:pt x="571" y="1"/>
                    </a:moveTo>
                    <a:cubicBezTo>
                      <a:pt x="532" y="1"/>
                      <a:pt x="389" y="185"/>
                      <a:pt x="247" y="428"/>
                    </a:cubicBezTo>
                    <a:cubicBezTo>
                      <a:pt x="98" y="678"/>
                      <a:pt x="0" y="902"/>
                      <a:pt x="31" y="921"/>
                    </a:cubicBezTo>
                    <a:cubicBezTo>
                      <a:pt x="32" y="922"/>
                      <a:pt x="34" y="922"/>
                      <a:pt x="36" y="922"/>
                    </a:cubicBezTo>
                    <a:cubicBezTo>
                      <a:pt x="77" y="922"/>
                      <a:pt x="220" y="737"/>
                      <a:pt x="363" y="495"/>
                    </a:cubicBezTo>
                    <a:cubicBezTo>
                      <a:pt x="512" y="240"/>
                      <a:pt x="610" y="21"/>
                      <a:pt x="576" y="2"/>
                    </a:cubicBezTo>
                    <a:cubicBezTo>
                      <a:pt x="574" y="1"/>
                      <a:pt x="573" y="1"/>
                      <a:pt x="5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3682;p48">
                <a:extLst>
                  <a:ext uri="{FF2B5EF4-FFF2-40B4-BE49-F238E27FC236}">
                    <a16:creationId xmlns:a16="http://schemas.microsoft.com/office/drawing/2014/main" id="{A84A70D7-8E39-3869-4B33-1329E3928515}"/>
                  </a:ext>
                </a:extLst>
              </p:cNvPr>
              <p:cNvSpPr/>
              <p:nvPr/>
            </p:nvSpPr>
            <p:spPr>
              <a:xfrm>
                <a:off x="1465157" y="2166752"/>
                <a:ext cx="19415" cy="12710"/>
              </a:xfrm>
              <a:custGeom>
                <a:avLst/>
                <a:gdLst/>
                <a:ahLst/>
                <a:cxnLst/>
                <a:rect l="l" t="t" r="r" b="b"/>
                <a:pathLst>
                  <a:path w="1222" h="800" extrusionOk="0">
                    <a:moveTo>
                      <a:pt x="30" y="1"/>
                    </a:moveTo>
                    <a:cubicBezTo>
                      <a:pt x="25" y="1"/>
                      <a:pt x="21" y="2"/>
                      <a:pt x="20" y="4"/>
                    </a:cubicBezTo>
                    <a:cubicBezTo>
                      <a:pt x="1" y="39"/>
                      <a:pt x="247" y="240"/>
                      <a:pt x="572" y="456"/>
                    </a:cubicBezTo>
                    <a:cubicBezTo>
                      <a:pt x="872" y="658"/>
                      <a:pt x="1132" y="800"/>
                      <a:pt x="1192" y="800"/>
                    </a:cubicBezTo>
                    <a:cubicBezTo>
                      <a:pt x="1198" y="800"/>
                      <a:pt x="1202" y="799"/>
                      <a:pt x="1204" y="796"/>
                    </a:cubicBezTo>
                    <a:cubicBezTo>
                      <a:pt x="1222" y="766"/>
                      <a:pt x="975" y="561"/>
                      <a:pt x="647" y="344"/>
                    </a:cubicBezTo>
                    <a:cubicBezTo>
                      <a:pt x="349" y="146"/>
                      <a:pt x="89"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3683;p48">
                <a:extLst>
                  <a:ext uri="{FF2B5EF4-FFF2-40B4-BE49-F238E27FC236}">
                    <a16:creationId xmlns:a16="http://schemas.microsoft.com/office/drawing/2014/main" id="{2B783ABC-1E6D-FFEE-C16E-3FCD7001774D}"/>
                  </a:ext>
                </a:extLst>
              </p:cNvPr>
              <p:cNvSpPr/>
              <p:nvPr/>
            </p:nvSpPr>
            <p:spPr>
              <a:xfrm>
                <a:off x="1606508" y="2164528"/>
                <a:ext cx="15935" cy="16396"/>
              </a:xfrm>
              <a:custGeom>
                <a:avLst/>
                <a:gdLst/>
                <a:ahLst/>
                <a:cxnLst/>
                <a:rect l="l" t="t" r="r" b="b"/>
                <a:pathLst>
                  <a:path w="1003" h="1032" extrusionOk="0">
                    <a:moveTo>
                      <a:pt x="968" y="1"/>
                    </a:moveTo>
                    <a:cubicBezTo>
                      <a:pt x="919" y="1"/>
                      <a:pt x="700" y="202"/>
                      <a:pt x="453" y="470"/>
                    </a:cubicBezTo>
                    <a:cubicBezTo>
                      <a:pt x="191" y="753"/>
                      <a:pt x="1" y="1003"/>
                      <a:pt x="30" y="1030"/>
                    </a:cubicBezTo>
                    <a:cubicBezTo>
                      <a:pt x="32" y="1031"/>
                      <a:pt x="33" y="1032"/>
                      <a:pt x="36" y="1032"/>
                    </a:cubicBezTo>
                    <a:cubicBezTo>
                      <a:pt x="80" y="1032"/>
                      <a:pt x="305" y="829"/>
                      <a:pt x="554" y="560"/>
                    </a:cubicBezTo>
                    <a:cubicBezTo>
                      <a:pt x="811" y="275"/>
                      <a:pt x="1002" y="25"/>
                      <a:pt x="975" y="3"/>
                    </a:cubicBezTo>
                    <a:cubicBezTo>
                      <a:pt x="973" y="1"/>
                      <a:pt x="971"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3684;p48">
                <a:extLst>
                  <a:ext uri="{FF2B5EF4-FFF2-40B4-BE49-F238E27FC236}">
                    <a16:creationId xmlns:a16="http://schemas.microsoft.com/office/drawing/2014/main" id="{BB3245CA-E6FA-6B9B-4714-CEA8401044AB}"/>
                  </a:ext>
                </a:extLst>
              </p:cNvPr>
              <p:cNvSpPr/>
              <p:nvPr/>
            </p:nvSpPr>
            <p:spPr>
              <a:xfrm>
                <a:off x="1527818" y="2163495"/>
                <a:ext cx="2621" cy="16507"/>
              </a:xfrm>
              <a:custGeom>
                <a:avLst/>
                <a:gdLst/>
                <a:ahLst/>
                <a:cxnLst/>
                <a:rect l="l" t="t" r="r" b="b"/>
                <a:pathLst>
                  <a:path w="165" h="1039" extrusionOk="0">
                    <a:moveTo>
                      <a:pt x="41" y="0"/>
                    </a:moveTo>
                    <a:cubicBezTo>
                      <a:pt x="40" y="0"/>
                      <a:pt x="39" y="0"/>
                      <a:pt x="39" y="1"/>
                    </a:cubicBezTo>
                    <a:cubicBezTo>
                      <a:pt x="1" y="8"/>
                      <a:pt x="31" y="239"/>
                      <a:pt x="27" y="520"/>
                    </a:cubicBezTo>
                    <a:cubicBezTo>
                      <a:pt x="31" y="799"/>
                      <a:pt x="1" y="1028"/>
                      <a:pt x="39" y="1039"/>
                    </a:cubicBezTo>
                    <a:cubicBezTo>
                      <a:pt x="39" y="1039"/>
                      <a:pt x="40" y="1039"/>
                      <a:pt x="40" y="1039"/>
                    </a:cubicBezTo>
                    <a:cubicBezTo>
                      <a:pt x="75" y="1039"/>
                      <a:pt x="165" y="814"/>
                      <a:pt x="161" y="520"/>
                    </a:cubicBezTo>
                    <a:cubicBezTo>
                      <a:pt x="165" y="224"/>
                      <a:pt x="76"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3685;p48">
                <a:extLst>
                  <a:ext uri="{FF2B5EF4-FFF2-40B4-BE49-F238E27FC236}">
                    <a16:creationId xmlns:a16="http://schemas.microsoft.com/office/drawing/2014/main" id="{5E6AD868-C6C9-CE4D-CA38-5BA4D212AE88}"/>
                  </a:ext>
                </a:extLst>
              </p:cNvPr>
              <p:cNvSpPr/>
              <p:nvPr/>
            </p:nvSpPr>
            <p:spPr>
              <a:xfrm>
                <a:off x="1557797" y="2169167"/>
                <a:ext cx="19589" cy="11693"/>
              </a:xfrm>
              <a:custGeom>
                <a:avLst/>
                <a:gdLst/>
                <a:ahLst/>
                <a:cxnLst/>
                <a:rect l="l" t="t" r="r" b="b"/>
                <a:pathLst>
                  <a:path w="1233" h="736" extrusionOk="0">
                    <a:moveTo>
                      <a:pt x="33" y="1"/>
                    </a:moveTo>
                    <a:cubicBezTo>
                      <a:pt x="25" y="1"/>
                      <a:pt x="21" y="2"/>
                      <a:pt x="19" y="6"/>
                    </a:cubicBezTo>
                    <a:cubicBezTo>
                      <a:pt x="0" y="35"/>
                      <a:pt x="250" y="226"/>
                      <a:pt x="583" y="424"/>
                    </a:cubicBezTo>
                    <a:cubicBezTo>
                      <a:pt x="878" y="605"/>
                      <a:pt x="1137" y="735"/>
                      <a:pt x="1200" y="735"/>
                    </a:cubicBezTo>
                    <a:cubicBezTo>
                      <a:pt x="1207" y="735"/>
                      <a:pt x="1212" y="734"/>
                      <a:pt x="1214" y="730"/>
                    </a:cubicBezTo>
                    <a:cubicBezTo>
                      <a:pt x="1233" y="697"/>
                      <a:pt x="983" y="510"/>
                      <a:pt x="654" y="308"/>
                    </a:cubicBezTo>
                    <a:cubicBezTo>
                      <a:pt x="355" y="131"/>
                      <a:pt x="96"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3686;p48">
                <a:extLst>
                  <a:ext uri="{FF2B5EF4-FFF2-40B4-BE49-F238E27FC236}">
                    <a16:creationId xmlns:a16="http://schemas.microsoft.com/office/drawing/2014/main" id="{9FED18D0-57F3-7CFB-E831-1F4F106DB6C9}"/>
                  </a:ext>
                </a:extLst>
              </p:cNvPr>
              <p:cNvSpPr/>
              <p:nvPr/>
            </p:nvSpPr>
            <p:spPr>
              <a:xfrm>
                <a:off x="1428664" y="2184419"/>
                <a:ext cx="242840" cy="10518"/>
              </a:xfrm>
              <a:custGeom>
                <a:avLst/>
                <a:gdLst/>
                <a:ahLst/>
                <a:cxnLst/>
                <a:rect l="l" t="t" r="r" b="b"/>
                <a:pathLst>
                  <a:path w="15285" h="662" extrusionOk="0">
                    <a:moveTo>
                      <a:pt x="6391" y="1"/>
                    </a:moveTo>
                    <a:cubicBezTo>
                      <a:pt x="4779" y="1"/>
                      <a:pt x="3339" y="59"/>
                      <a:pt x="2238" y="121"/>
                    </a:cubicBezTo>
                    <a:cubicBezTo>
                      <a:pt x="1543" y="159"/>
                      <a:pt x="986" y="199"/>
                      <a:pt x="598" y="234"/>
                    </a:cubicBezTo>
                    <a:cubicBezTo>
                      <a:pt x="419" y="249"/>
                      <a:pt x="269" y="263"/>
                      <a:pt x="153" y="275"/>
                    </a:cubicBezTo>
                    <a:cubicBezTo>
                      <a:pt x="53" y="286"/>
                      <a:pt x="0" y="294"/>
                      <a:pt x="0" y="297"/>
                    </a:cubicBezTo>
                    <a:cubicBezTo>
                      <a:pt x="0" y="301"/>
                      <a:pt x="20" y="303"/>
                      <a:pt x="56" y="303"/>
                    </a:cubicBezTo>
                    <a:cubicBezTo>
                      <a:pt x="81" y="303"/>
                      <a:pt x="115" y="302"/>
                      <a:pt x="157" y="301"/>
                    </a:cubicBezTo>
                    <a:cubicBezTo>
                      <a:pt x="274" y="297"/>
                      <a:pt x="422" y="294"/>
                      <a:pt x="602" y="286"/>
                    </a:cubicBezTo>
                    <a:cubicBezTo>
                      <a:pt x="1009" y="267"/>
                      <a:pt x="1562" y="244"/>
                      <a:pt x="2241" y="215"/>
                    </a:cubicBezTo>
                    <a:cubicBezTo>
                      <a:pt x="3300" y="175"/>
                      <a:pt x="4666" y="135"/>
                      <a:pt x="6193" y="135"/>
                    </a:cubicBezTo>
                    <a:cubicBezTo>
                      <a:pt x="6665" y="135"/>
                      <a:pt x="7152" y="139"/>
                      <a:pt x="7650" y="147"/>
                    </a:cubicBezTo>
                    <a:cubicBezTo>
                      <a:pt x="9764" y="185"/>
                      <a:pt x="11669" y="353"/>
                      <a:pt x="13051" y="473"/>
                    </a:cubicBezTo>
                    <a:cubicBezTo>
                      <a:pt x="13727" y="536"/>
                      <a:pt x="14280" y="585"/>
                      <a:pt x="14684" y="622"/>
                    </a:cubicBezTo>
                    <a:cubicBezTo>
                      <a:pt x="14867" y="633"/>
                      <a:pt x="15012" y="644"/>
                      <a:pt x="15127" y="656"/>
                    </a:cubicBezTo>
                    <a:cubicBezTo>
                      <a:pt x="15189" y="660"/>
                      <a:pt x="15232" y="662"/>
                      <a:pt x="15257" y="662"/>
                    </a:cubicBezTo>
                    <a:cubicBezTo>
                      <a:pt x="15275" y="662"/>
                      <a:pt x="15284" y="661"/>
                      <a:pt x="15284" y="659"/>
                    </a:cubicBezTo>
                    <a:cubicBezTo>
                      <a:pt x="15284" y="652"/>
                      <a:pt x="15232" y="644"/>
                      <a:pt x="15132" y="630"/>
                    </a:cubicBezTo>
                    <a:cubicBezTo>
                      <a:pt x="15015" y="611"/>
                      <a:pt x="14870" y="592"/>
                      <a:pt x="14691" y="566"/>
                    </a:cubicBezTo>
                    <a:cubicBezTo>
                      <a:pt x="14306" y="518"/>
                      <a:pt x="13750" y="454"/>
                      <a:pt x="13058" y="379"/>
                    </a:cubicBezTo>
                    <a:cubicBezTo>
                      <a:pt x="11681" y="234"/>
                      <a:pt x="9771" y="51"/>
                      <a:pt x="7654" y="13"/>
                    </a:cubicBezTo>
                    <a:cubicBezTo>
                      <a:pt x="7224" y="5"/>
                      <a:pt x="6802" y="1"/>
                      <a:pt x="63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3687;p48">
                <a:extLst>
                  <a:ext uri="{FF2B5EF4-FFF2-40B4-BE49-F238E27FC236}">
                    <a16:creationId xmlns:a16="http://schemas.microsoft.com/office/drawing/2014/main" id="{10901537-4203-BBA6-07AD-B43FAF2FEF1C}"/>
                  </a:ext>
                </a:extLst>
              </p:cNvPr>
              <p:cNvSpPr/>
              <p:nvPr/>
            </p:nvSpPr>
            <p:spPr>
              <a:xfrm>
                <a:off x="1596785" y="1945105"/>
                <a:ext cx="41371" cy="130166"/>
              </a:xfrm>
              <a:custGeom>
                <a:avLst/>
                <a:gdLst/>
                <a:ahLst/>
                <a:cxnLst/>
                <a:rect l="l" t="t" r="r" b="b"/>
                <a:pathLst>
                  <a:path w="2604" h="8193" extrusionOk="0">
                    <a:moveTo>
                      <a:pt x="0" y="1"/>
                    </a:moveTo>
                    <a:lnTo>
                      <a:pt x="8" y="54"/>
                    </a:lnTo>
                    <a:cubicBezTo>
                      <a:pt x="23" y="106"/>
                      <a:pt x="49" y="199"/>
                      <a:pt x="94" y="326"/>
                    </a:cubicBezTo>
                    <a:cubicBezTo>
                      <a:pt x="168" y="557"/>
                      <a:pt x="269" y="852"/>
                      <a:pt x="385" y="1200"/>
                    </a:cubicBezTo>
                    <a:cubicBezTo>
                      <a:pt x="632" y="1936"/>
                      <a:pt x="971" y="2955"/>
                      <a:pt x="1330" y="4084"/>
                    </a:cubicBezTo>
                    <a:cubicBezTo>
                      <a:pt x="1688" y="5215"/>
                      <a:pt x="1999" y="6243"/>
                      <a:pt x="2219" y="6989"/>
                    </a:cubicBezTo>
                    <a:cubicBezTo>
                      <a:pt x="2323" y="7341"/>
                      <a:pt x="2413" y="7636"/>
                      <a:pt x="2480" y="7871"/>
                    </a:cubicBezTo>
                    <a:cubicBezTo>
                      <a:pt x="2547" y="8077"/>
                      <a:pt x="2585" y="8192"/>
                      <a:pt x="2596" y="8192"/>
                    </a:cubicBezTo>
                    <a:cubicBezTo>
                      <a:pt x="2604" y="8189"/>
                      <a:pt x="2581" y="8069"/>
                      <a:pt x="2533" y="7856"/>
                    </a:cubicBezTo>
                    <a:cubicBezTo>
                      <a:pt x="2499" y="7699"/>
                      <a:pt x="2447" y="7494"/>
                      <a:pt x="2383" y="7244"/>
                    </a:cubicBezTo>
                    <a:lnTo>
                      <a:pt x="0"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3688;p48">
                <a:extLst>
                  <a:ext uri="{FF2B5EF4-FFF2-40B4-BE49-F238E27FC236}">
                    <a16:creationId xmlns:a16="http://schemas.microsoft.com/office/drawing/2014/main" id="{814B0F2F-906E-02F7-19E6-03F1F355FD3B}"/>
                  </a:ext>
                </a:extLst>
              </p:cNvPr>
              <p:cNvSpPr/>
              <p:nvPr/>
            </p:nvSpPr>
            <p:spPr>
              <a:xfrm>
                <a:off x="1635408" y="2062673"/>
                <a:ext cx="4591" cy="14489"/>
              </a:xfrm>
              <a:custGeom>
                <a:avLst/>
                <a:gdLst/>
                <a:ahLst/>
                <a:cxnLst/>
                <a:rect l="l" t="t" r="r" b="b"/>
                <a:pathLst>
                  <a:path w="289" h="912" extrusionOk="0">
                    <a:moveTo>
                      <a:pt x="1" y="1"/>
                    </a:moveTo>
                    <a:lnTo>
                      <a:pt x="251" y="912"/>
                    </a:lnTo>
                    <a:cubicBezTo>
                      <a:pt x="266" y="897"/>
                      <a:pt x="277" y="882"/>
                      <a:pt x="288" y="867"/>
                    </a:cubicBezTo>
                    <a:lnTo>
                      <a:pt x="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3689;p48">
                <a:extLst>
                  <a:ext uri="{FF2B5EF4-FFF2-40B4-BE49-F238E27FC236}">
                    <a16:creationId xmlns:a16="http://schemas.microsoft.com/office/drawing/2014/main" id="{65D9890B-96B9-0A98-75C0-587737F1F2F6}"/>
                  </a:ext>
                </a:extLst>
              </p:cNvPr>
              <p:cNvSpPr/>
              <p:nvPr/>
            </p:nvSpPr>
            <p:spPr>
              <a:xfrm>
                <a:off x="1596896" y="1945947"/>
                <a:ext cx="42499" cy="136204"/>
              </a:xfrm>
              <a:custGeom>
                <a:avLst/>
                <a:gdLst/>
                <a:ahLst/>
                <a:cxnLst/>
                <a:rect l="l" t="t" r="r" b="b"/>
                <a:pathLst>
                  <a:path w="2675" h="8573" extrusionOk="0">
                    <a:moveTo>
                      <a:pt x="1" y="1"/>
                    </a:moveTo>
                    <a:lnTo>
                      <a:pt x="1293" y="8572"/>
                    </a:lnTo>
                    <a:cubicBezTo>
                      <a:pt x="1293" y="8572"/>
                      <a:pt x="2383" y="8562"/>
                      <a:pt x="2675" y="8259"/>
                    </a:cubicBezTo>
                    <a:lnTo>
                      <a:pt x="2425" y="7348"/>
                    </a:lnTo>
                    <a:lnTo>
                      <a:pt x="2376" y="7191"/>
                    </a:lnTo>
                    <a:lnTo>
                      <a:pt x="2376" y="7191"/>
                    </a:lnTo>
                    <a:cubicBezTo>
                      <a:pt x="2440" y="7441"/>
                      <a:pt x="2492" y="7646"/>
                      <a:pt x="2526" y="7803"/>
                    </a:cubicBezTo>
                    <a:cubicBezTo>
                      <a:pt x="2574" y="8016"/>
                      <a:pt x="2597" y="8136"/>
                      <a:pt x="2589" y="8139"/>
                    </a:cubicBezTo>
                    <a:cubicBezTo>
                      <a:pt x="2578" y="8139"/>
                      <a:pt x="2540" y="8024"/>
                      <a:pt x="2473" y="7818"/>
                    </a:cubicBezTo>
                    <a:cubicBezTo>
                      <a:pt x="2406" y="7583"/>
                      <a:pt x="2316" y="7288"/>
                      <a:pt x="2212" y="6936"/>
                    </a:cubicBezTo>
                    <a:cubicBezTo>
                      <a:pt x="1992" y="6190"/>
                      <a:pt x="1681" y="5162"/>
                      <a:pt x="1323" y="4031"/>
                    </a:cubicBezTo>
                    <a:cubicBezTo>
                      <a:pt x="964" y="2902"/>
                      <a:pt x="625" y="1883"/>
                      <a:pt x="378" y="1147"/>
                    </a:cubicBezTo>
                    <a:cubicBezTo>
                      <a:pt x="262" y="799"/>
                      <a:pt x="161" y="504"/>
                      <a:pt x="87" y="273"/>
                    </a:cubicBezTo>
                    <a:cubicBezTo>
                      <a:pt x="42" y="146"/>
                      <a:pt x="16" y="53"/>
                      <a:pt x="1" y="1"/>
                    </a:cubicBez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3690;p48">
                <a:extLst>
                  <a:ext uri="{FF2B5EF4-FFF2-40B4-BE49-F238E27FC236}">
                    <a16:creationId xmlns:a16="http://schemas.microsoft.com/office/drawing/2014/main" id="{B484C09A-BC8A-5742-4B48-D5EAB6D9376A}"/>
                  </a:ext>
                </a:extLst>
              </p:cNvPr>
              <p:cNvSpPr/>
              <p:nvPr/>
            </p:nvSpPr>
            <p:spPr>
              <a:xfrm>
                <a:off x="1273300" y="2185213"/>
                <a:ext cx="401398" cy="483536"/>
              </a:xfrm>
              <a:custGeom>
                <a:avLst/>
                <a:gdLst/>
                <a:ahLst/>
                <a:cxnLst/>
                <a:rect l="l" t="t" r="r" b="b"/>
                <a:pathLst>
                  <a:path w="25265" h="30435" extrusionOk="0">
                    <a:moveTo>
                      <a:pt x="15504" y="1"/>
                    </a:moveTo>
                    <a:cubicBezTo>
                      <a:pt x="14579" y="1"/>
                      <a:pt x="13673" y="26"/>
                      <a:pt x="12831" y="87"/>
                    </a:cubicBezTo>
                    <a:cubicBezTo>
                      <a:pt x="9779" y="322"/>
                      <a:pt x="8110" y="109"/>
                      <a:pt x="4756" y="426"/>
                    </a:cubicBezTo>
                    <a:cubicBezTo>
                      <a:pt x="2411" y="737"/>
                      <a:pt x="644" y="2704"/>
                      <a:pt x="587" y="5069"/>
                    </a:cubicBezTo>
                    <a:lnTo>
                      <a:pt x="1" y="30434"/>
                    </a:lnTo>
                    <a:lnTo>
                      <a:pt x="6171" y="30434"/>
                    </a:lnTo>
                    <a:lnTo>
                      <a:pt x="7146" y="7691"/>
                    </a:lnTo>
                    <a:lnTo>
                      <a:pt x="8965" y="7922"/>
                    </a:lnTo>
                    <a:cubicBezTo>
                      <a:pt x="8730" y="16438"/>
                      <a:pt x="9619" y="30434"/>
                      <a:pt x="9619" y="30434"/>
                    </a:cubicBezTo>
                    <a:lnTo>
                      <a:pt x="16469" y="30102"/>
                    </a:lnTo>
                    <a:lnTo>
                      <a:pt x="16081" y="8255"/>
                    </a:lnTo>
                    <a:lnTo>
                      <a:pt x="16081" y="8255"/>
                    </a:lnTo>
                    <a:cubicBezTo>
                      <a:pt x="16081" y="8255"/>
                      <a:pt x="16241" y="8266"/>
                      <a:pt x="16518" y="8266"/>
                    </a:cubicBezTo>
                    <a:cubicBezTo>
                      <a:pt x="18344" y="8266"/>
                      <a:pt x="25265" y="7793"/>
                      <a:pt x="25063" y="609"/>
                    </a:cubicBezTo>
                    <a:cubicBezTo>
                      <a:pt x="25063" y="609"/>
                      <a:pt x="20053" y="1"/>
                      <a:pt x="155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3691;p48">
                <a:extLst>
                  <a:ext uri="{FF2B5EF4-FFF2-40B4-BE49-F238E27FC236}">
                    <a16:creationId xmlns:a16="http://schemas.microsoft.com/office/drawing/2014/main" id="{DE71C25E-B6B0-DDCE-0DFD-85497CFF97EE}"/>
                  </a:ext>
                </a:extLst>
              </p:cNvPr>
              <p:cNvSpPr/>
              <p:nvPr/>
            </p:nvSpPr>
            <p:spPr>
              <a:xfrm>
                <a:off x="1414842" y="2185467"/>
                <a:ext cx="91687" cy="130913"/>
              </a:xfrm>
              <a:custGeom>
                <a:avLst/>
                <a:gdLst/>
                <a:ahLst/>
                <a:cxnLst/>
                <a:rect l="l" t="t" r="r" b="b"/>
                <a:pathLst>
                  <a:path w="5771" h="8240" extrusionOk="0">
                    <a:moveTo>
                      <a:pt x="5736" y="0"/>
                    </a:moveTo>
                    <a:cubicBezTo>
                      <a:pt x="5716" y="0"/>
                      <a:pt x="5685" y="1"/>
                      <a:pt x="5644" y="3"/>
                    </a:cubicBezTo>
                    <a:cubicBezTo>
                      <a:pt x="5566" y="7"/>
                      <a:pt x="5446" y="14"/>
                      <a:pt x="5297" y="29"/>
                    </a:cubicBezTo>
                    <a:cubicBezTo>
                      <a:pt x="4990" y="59"/>
                      <a:pt x="4554" y="111"/>
                      <a:pt x="4016" y="197"/>
                    </a:cubicBezTo>
                    <a:cubicBezTo>
                      <a:pt x="3481" y="295"/>
                      <a:pt x="2824" y="362"/>
                      <a:pt x="2152" y="664"/>
                    </a:cubicBezTo>
                    <a:cubicBezTo>
                      <a:pt x="1816" y="810"/>
                      <a:pt x="1483" y="1007"/>
                      <a:pt x="1180" y="1273"/>
                    </a:cubicBezTo>
                    <a:cubicBezTo>
                      <a:pt x="882" y="1538"/>
                      <a:pt x="624" y="1874"/>
                      <a:pt x="441" y="2255"/>
                    </a:cubicBezTo>
                    <a:cubicBezTo>
                      <a:pt x="75" y="3024"/>
                      <a:pt x="1" y="3846"/>
                      <a:pt x="1" y="4567"/>
                    </a:cubicBezTo>
                    <a:cubicBezTo>
                      <a:pt x="19" y="5281"/>
                      <a:pt x="34" y="5927"/>
                      <a:pt x="49" y="6480"/>
                    </a:cubicBezTo>
                    <a:cubicBezTo>
                      <a:pt x="60" y="7022"/>
                      <a:pt x="53" y="7462"/>
                      <a:pt x="49" y="7768"/>
                    </a:cubicBezTo>
                    <a:cubicBezTo>
                      <a:pt x="45" y="8071"/>
                      <a:pt x="41" y="8239"/>
                      <a:pt x="53" y="8239"/>
                    </a:cubicBezTo>
                    <a:cubicBezTo>
                      <a:pt x="53" y="8239"/>
                      <a:pt x="53" y="8239"/>
                      <a:pt x="53" y="8239"/>
                    </a:cubicBezTo>
                    <a:cubicBezTo>
                      <a:pt x="57" y="8239"/>
                      <a:pt x="64" y="8195"/>
                      <a:pt x="71" y="8120"/>
                    </a:cubicBezTo>
                    <a:cubicBezTo>
                      <a:pt x="79" y="8041"/>
                      <a:pt x="90" y="7922"/>
                      <a:pt x="101" y="7768"/>
                    </a:cubicBezTo>
                    <a:cubicBezTo>
                      <a:pt x="120" y="7466"/>
                      <a:pt x="142" y="7025"/>
                      <a:pt x="146" y="6480"/>
                    </a:cubicBezTo>
                    <a:cubicBezTo>
                      <a:pt x="153" y="5934"/>
                      <a:pt x="131" y="5284"/>
                      <a:pt x="123" y="4567"/>
                    </a:cubicBezTo>
                    <a:cubicBezTo>
                      <a:pt x="131" y="3858"/>
                      <a:pt x="209" y="3055"/>
                      <a:pt x="564" y="2315"/>
                    </a:cubicBezTo>
                    <a:cubicBezTo>
                      <a:pt x="740" y="1949"/>
                      <a:pt x="987" y="1628"/>
                      <a:pt x="1270" y="1371"/>
                    </a:cubicBezTo>
                    <a:cubicBezTo>
                      <a:pt x="1558" y="1116"/>
                      <a:pt x="1879" y="922"/>
                      <a:pt x="2200" y="776"/>
                    </a:cubicBezTo>
                    <a:cubicBezTo>
                      <a:pt x="2847" y="481"/>
                      <a:pt x="3500" y="399"/>
                      <a:pt x="4030" y="290"/>
                    </a:cubicBezTo>
                    <a:cubicBezTo>
                      <a:pt x="4564" y="194"/>
                      <a:pt x="5002" y="126"/>
                      <a:pt x="5300" y="81"/>
                    </a:cubicBezTo>
                    <a:cubicBezTo>
                      <a:pt x="5603" y="37"/>
                      <a:pt x="5771" y="11"/>
                      <a:pt x="5767" y="3"/>
                    </a:cubicBezTo>
                    <a:cubicBezTo>
                      <a:pt x="5767" y="1"/>
                      <a:pt x="5757" y="0"/>
                      <a:pt x="57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3692;p48">
                <a:extLst>
                  <a:ext uri="{FF2B5EF4-FFF2-40B4-BE49-F238E27FC236}">
                    <a16:creationId xmlns:a16="http://schemas.microsoft.com/office/drawing/2014/main" id="{0004D57A-6DEF-1872-2C6E-32E4BA4F844E}"/>
                  </a:ext>
                </a:extLst>
              </p:cNvPr>
              <p:cNvSpPr/>
              <p:nvPr/>
            </p:nvSpPr>
            <p:spPr>
              <a:xfrm>
                <a:off x="1377522" y="2282111"/>
                <a:ext cx="9914" cy="25309"/>
              </a:xfrm>
              <a:custGeom>
                <a:avLst/>
                <a:gdLst/>
                <a:ahLst/>
                <a:cxnLst/>
                <a:rect l="l" t="t" r="r" b="b"/>
                <a:pathLst>
                  <a:path w="624" h="1593" extrusionOk="0">
                    <a:moveTo>
                      <a:pt x="42" y="1"/>
                    </a:moveTo>
                    <a:cubicBezTo>
                      <a:pt x="42" y="1"/>
                      <a:pt x="41" y="1"/>
                      <a:pt x="41" y="1"/>
                    </a:cubicBezTo>
                    <a:cubicBezTo>
                      <a:pt x="0" y="8"/>
                      <a:pt x="71" y="393"/>
                      <a:pt x="250" y="823"/>
                    </a:cubicBezTo>
                    <a:cubicBezTo>
                      <a:pt x="428" y="1248"/>
                      <a:pt x="550" y="1592"/>
                      <a:pt x="585" y="1592"/>
                    </a:cubicBezTo>
                    <a:cubicBezTo>
                      <a:pt x="586" y="1592"/>
                      <a:pt x="586" y="1592"/>
                      <a:pt x="586" y="1592"/>
                    </a:cubicBezTo>
                    <a:cubicBezTo>
                      <a:pt x="624" y="1585"/>
                      <a:pt x="557" y="1204"/>
                      <a:pt x="377" y="774"/>
                    </a:cubicBezTo>
                    <a:cubicBezTo>
                      <a:pt x="199" y="346"/>
                      <a:pt x="76" y="1"/>
                      <a:pt x="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3693;p48">
                <a:extLst>
                  <a:ext uri="{FF2B5EF4-FFF2-40B4-BE49-F238E27FC236}">
                    <a16:creationId xmlns:a16="http://schemas.microsoft.com/office/drawing/2014/main" id="{3897C93E-5623-B704-56A3-1FDD3FC698DB}"/>
                  </a:ext>
                </a:extLst>
              </p:cNvPr>
              <p:cNvSpPr/>
              <p:nvPr/>
            </p:nvSpPr>
            <p:spPr>
              <a:xfrm>
                <a:off x="1385402" y="2274104"/>
                <a:ext cx="4051" cy="33316"/>
              </a:xfrm>
              <a:custGeom>
                <a:avLst/>
                <a:gdLst/>
                <a:ahLst/>
                <a:cxnLst/>
                <a:rect l="l" t="t" r="r" b="b"/>
                <a:pathLst>
                  <a:path w="255" h="2097" extrusionOk="0">
                    <a:moveTo>
                      <a:pt x="46" y="0"/>
                    </a:moveTo>
                    <a:cubicBezTo>
                      <a:pt x="46" y="0"/>
                      <a:pt x="46" y="0"/>
                      <a:pt x="46" y="0"/>
                    </a:cubicBezTo>
                    <a:cubicBezTo>
                      <a:pt x="1" y="5"/>
                      <a:pt x="56" y="475"/>
                      <a:pt x="90" y="1050"/>
                    </a:cubicBezTo>
                    <a:cubicBezTo>
                      <a:pt x="120" y="1625"/>
                      <a:pt x="49" y="2089"/>
                      <a:pt x="90" y="2096"/>
                    </a:cubicBezTo>
                    <a:cubicBezTo>
                      <a:pt x="91" y="2096"/>
                      <a:pt x="91" y="2096"/>
                      <a:pt x="91" y="2096"/>
                    </a:cubicBezTo>
                    <a:cubicBezTo>
                      <a:pt x="122" y="2096"/>
                      <a:pt x="254" y="1632"/>
                      <a:pt x="225" y="1043"/>
                    </a:cubicBezTo>
                    <a:cubicBezTo>
                      <a:pt x="191" y="459"/>
                      <a:pt x="76" y="0"/>
                      <a:pt x="4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3694;p48">
                <a:extLst>
                  <a:ext uri="{FF2B5EF4-FFF2-40B4-BE49-F238E27FC236}">
                    <a16:creationId xmlns:a16="http://schemas.microsoft.com/office/drawing/2014/main" id="{59F01C13-BFF0-A6B1-3F82-897277D68C81}"/>
                  </a:ext>
                </a:extLst>
              </p:cNvPr>
              <p:cNvSpPr/>
              <p:nvPr/>
            </p:nvSpPr>
            <p:spPr>
              <a:xfrm>
                <a:off x="1520811" y="2281698"/>
                <a:ext cx="8516" cy="34682"/>
              </a:xfrm>
              <a:custGeom>
                <a:avLst/>
                <a:gdLst/>
                <a:ahLst/>
                <a:cxnLst/>
                <a:rect l="l" t="t" r="r" b="b"/>
                <a:pathLst>
                  <a:path w="536" h="2183" extrusionOk="0">
                    <a:moveTo>
                      <a:pt x="36" y="1"/>
                    </a:moveTo>
                    <a:cubicBezTo>
                      <a:pt x="36" y="1"/>
                      <a:pt x="35" y="1"/>
                      <a:pt x="35" y="1"/>
                    </a:cubicBezTo>
                    <a:cubicBezTo>
                      <a:pt x="1" y="8"/>
                      <a:pt x="91" y="498"/>
                      <a:pt x="199" y="1103"/>
                    </a:cubicBezTo>
                    <a:cubicBezTo>
                      <a:pt x="310" y="1704"/>
                      <a:pt x="461" y="2182"/>
                      <a:pt x="501" y="2182"/>
                    </a:cubicBezTo>
                    <a:cubicBezTo>
                      <a:pt x="501" y="2182"/>
                      <a:pt x="502" y="2182"/>
                      <a:pt x="502" y="2182"/>
                    </a:cubicBezTo>
                    <a:cubicBezTo>
                      <a:pt x="535" y="2175"/>
                      <a:pt x="442" y="1685"/>
                      <a:pt x="334" y="1080"/>
                    </a:cubicBezTo>
                    <a:cubicBezTo>
                      <a:pt x="226" y="479"/>
                      <a:pt x="75" y="1"/>
                      <a:pt x="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3695;p48">
                <a:extLst>
                  <a:ext uri="{FF2B5EF4-FFF2-40B4-BE49-F238E27FC236}">
                    <a16:creationId xmlns:a16="http://schemas.microsoft.com/office/drawing/2014/main" id="{A9CEE9A9-0D82-D3BA-0FCD-C64AF644D418}"/>
                  </a:ext>
                </a:extLst>
              </p:cNvPr>
              <p:cNvSpPr/>
              <p:nvPr/>
            </p:nvSpPr>
            <p:spPr>
              <a:xfrm>
                <a:off x="1528644" y="2281650"/>
                <a:ext cx="4417" cy="34730"/>
              </a:xfrm>
              <a:custGeom>
                <a:avLst/>
                <a:gdLst/>
                <a:ahLst/>
                <a:cxnLst/>
                <a:rect l="l" t="t" r="r" b="b"/>
                <a:pathLst>
                  <a:path w="278" h="2186" extrusionOk="0">
                    <a:moveTo>
                      <a:pt x="159" y="0"/>
                    </a:moveTo>
                    <a:cubicBezTo>
                      <a:pt x="158" y="0"/>
                      <a:pt x="158" y="0"/>
                      <a:pt x="158" y="0"/>
                    </a:cubicBezTo>
                    <a:cubicBezTo>
                      <a:pt x="121" y="4"/>
                      <a:pt x="144" y="493"/>
                      <a:pt x="109" y="1094"/>
                    </a:cubicBezTo>
                    <a:cubicBezTo>
                      <a:pt x="76" y="1696"/>
                      <a:pt x="1" y="2178"/>
                      <a:pt x="39" y="2185"/>
                    </a:cubicBezTo>
                    <a:cubicBezTo>
                      <a:pt x="39" y="2185"/>
                      <a:pt x="39" y="2185"/>
                      <a:pt x="40" y="2185"/>
                    </a:cubicBezTo>
                    <a:cubicBezTo>
                      <a:pt x="75" y="2185"/>
                      <a:pt x="211" y="1707"/>
                      <a:pt x="244" y="1102"/>
                    </a:cubicBezTo>
                    <a:cubicBezTo>
                      <a:pt x="278" y="490"/>
                      <a:pt x="193" y="0"/>
                      <a:pt x="1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3696;p48">
                <a:extLst>
                  <a:ext uri="{FF2B5EF4-FFF2-40B4-BE49-F238E27FC236}">
                    <a16:creationId xmlns:a16="http://schemas.microsoft.com/office/drawing/2014/main" id="{791D08BF-D10A-4616-D51C-12E5B40644CD}"/>
                  </a:ext>
                </a:extLst>
              </p:cNvPr>
              <p:cNvSpPr/>
              <p:nvPr/>
            </p:nvSpPr>
            <p:spPr>
              <a:xfrm>
                <a:off x="1272887" y="2644108"/>
                <a:ext cx="95913" cy="2145"/>
              </a:xfrm>
              <a:custGeom>
                <a:avLst/>
                <a:gdLst/>
                <a:ahLst/>
                <a:cxnLst/>
                <a:rect l="l" t="t" r="r" b="b"/>
                <a:pathLst>
                  <a:path w="6037" h="135" extrusionOk="0">
                    <a:moveTo>
                      <a:pt x="3019" y="0"/>
                    </a:moveTo>
                    <a:cubicBezTo>
                      <a:pt x="1353" y="0"/>
                      <a:pt x="1" y="30"/>
                      <a:pt x="1" y="68"/>
                    </a:cubicBezTo>
                    <a:cubicBezTo>
                      <a:pt x="1" y="104"/>
                      <a:pt x="1353" y="135"/>
                      <a:pt x="3019" y="135"/>
                    </a:cubicBezTo>
                    <a:cubicBezTo>
                      <a:pt x="4685" y="135"/>
                      <a:pt x="6037" y="104"/>
                      <a:pt x="6037" y="68"/>
                    </a:cubicBezTo>
                    <a:cubicBezTo>
                      <a:pt x="6037" y="30"/>
                      <a:pt x="4685" y="0"/>
                      <a:pt x="30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3697;p48">
                <a:extLst>
                  <a:ext uri="{FF2B5EF4-FFF2-40B4-BE49-F238E27FC236}">
                    <a16:creationId xmlns:a16="http://schemas.microsoft.com/office/drawing/2014/main" id="{C7A0D02F-0D6E-F382-A1F2-E987D6D600BE}"/>
                  </a:ext>
                </a:extLst>
              </p:cNvPr>
              <p:cNvSpPr/>
              <p:nvPr/>
            </p:nvSpPr>
            <p:spPr>
              <a:xfrm>
                <a:off x="1424517" y="2642328"/>
                <a:ext cx="109131" cy="2145"/>
              </a:xfrm>
              <a:custGeom>
                <a:avLst/>
                <a:gdLst/>
                <a:ahLst/>
                <a:cxnLst/>
                <a:rect l="l" t="t" r="r" b="b"/>
                <a:pathLst>
                  <a:path w="6869" h="135" extrusionOk="0">
                    <a:moveTo>
                      <a:pt x="3436" y="0"/>
                    </a:moveTo>
                    <a:cubicBezTo>
                      <a:pt x="1539" y="0"/>
                      <a:pt x="0" y="30"/>
                      <a:pt x="0" y="68"/>
                    </a:cubicBezTo>
                    <a:cubicBezTo>
                      <a:pt x="0" y="104"/>
                      <a:pt x="1539" y="135"/>
                      <a:pt x="3436" y="135"/>
                    </a:cubicBezTo>
                    <a:cubicBezTo>
                      <a:pt x="5330" y="135"/>
                      <a:pt x="6869" y="104"/>
                      <a:pt x="6869" y="68"/>
                    </a:cubicBezTo>
                    <a:cubicBezTo>
                      <a:pt x="6869" y="30"/>
                      <a:pt x="5330" y="0"/>
                      <a:pt x="34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3698;p48">
                <a:extLst>
                  <a:ext uri="{FF2B5EF4-FFF2-40B4-BE49-F238E27FC236}">
                    <a16:creationId xmlns:a16="http://schemas.microsoft.com/office/drawing/2014/main" id="{0B823A49-472D-7A74-B17E-4BADF60B5484}"/>
                  </a:ext>
                </a:extLst>
              </p:cNvPr>
              <p:cNvSpPr/>
              <p:nvPr/>
            </p:nvSpPr>
            <p:spPr>
              <a:xfrm>
                <a:off x="1489672" y="2254228"/>
                <a:ext cx="168836" cy="387337"/>
              </a:xfrm>
              <a:custGeom>
                <a:avLst/>
                <a:gdLst/>
                <a:ahLst/>
                <a:cxnLst/>
                <a:rect l="l" t="t" r="r" b="b"/>
                <a:pathLst>
                  <a:path w="10627" h="24380" extrusionOk="0">
                    <a:moveTo>
                      <a:pt x="3164" y="1"/>
                    </a:moveTo>
                    <a:cubicBezTo>
                      <a:pt x="2716" y="8"/>
                      <a:pt x="2242" y="34"/>
                      <a:pt x="1767" y="153"/>
                    </a:cubicBezTo>
                    <a:cubicBezTo>
                      <a:pt x="1300" y="273"/>
                      <a:pt x="818" y="516"/>
                      <a:pt x="501" y="938"/>
                    </a:cubicBezTo>
                    <a:cubicBezTo>
                      <a:pt x="172" y="1356"/>
                      <a:pt x="52" y="1901"/>
                      <a:pt x="26" y="2432"/>
                    </a:cubicBezTo>
                    <a:cubicBezTo>
                      <a:pt x="0" y="2970"/>
                      <a:pt x="56" y="3511"/>
                      <a:pt x="75" y="4057"/>
                    </a:cubicBezTo>
                    <a:cubicBezTo>
                      <a:pt x="104" y="5159"/>
                      <a:pt x="135" y="6298"/>
                      <a:pt x="164" y="7467"/>
                    </a:cubicBezTo>
                    <a:cubicBezTo>
                      <a:pt x="295" y="12136"/>
                      <a:pt x="418" y="16364"/>
                      <a:pt x="482" y="19426"/>
                    </a:cubicBezTo>
                    <a:cubicBezTo>
                      <a:pt x="512" y="20950"/>
                      <a:pt x="535" y="22187"/>
                      <a:pt x="553" y="23050"/>
                    </a:cubicBezTo>
                    <a:cubicBezTo>
                      <a:pt x="561" y="23472"/>
                      <a:pt x="564" y="23805"/>
                      <a:pt x="571" y="24036"/>
                    </a:cubicBezTo>
                    <a:cubicBezTo>
                      <a:pt x="575" y="24144"/>
                      <a:pt x="575" y="24230"/>
                      <a:pt x="580" y="24294"/>
                    </a:cubicBezTo>
                    <a:cubicBezTo>
                      <a:pt x="580" y="24350"/>
                      <a:pt x="583" y="24379"/>
                      <a:pt x="587" y="24379"/>
                    </a:cubicBezTo>
                    <a:cubicBezTo>
                      <a:pt x="587" y="24379"/>
                      <a:pt x="590" y="24350"/>
                      <a:pt x="590" y="24294"/>
                    </a:cubicBezTo>
                    <a:cubicBezTo>
                      <a:pt x="594" y="24230"/>
                      <a:pt x="594" y="24144"/>
                      <a:pt x="597" y="24036"/>
                    </a:cubicBezTo>
                    <a:cubicBezTo>
                      <a:pt x="597" y="23805"/>
                      <a:pt x="602" y="23472"/>
                      <a:pt x="606" y="23050"/>
                    </a:cubicBezTo>
                    <a:cubicBezTo>
                      <a:pt x="606" y="22195"/>
                      <a:pt x="597" y="20955"/>
                      <a:pt x="580" y="19426"/>
                    </a:cubicBezTo>
                    <a:cubicBezTo>
                      <a:pt x="538" y="16364"/>
                      <a:pt x="430" y="12132"/>
                      <a:pt x="299" y="7464"/>
                    </a:cubicBezTo>
                    <a:cubicBezTo>
                      <a:pt x="269" y="6294"/>
                      <a:pt x="235" y="5155"/>
                      <a:pt x="206" y="4053"/>
                    </a:cubicBezTo>
                    <a:cubicBezTo>
                      <a:pt x="187" y="3500"/>
                      <a:pt x="131" y="2963"/>
                      <a:pt x="157" y="2439"/>
                    </a:cubicBezTo>
                    <a:cubicBezTo>
                      <a:pt x="180" y="1920"/>
                      <a:pt x="295" y="1405"/>
                      <a:pt x="597" y="1013"/>
                    </a:cubicBezTo>
                    <a:cubicBezTo>
                      <a:pt x="897" y="620"/>
                      <a:pt x="1345" y="389"/>
                      <a:pt x="1800" y="270"/>
                    </a:cubicBezTo>
                    <a:cubicBezTo>
                      <a:pt x="2256" y="150"/>
                      <a:pt x="2719" y="124"/>
                      <a:pt x="3168" y="113"/>
                    </a:cubicBezTo>
                    <a:cubicBezTo>
                      <a:pt x="4068" y="108"/>
                      <a:pt x="4905" y="105"/>
                      <a:pt x="5670" y="105"/>
                    </a:cubicBezTo>
                    <a:cubicBezTo>
                      <a:pt x="7194" y="98"/>
                      <a:pt x="8430" y="90"/>
                      <a:pt x="9297" y="86"/>
                    </a:cubicBezTo>
                    <a:cubicBezTo>
                      <a:pt x="9719" y="82"/>
                      <a:pt x="10048" y="75"/>
                      <a:pt x="10283" y="75"/>
                    </a:cubicBezTo>
                    <a:cubicBezTo>
                      <a:pt x="10391" y="72"/>
                      <a:pt x="10473" y="68"/>
                      <a:pt x="10541" y="68"/>
                    </a:cubicBezTo>
                    <a:cubicBezTo>
                      <a:pt x="10597" y="64"/>
                      <a:pt x="10627" y="64"/>
                      <a:pt x="10627" y="60"/>
                    </a:cubicBezTo>
                    <a:cubicBezTo>
                      <a:pt x="10627" y="60"/>
                      <a:pt x="10597" y="56"/>
                      <a:pt x="10541" y="53"/>
                    </a:cubicBezTo>
                    <a:cubicBezTo>
                      <a:pt x="10473" y="53"/>
                      <a:pt x="10391" y="49"/>
                      <a:pt x="10283" y="46"/>
                    </a:cubicBezTo>
                    <a:cubicBezTo>
                      <a:pt x="10048" y="46"/>
                      <a:pt x="9719" y="38"/>
                      <a:pt x="9297" y="34"/>
                    </a:cubicBezTo>
                    <a:cubicBezTo>
                      <a:pt x="8430" y="27"/>
                      <a:pt x="7194" y="19"/>
                      <a:pt x="5670" y="8"/>
                    </a:cubicBezTo>
                    <a:cubicBezTo>
                      <a:pt x="4905" y="4"/>
                      <a:pt x="4064" y="4"/>
                      <a:pt x="316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3699;p48">
                <a:extLst>
                  <a:ext uri="{FF2B5EF4-FFF2-40B4-BE49-F238E27FC236}">
                    <a16:creationId xmlns:a16="http://schemas.microsoft.com/office/drawing/2014/main" id="{B9B4ED63-081C-0A51-301E-3CC775A1E037}"/>
                  </a:ext>
                </a:extLst>
              </p:cNvPr>
              <p:cNvSpPr/>
              <p:nvPr/>
            </p:nvSpPr>
            <p:spPr>
              <a:xfrm>
                <a:off x="1404086" y="2309596"/>
                <a:ext cx="11487" cy="1430"/>
              </a:xfrm>
              <a:custGeom>
                <a:avLst/>
                <a:gdLst/>
                <a:ahLst/>
                <a:cxnLst/>
                <a:rect l="l" t="t" r="r" b="b"/>
                <a:pathLst>
                  <a:path w="723" h="90" extrusionOk="0">
                    <a:moveTo>
                      <a:pt x="1" y="0"/>
                    </a:moveTo>
                    <a:lnTo>
                      <a:pt x="1" y="0"/>
                    </a:lnTo>
                    <a:lnTo>
                      <a:pt x="722" y="90"/>
                    </a:lnTo>
                    <a:lnTo>
                      <a:pt x="722" y="90"/>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3700;p48">
                <a:extLst>
                  <a:ext uri="{FF2B5EF4-FFF2-40B4-BE49-F238E27FC236}">
                    <a16:creationId xmlns:a16="http://schemas.microsoft.com/office/drawing/2014/main" id="{119101F2-0563-52B2-84D4-6B105FA9D5BA}"/>
                  </a:ext>
                </a:extLst>
              </p:cNvPr>
              <p:cNvSpPr/>
              <p:nvPr/>
            </p:nvSpPr>
            <p:spPr>
              <a:xfrm>
                <a:off x="1400527" y="2235116"/>
                <a:ext cx="17826" cy="75910"/>
              </a:xfrm>
              <a:custGeom>
                <a:avLst/>
                <a:gdLst/>
                <a:ahLst/>
                <a:cxnLst/>
                <a:rect l="l" t="t" r="r" b="b"/>
                <a:pathLst>
                  <a:path w="1122" h="4778" extrusionOk="0">
                    <a:moveTo>
                      <a:pt x="1121" y="280"/>
                    </a:moveTo>
                    <a:lnTo>
                      <a:pt x="1121" y="280"/>
                    </a:lnTo>
                    <a:cubicBezTo>
                      <a:pt x="1050" y="677"/>
                      <a:pt x="1028" y="1073"/>
                      <a:pt x="1024" y="1442"/>
                    </a:cubicBezTo>
                    <a:cubicBezTo>
                      <a:pt x="1028" y="1809"/>
                      <a:pt x="1036" y="2156"/>
                      <a:pt x="1043" y="2481"/>
                    </a:cubicBezTo>
                    <a:lnTo>
                      <a:pt x="1121" y="280"/>
                    </a:lnTo>
                    <a:close/>
                    <a:moveTo>
                      <a:pt x="1043" y="1"/>
                    </a:moveTo>
                    <a:cubicBezTo>
                      <a:pt x="1" y="1782"/>
                      <a:pt x="225" y="4677"/>
                      <a:pt x="225" y="4688"/>
                    </a:cubicBezTo>
                    <a:lnTo>
                      <a:pt x="946" y="4778"/>
                    </a:lnTo>
                    <a:cubicBezTo>
                      <a:pt x="946" y="4737"/>
                      <a:pt x="950" y="4692"/>
                      <a:pt x="950" y="4643"/>
                    </a:cubicBezTo>
                    <a:cubicBezTo>
                      <a:pt x="954" y="4337"/>
                      <a:pt x="961" y="3897"/>
                      <a:pt x="950" y="3355"/>
                    </a:cubicBezTo>
                    <a:cubicBezTo>
                      <a:pt x="935" y="2802"/>
                      <a:pt x="920" y="2156"/>
                      <a:pt x="902" y="1442"/>
                    </a:cubicBezTo>
                    <a:cubicBezTo>
                      <a:pt x="902" y="987"/>
                      <a:pt x="931" y="494"/>
                      <a:pt x="1043" y="1"/>
                    </a:cubicBez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3701;p48">
                <a:extLst>
                  <a:ext uri="{FF2B5EF4-FFF2-40B4-BE49-F238E27FC236}">
                    <a16:creationId xmlns:a16="http://schemas.microsoft.com/office/drawing/2014/main" id="{E277DA5F-B421-772D-A0F5-DD0667AD73D1}"/>
                  </a:ext>
                </a:extLst>
              </p:cNvPr>
              <p:cNvSpPr/>
              <p:nvPr/>
            </p:nvSpPr>
            <p:spPr>
              <a:xfrm>
                <a:off x="1414842" y="2232685"/>
                <a:ext cx="3813" cy="78405"/>
              </a:xfrm>
              <a:custGeom>
                <a:avLst/>
                <a:gdLst/>
                <a:ahLst/>
                <a:cxnLst/>
                <a:rect l="l" t="t" r="r" b="b"/>
                <a:pathLst>
                  <a:path w="240" h="4935" extrusionOk="0">
                    <a:moveTo>
                      <a:pt x="239" y="0"/>
                    </a:moveTo>
                    <a:lnTo>
                      <a:pt x="239" y="0"/>
                    </a:lnTo>
                    <a:cubicBezTo>
                      <a:pt x="206" y="49"/>
                      <a:pt x="172" y="102"/>
                      <a:pt x="142" y="154"/>
                    </a:cubicBezTo>
                    <a:cubicBezTo>
                      <a:pt x="30" y="647"/>
                      <a:pt x="1" y="1140"/>
                      <a:pt x="1" y="1595"/>
                    </a:cubicBezTo>
                    <a:cubicBezTo>
                      <a:pt x="19" y="2309"/>
                      <a:pt x="34" y="2955"/>
                      <a:pt x="49" y="3508"/>
                    </a:cubicBezTo>
                    <a:cubicBezTo>
                      <a:pt x="60" y="4050"/>
                      <a:pt x="53" y="4490"/>
                      <a:pt x="49" y="4796"/>
                    </a:cubicBezTo>
                    <a:cubicBezTo>
                      <a:pt x="49" y="4845"/>
                      <a:pt x="45" y="4890"/>
                      <a:pt x="45" y="4931"/>
                    </a:cubicBezTo>
                    <a:lnTo>
                      <a:pt x="56" y="4934"/>
                    </a:lnTo>
                    <a:lnTo>
                      <a:pt x="142" y="2634"/>
                    </a:lnTo>
                    <a:cubicBezTo>
                      <a:pt x="135" y="2309"/>
                      <a:pt x="127" y="1962"/>
                      <a:pt x="123" y="1595"/>
                    </a:cubicBezTo>
                    <a:cubicBezTo>
                      <a:pt x="127" y="1226"/>
                      <a:pt x="149" y="830"/>
                      <a:pt x="220" y="433"/>
                    </a:cubicBezTo>
                    <a:lnTo>
                      <a:pt x="239" y="0"/>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3702;p48">
                <a:extLst>
                  <a:ext uri="{FF2B5EF4-FFF2-40B4-BE49-F238E27FC236}">
                    <a16:creationId xmlns:a16="http://schemas.microsoft.com/office/drawing/2014/main" id="{C360EB81-5F70-C29E-F15E-F91F825C5CCD}"/>
                  </a:ext>
                </a:extLst>
              </p:cNvPr>
              <p:cNvSpPr/>
              <p:nvPr/>
            </p:nvSpPr>
            <p:spPr>
              <a:xfrm>
                <a:off x="1341425" y="2259058"/>
                <a:ext cx="70588" cy="383921"/>
              </a:xfrm>
              <a:custGeom>
                <a:avLst/>
                <a:gdLst/>
                <a:ahLst/>
                <a:cxnLst/>
                <a:rect l="l" t="t" r="r" b="b"/>
                <a:pathLst>
                  <a:path w="4443" h="24165" extrusionOk="0">
                    <a:moveTo>
                      <a:pt x="2872" y="1"/>
                    </a:moveTo>
                    <a:cubicBezTo>
                      <a:pt x="2649" y="1"/>
                      <a:pt x="2406" y="23"/>
                      <a:pt x="2148" y="88"/>
                    </a:cubicBezTo>
                    <a:cubicBezTo>
                      <a:pt x="1910" y="152"/>
                      <a:pt x="1659" y="249"/>
                      <a:pt x="1431" y="417"/>
                    </a:cubicBezTo>
                    <a:cubicBezTo>
                      <a:pt x="1200" y="578"/>
                      <a:pt x="1002" y="813"/>
                      <a:pt x="864" y="1097"/>
                    </a:cubicBezTo>
                    <a:cubicBezTo>
                      <a:pt x="580" y="1664"/>
                      <a:pt x="550" y="2364"/>
                      <a:pt x="531" y="3076"/>
                    </a:cubicBezTo>
                    <a:cubicBezTo>
                      <a:pt x="509" y="3798"/>
                      <a:pt x="486" y="4563"/>
                      <a:pt x="460" y="5374"/>
                    </a:cubicBezTo>
                    <a:cubicBezTo>
                      <a:pt x="416" y="6991"/>
                      <a:pt x="364" y="8773"/>
                      <a:pt x="311" y="10637"/>
                    </a:cubicBezTo>
                    <a:cubicBezTo>
                      <a:pt x="217" y="14368"/>
                      <a:pt x="131" y="17748"/>
                      <a:pt x="68" y="20206"/>
                    </a:cubicBezTo>
                    <a:cubicBezTo>
                      <a:pt x="42" y="21420"/>
                      <a:pt x="23" y="22410"/>
                      <a:pt x="9" y="23104"/>
                    </a:cubicBezTo>
                    <a:cubicBezTo>
                      <a:pt x="5" y="23437"/>
                      <a:pt x="1" y="23702"/>
                      <a:pt x="1" y="23892"/>
                    </a:cubicBezTo>
                    <a:lnTo>
                      <a:pt x="1" y="24098"/>
                    </a:lnTo>
                    <a:cubicBezTo>
                      <a:pt x="1" y="24142"/>
                      <a:pt x="5" y="24165"/>
                      <a:pt x="5" y="24165"/>
                    </a:cubicBezTo>
                    <a:cubicBezTo>
                      <a:pt x="9" y="24165"/>
                      <a:pt x="12" y="24142"/>
                      <a:pt x="16" y="24098"/>
                    </a:cubicBezTo>
                    <a:cubicBezTo>
                      <a:pt x="19" y="24042"/>
                      <a:pt x="23" y="23975"/>
                      <a:pt x="27" y="23892"/>
                    </a:cubicBezTo>
                    <a:cubicBezTo>
                      <a:pt x="35" y="23702"/>
                      <a:pt x="45" y="23440"/>
                      <a:pt x="61" y="23104"/>
                    </a:cubicBezTo>
                    <a:cubicBezTo>
                      <a:pt x="87" y="22410"/>
                      <a:pt x="121" y="21423"/>
                      <a:pt x="162" y="20206"/>
                    </a:cubicBezTo>
                    <a:cubicBezTo>
                      <a:pt x="236" y="17748"/>
                      <a:pt x="337" y="14371"/>
                      <a:pt x="445" y="10640"/>
                    </a:cubicBezTo>
                    <a:cubicBezTo>
                      <a:pt x="494" y="8777"/>
                      <a:pt x="543" y="6995"/>
                      <a:pt x="588" y="5377"/>
                    </a:cubicBezTo>
                    <a:cubicBezTo>
                      <a:pt x="606" y="4567"/>
                      <a:pt x="624" y="3801"/>
                      <a:pt x="643" y="3081"/>
                    </a:cubicBezTo>
                    <a:cubicBezTo>
                      <a:pt x="659" y="2364"/>
                      <a:pt x="685" y="1683"/>
                      <a:pt x="950" y="1138"/>
                    </a:cubicBezTo>
                    <a:cubicBezTo>
                      <a:pt x="1076" y="869"/>
                      <a:pt x="1264" y="642"/>
                      <a:pt x="1480" y="485"/>
                    </a:cubicBezTo>
                    <a:cubicBezTo>
                      <a:pt x="1700" y="324"/>
                      <a:pt x="1939" y="227"/>
                      <a:pt x="2167" y="163"/>
                    </a:cubicBezTo>
                    <a:cubicBezTo>
                      <a:pt x="2443" y="88"/>
                      <a:pt x="2703" y="65"/>
                      <a:pt x="2940" y="65"/>
                    </a:cubicBezTo>
                    <a:cubicBezTo>
                      <a:pt x="3104" y="65"/>
                      <a:pt x="3257" y="76"/>
                      <a:pt x="3396" y="88"/>
                    </a:cubicBezTo>
                    <a:cubicBezTo>
                      <a:pt x="3732" y="126"/>
                      <a:pt x="3994" y="182"/>
                      <a:pt x="4173" y="212"/>
                    </a:cubicBezTo>
                    <a:cubicBezTo>
                      <a:pt x="4255" y="227"/>
                      <a:pt x="4319" y="238"/>
                      <a:pt x="4375" y="249"/>
                    </a:cubicBezTo>
                    <a:cubicBezTo>
                      <a:pt x="4408" y="255"/>
                      <a:pt x="4429" y="258"/>
                      <a:pt x="4438" y="258"/>
                    </a:cubicBezTo>
                    <a:cubicBezTo>
                      <a:pt x="4441" y="258"/>
                      <a:pt x="4442" y="258"/>
                      <a:pt x="4442" y="257"/>
                    </a:cubicBezTo>
                    <a:cubicBezTo>
                      <a:pt x="4442" y="257"/>
                      <a:pt x="4420" y="249"/>
                      <a:pt x="4375" y="235"/>
                    </a:cubicBezTo>
                    <a:cubicBezTo>
                      <a:pt x="4322" y="223"/>
                      <a:pt x="4259" y="208"/>
                      <a:pt x="4177" y="185"/>
                    </a:cubicBezTo>
                    <a:cubicBezTo>
                      <a:pt x="4001" y="145"/>
                      <a:pt x="3743" y="85"/>
                      <a:pt x="3400" y="36"/>
                    </a:cubicBezTo>
                    <a:cubicBezTo>
                      <a:pt x="3242" y="17"/>
                      <a:pt x="3065" y="1"/>
                      <a:pt x="28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3703;p48">
                <a:extLst>
                  <a:ext uri="{FF2B5EF4-FFF2-40B4-BE49-F238E27FC236}">
                    <a16:creationId xmlns:a16="http://schemas.microsoft.com/office/drawing/2014/main" id="{C1838D06-CF02-43F0-1F01-61BC3EFA04EA}"/>
                  </a:ext>
                </a:extLst>
              </p:cNvPr>
              <p:cNvSpPr/>
              <p:nvPr/>
            </p:nvSpPr>
            <p:spPr>
              <a:xfrm>
                <a:off x="1264355" y="1952366"/>
                <a:ext cx="267339" cy="186265"/>
              </a:xfrm>
              <a:custGeom>
                <a:avLst/>
                <a:gdLst/>
                <a:ahLst/>
                <a:cxnLst/>
                <a:rect l="l" t="t" r="r" b="b"/>
                <a:pathLst>
                  <a:path w="16827" h="11724" extrusionOk="0">
                    <a:moveTo>
                      <a:pt x="8818" y="0"/>
                    </a:moveTo>
                    <a:cubicBezTo>
                      <a:pt x="8818" y="0"/>
                      <a:pt x="2305" y="6529"/>
                      <a:pt x="1061" y="7993"/>
                    </a:cubicBezTo>
                    <a:cubicBezTo>
                      <a:pt x="0" y="9240"/>
                      <a:pt x="691" y="11594"/>
                      <a:pt x="1580" y="11695"/>
                    </a:cubicBezTo>
                    <a:cubicBezTo>
                      <a:pt x="1762" y="11715"/>
                      <a:pt x="2511" y="11724"/>
                      <a:pt x="3587" y="11724"/>
                    </a:cubicBezTo>
                    <a:cubicBezTo>
                      <a:pt x="7755" y="11724"/>
                      <a:pt x="16827" y="11601"/>
                      <a:pt x="16827" y="11601"/>
                    </a:cubicBezTo>
                    <a:lnTo>
                      <a:pt x="16636" y="8661"/>
                    </a:lnTo>
                    <a:cubicBezTo>
                      <a:pt x="16636" y="8661"/>
                      <a:pt x="15625" y="8666"/>
                      <a:pt x="14259" y="8666"/>
                    </a:cubicBezTo>
                    <a:cubicBezTo>
                      <a:pt x="11484" y="8666"/>
                      <a:pt x="7246" y="8647"/>
                      <a:pt x="7063" y="8535"/>
                    </a:cubicBezTo>
                    <a:cubicBezTo>
                      <a:pt x="6790" y="8363"/>
                      <a:pt x="12442" y="2648"/>
                      <a:pt x="12442" y="2648"/>
                    </a:cubicBezTo>
                    <a:lnTo>
                      <a:pt x="881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3704;p48">
                <a:extLst>
                  <a:ext uri="{FF2B5EF4-FFF2-40B4-BE49-F238E27FC236}">
                    <a16:creationId xmlns:a16="http://schemas.microsoft.com/office/drawing/2014/main" id="{EF1A56F4-60A9-7C02-99B6-BAE10DC516B7}"/>
                  </a:ext>
                </a:extLst>
              </p:cNvPr>
              <p:cNvSpPr/>
              <p:nvPr/>
            </p:nvSpPr>
            <p:spPr>
              <a:xfrm>
                <a:off x="1448539" y="1965886"/>
                <a:ext cx="288056" cy="171267"/>
              </a:xfrm>
              <a:custGeom>
                <a:avLst/>
                <a:gdLst/>
                <a:ahLst/>
                <a:cxnLst/>
                <a:rect l="l" t="t" r="r" b="b"/>
                <a:pathLst>
                  <a:path w="18131" h="10780" extrusionOk="0">
                    <a:moveTo>
                      <a:pt x="14445" y="1"/>
                    </a:moveTo>
                    <a:lnTo>
                      <a:pt x="10209" y="894"/>
                    </a:lnTo>
                    <a:cubicBezTo>
                      <a:pt x="10209" y="894"/>
                      <a:pt x="11987" y="6312"/>
                      <a:pt x="12050" y="6959"/>
                    </a:cubicBezTo>
                    <a:cubicBezTo>
                      <a:pt x="12110" y="7605"/>
                      <a:pt x="1" y="7635"/>
                      <a:pt x="1" y="7635"/>
                    </a:cubicBezTo>
                    <a:lnTo>
                      <a:pt x="935" y="10668"/>
                    </a:lnTo>
                    <a:cubicBezTo>
                      <a:pt x="935" y="10668"/>
                      <a:pt x="6502" y="10779"/>
                      <a:pt x="10906" y="10779"/>
                    </a:cubicBezTo>
                    <a:cubicBezTo>
                      <a:pt x="13108" y="10779"/>
                      <a:pt x="15018" y="10752"/>
                      <a:pt x="15797" y="10668"/>
                    </a:cubicBezTo>
                    <a:cubicBezTo>
                      <a:pt x="18131" y="10418"/>
                      <a:pt x="16902" y="7419"/>
                      <a:pt x="16663" y="6709"/>
                    </a:cubicBezTo>
                    <a:cubicBezTo>
                      <a:pt x="16424" y="5999"/>
                      <a:pt x="14445" y="1"/>
                      <a:pt x="1444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3705;p48">
                <a:extLst>
                  <a:ext uri="{FF2B5EF4-FFF2-40B4-BE49-F238E27FC236}">
                    <a16:creationId xmlns:a16="http://schemas.microsoft.com/office/drawing/2014/main" id="{A110FA77-FAD5-FD6D-D7DC-D10008C4441D}"/>
                  </a:ext>
                </a:extLst>
              </p:cNvPr>
              <p:cNvSpPr/>
              <p:nvPr/>
            </p:nvSpPr>
            <p:spPr>
              <a:xfrm>
                <a:off x="1258000" y="1933126"/>
                <a:ext cx="400619" cy="201136"/>
              </a:xfrm>
              <a:custGeom>
                <a:avLst/>
                <a:gdLst/>
                <a:ahLst/>
                <a:cxnLst/>
                <a:rect l="l" t="t" r="r" b="b"/>
                <a:pathLst>
                  <a:path w="25216" h="12660" extrusionOk="0">
                    <a:moveTo>
                      <a:pt x="13473" y="1"/>
                    </a:moveTo>
                    <a:lnTo>
                      <a:pt x="0" y="191"/>
                    </a:lnTo>
                    <a:lnTo>
                      <a:pt x="4501" y="12659"/>
                    </a:lnTo>
                    <a:lnTo>
                      <a:pt x="25216" y="12648"/>
                    </a:lnTo>
                    <a:lnTo>
                      <a:pt x="25074" y="12039"/>
                    </a:lnTo>
                    <a:lnTo>
                      <a:pt x="17301" y="11755"/>
                    </a:lnTo>
                    <a:lnTo>
                      <a:pt x="134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3706;p48">
                <a:extLst>
                  <a:ext uri="{FF2B5EF4-FFF2-40B4-BE49-F238E27FC236}">
                    <a16:creationId xmlns:a16="http://schemas.microsoft.com/office/drawing/2014/main" id="{E15D2ECE-7A19-F4ED-29C7-A3704799FCA5}"/>
                  </a:ext>
                </a:extLst>
              </p:cNvPr>
              <p:cNvSpPr/>
              <p:nvPr/>
            </p:nvSpPr>
            <p:spPr>
              <a:xfrm>
                <a:off x="1380715" y="2014931"/>
                <a:ext cx="25293" cy="26850"/>
              </a:xfrm>
              <a:custGeom>
                <a:avLst/>
                <a:gdLst/>
                <a:ahLst/>
                <a:cxnLst/>
                <a:rect l="l" t="t" r="r" b="b"/>
                <a:pathLst>
                  <a:path w="1592" h="1690" extrusionOk="0">
                    <a:moveTo>
                      <a:pt x="761" y="0"/>
                    </a:moveTo>
                    <a:cubicBezTo>
                      <a:pt x="724" y="0"/>
                      <a:pt x="687" y="3"/>
                      <a:pt x="651" y="10"/>
                    </a:cubicBezTo>
                    <a:cubicBezTo>
                      <a:pt x="254" y="81"/>
                      <a:pt x="1" y="510"/>
                      <a:pt x="82" y="970"/>
                    </a:cubicBezTo>
                    <a:cubicBezTo>
                      <a:pt x="157" y="1389"/>
                      <a:pt x="482" y="1689"/>
                      <a:pt x="834" y="1689"/>
                    </a:cubicBezTo>
                    <a:cubicBezTo>
                      <a:pt x="871" y="1689"/>
                      <a:pt x="908" y="1686"/>
                      <a:pt x="946" y="1679"/>
                    </a:cubicBezTo>
                    <a:cubicBezTo>
                      <a:pt x="1337" y="1608"/>
                      <a:pt x="1592" y="1179"/>
                      <a:pt x="1509" y="720"/>
                    </a:cubicBezTo>
                    <a:cubicBezTo>
                      <a:pt x="1435" y="300"/>
                      <a:pt x="1112" y="0"/>
                      <a:pt x="7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3707;p48">
              <a:extLst>
                <a:ext uri="{FF2B5EF4-FFF2-40B4-BE49-F238E27FC236}">
                  <a16:creationId xmlns:a16="http://schemas.microsoft.com/office/drawing/2014/main" id="{0693AA4B-D9BD-F1AB-8C1D-6A361F0D1A3A}"/>
                </a:ext>
              </a:extLst>
            </p:cNvPr>
            <p:cNvSpPr/>
            <p:nvPr/>
          </p:nvSpPr>
          <p:spPr>
            <a:xfrm>
              <a:off x="1034447" y="2129893"/>
              <a:ext cx="993096" cy="568995"/>
            </a:xfrm>
            <a:custGeom>
              <a:avLst/>
              <a:gdLst/>
              <a:ahLst/>
              <a:cxnLst/>
              <a:rect l="l" t="t" r="r" b="b"/>
              <a:pathLst>
                <a:path w="62508" h="35814" extrusionOk="0">
                  <a:moveTo>
                    <a:pt x="1" y="1"/>
                  </a:moveTo>
                  <a:lnTo>
                    <a:pt x="1" y="35787"/>
                  </a:lnTo>
                  <a:lnTo>
                    <a:pt x="1066" y="35787"/>
                  </a:lnTo>
                  <a:lnTo>
                    <a:pt x="1066" y="2108"/>
                  </a:lnTo>
                  <a:lnTo>
                    <a:pt x="50003" y="2108"/>
                  </a:lnTo>
                  <a:lnTo>
                    <a:pt x="50003" y="35813"/>
                  </a:lnTo>
                  <a:lnTo>
                    <a:pt x="62508" y="35813"/>
                  </a:lnTo>
                  <a:lnTo>
                    <a:pt x="62508" y="2108"/>
                  </a:lnTo>
                  <a:lnTo>
                    <a:pt x="6250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08;p48">
              <a:extLst>
                <a:ext uri="{FF2B5EF4-FFF2-40B4-BE49-F238E27FC236}">
                  <a16:creationId xmlns:a16="http://schemas.microsoft.com/office/drawing/2014/main" id="{021DF99F-F408-50FE-AE32-45664E3E345B}"/>
                </a:ext>
              </a:extLst>
            </p:cNvPr>
            <p:cNvSpPr/>
            <p:nvPr/>
          </p:nvSpPr>
          <p:spPr>
            <a:xfrm>
              <a:off x="795372" y="2633241"/>
              <a:ext cx="141589" cy="66028"/>
            </a:xfrm>
            <a:custGeom>
              <a:avLst/>
              <a:gdLst/>
              <a:ahLst/>
              <a:cxnLst/>
              <a:rect l="l" t="t" r="r" b="b"/>
              <a:pathLst>
                <a:path w="8912" h="4156" extrusionOk="0">
                  <a:moveTo>
                    <a:pt x="42" y="1"/>
                  </a:moveTo>
                  <a:lnTo>
                    <a:pt x="1" y="4005"/>
                  </a:lnTo>
                  <a:lnTo>
                    <a:pt x="299" y="4027"/>
                  </a:lnTo>
                  <a:cubicBezTo>
                    <a:pt x="1076" y="4078"/>
                    <a:pt x="3267" y="4155"/>
                    <a:pt x="5122" y="4155"/>
                  </a:cubicBezTo>
                  <a:cubicBezTo>
                    <a:pt x="6422" y="4155"/>
                    <a:pt x="7558" y="4117"/>
                    <a:pt x="7922" y="4005"/>
                  </a:cubicBezTo>
                  <a:cubicBezTo>
                    <a:pt x="8912" y="3698"/>
                    <a:pt x="4841" y="2709"/>
                    <a:pt x="4841" y="2709"/>
                  </a:cubicBezTo>
                  <a:lnTo>
                    <a:pt x="4841" y="30"/>
                  </a:lnTo>
                  <a:lnTo>
                    <a:pt x="42"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09;p48">
              <a:extLst>
                <a:ext uri="{FF2B5EF4-FFF2-40B4-BE49-F238E27FC236}">
                  <a16:creationId xmlns:a16="http://schemas.microsoft.com/office/drawing/2014/main" id="{9014A2ED-763C-A58A-E325-C6C35A9C1C88}"/>
                </a:ext>
              </a:extLst>
            </p:cNvPr>
            <p:cNvSpPr/>
            <p:nvPr/>
          </p:nvSpPr>
          <p:spPr>
            <a:xfrm>
              <a:off x="795594" y="2691627"/>
              <a:ext cx="127434" cy="2621"/>
            </a:xfrm>
            <a:custGeom>
              <a:avLst/>
              <a:gdLst/>
              <a:ahLst/>
              <a:cxnLst/>
              <a:rect l="l" t="t" r="r" b="b"/>
              <a:pathLst>
                <a:path w="8021" h="165" extrusionOk="0">
                  <a:moveTo>
                    <a:pt x="4012" y="1"/>
                  </a:moveTo>
                  <a:cubicBezTo>
                    <a:pt x="1798" y="1"/>
                    <a:pt x="1" y="39"/>
                    <a:pt x="1" y="83"/>
                  </a:cubicBezTo>
                  <a:cubicBezTo>
                    <a:pt x="1" y="128"/>
                    <a:pt x="1798" y="165"/>
                    <a:pt x="4012" y="165"/>
                  </a:cubicBezTo>
                  <a:cubicBezTo>
                    <a:pt x="6228" y="165"/>
                    <a:pt x="8020" y="128"/>
                    <a:pt x="8020" y="83"/>
                  </a:cubicBezTo>
                  <a:cubicBezTo>
                    <a:pt x="8020" y="39"/>
                    <a:pt x="6228" y="1"/>
                    <a:pt x="40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10;p48">
              <a:extLst>
                <a:ext uri="{FF2B5EF4-FFF2-40B4-BE49-F238E27FC236}">
                  <a16:creationId xmlns:a16="http://schemas.microsoft.com/office/drawing/2014/main" id="{3540A30C-629F-FA16-BA2F-40D82F1505DF}"/>
                </a:ext>
              </a:extLst>
            </p:cNvPr>
            <p:cNvSpPr/>
            <p:nvPr/>
          </p:nvSpPr>
          <p:spPr>
            <a:xfrm>
              <a:off x="872998" y="2677154"/>
              <a:ext cx="6768" cy="7880"/>
            </a:xfrm>
            <a:custGeom>
              <a:avLst/>
              <a:gdLst/>
              <a:ahLst/>
              <a:cxnLst/>
              <a:rect l="l" t="t" r="r" b="b"/>
              <a:pathLst>
                <a:path w="426" h="496" extrusionOk="0">
                  <a:moveTo>
                    <a:pt x="373" y="0"/>
                  </a:moveTo>
                  <a:cubicBezTo>
                    <a:pt x="323" y="0"/>
                    <a:pt x="222" y="72"/>
                    <a:pt x="135" y="191"/>
                  </a:cubicBezTo>
                  <a:cubicBezTo>
                    <a:pt x="33" y="329"/>
                    <a:pt x="0" y="471"/>
                    <a:pt x="37" y="493"/>
                  </a:cubicBezTo>
                  <a:cubicBezTo>
                    <a:pt x="40" y="495"/>
                    <a:pt x="44" y="496"/>
                    <a:pt x="48" y="496"/>
                  </a:cubicBezTo>
                  <a:cubicBezTo>
                    <a:pt x="94" y="496"/>
                    <a:pt x="180" y="405"/>
                    <a:pt x="269" y="288"/>
                  </a:cubicBezTo>
                  <a:cubicBezTo>
                    <a:pt x="362" y="157"/>
                    <a:pt x="426" y="41"/>
                    <a:pt x="395" y="8"/>
                  </a:cubicBezTo>
                  <a:cubicBezTo>
                    <a:pt x="390" y="3"/>
                    <a:pt x="382" y="0"/>
                    <a:pt x="3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11;p48">
              <a:extLst>
                <a:ext uri="{FF2B5EF4-FFF2-40B4-BE49-F238E27FC236}">
                  <a16:creationId xmlns:a16="http://schemas.microsoft.com/office/drawing/2014/main" id="{91102F5E-37C3-0CE4-2DDF-713BD903743C}"/>
                </a:ext>
              </a:extLst>
            </p:cNvPr>
            <p:cNvSpPr/>
            <p:nvPr/>
          </p:nvSpPr>
          <p:spPr>
            <a:xfrm>
              <a:off x="877796" y="2678456"/>
              <a:ext cx="6482" cy="9358"/>
            </a:xfrm>
            <a:custGeom>
              <a:avLst/>
              <a:gdLst/>
              <a:ahLst/>
              <a:cxnLst/>
              <a:rect l="l" t="t" r="r" b="b"/>
              <a:pathLst>
                <a:path w="408" h="589" extrusionOk="0">
                  <a:moveTo>
                    <a:pt x="357" y="0"/>
                  </a:moveTo>
                  <a:cubicBezTo>
                    <a:pt x="310" y="0"/>
                    <a:pt x="200" y="97"/>
                    <a:pt x="116" y="247"/>
                  </a:cubicBezTo>
                  <a:cubicBezTo>
                    <a:pt x="23" y="411"/>
                    <a:pt x="0" y="573"/>
                    <a:pt x="41" y="587"/>
                  </a:cubicBezTo>
                  <a:cubicBezTo>
                    <a:pt x="44" y="588"/>
                    <a:pt x="47" y="588"/>
                    <a:pt x="49" y="588"/>
                  </a:cubicBezTo>
                  <a:cubicBezTo>
                    <a:pt x="96" y="588"/>
                    <a:pt x="177" y="470"/>
                    <a:pt x="258" y="326"/>
                  </a:cubicBezTo>
                  <a:cubicBezTo>
                    <a:pt x="344" y="169"/>
                    <a:pt x="407" y="35"/>
                    <a:pt x="370" y="4"/>
                  </a:cubicBezTo>
                  <a:cubicBezTo>
                    <a:pt x="367" y="2"/>
                    <a:pt x="362" y="0"/>
                    <a:pt x="3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12;p48">
              <a:extLst>
                <a:ext uri="{FF2B5EF4-FFF2-40B4-BE49-F238E27FC236}">
                  <a16:creationId xmlns:a16="http://schemas.microsoft.com/office/drawing/2014/main" id="{FE4EF13E-A9DE-946F-CB2B-831A29BEF292}"/>
                </a:ext>
              </a:extLst>
            </p:cNvPr>
            <p:cNvSpPr/>
            <p:nvPr/>
          </p:nvSpPr>
          <p:spPr>
            <a:xfrm>
              <a:off x="796500" y="2677726"/>
              <a:ext cx="22385" cy="14966"/>
            </a:xfrm>
            <a:custGeom>
              <a:avLst/>
              <a:gdLst/>
              <a:ahLst/>
              <a:cxnLst/>
              <a:rect l="l" t="t" r="r" b="b"/>
              <a:pathLst>
                <a:path w="1409" h="942" extrusionOk="0">
                  <a:moveTo>
                    <a:pt x="300" y="1"/>
                  </a:moveTo>
                  <a:cubicBezTo>
                    <a:pt x="287" y="1"/>
                    <a:pt x="274" y="1"/>
                    <a:pt x="262" y="2"/>
                  </a:cubicBezTo>
                  <a:cubicBezTo>
                    <a:pt x="86" y="13"/>
                    <a:pt x="0" y="76"/>
                    <a:pt x="8" y="95"/>
                  </a:cubicBezTo>
                  <a:cubicBezTo>
                    <a:pt x="12" y="106"/>
                    <a:pt x="38" y="106"/>
                    <a:pt x="81" y="106"/>
                  </a:cubicBezTo>
                  <a:cubicBezTo>
                    <a:pt x="125" y="106"/>
                    <a:pt x="185" y="106"/>
                    <a:pt x="258" y="117"/>
                  </a:cubicBezTo>
                  <a:cubicBezTo>
                    <a:pt x="404" y="133"/>
                    <a:pt x="598" y="204"/>
                    <a:pt x="778" y="342"/>
                  </a:cubicBezTo>
                  <a:cubicBezTo>
                    <a:pt x="957" y="484"/>
                    <a:pt x="1091" y="648"/>
                    <a:pt x="1195" y="764"/>
                  </a:cubicBezTo>
                  <a:cubicBezTo>
                    <a:pt x="1291" y="872"/>
                    <a:pt x="1358" y="942"/>
                    <a:pt x="1384" y="942"/>
                  </a:cubicBezTo>
                  <a:cubicBezTo>
                    <a:pt x="1386" y="942"/>
                    <a:pt x="1388" y="941"/>
                    <a:pt x="1390" y="940"/>
                  </a:cubicBezTo>
                  <a:cubicBezTo>
                    <a:pt x="1409" y="928"/>
                    <a:pt x="1371" y="835"/>
                    <a:pt x="1289" y="697"/>
                  </a:cubicBezTo>
                  <a:cubicBezTo>
                    <a:pt x="1207" y="562"/>
                    <a:pt x="1080" y="372"/>
                    <a:pt x="874" y="215"/>
                  </a:cubicBezTo>
                  <a:cubicBezTo>
                    <a:pt x="687" y="65"/>
                    <a:pt x="465" y="1"/>
                    <a:pt x="3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13;p48">
              <a:extLst>
                <a:ext uri="{FF2B5EF4-FFF2-40B4-BE49-F238E27FC236}">
                  <a16:creationId xmlns:a16="http://schemas.microsoft.com/office/drawing/2014/main" id="{C01537DE-E3DB-65C2-4E54-2714F412C4D7}"/>
                </a:ext>
              </a:extLst>
            </p:cNvPr>
            <p:cNvSpPr/>
            <p:nvPr/>
          </p:nvSpPr>
          <p:spPr>
            <a:xfrm>
              <a:off x="866342" y="2676645"/>
              <a:ext cx="7848" cy="3702"/>
            </a:xfrm>
            <a:custGeom>
              <a:avLst/>
              <a:gdLst/>
              <a:ahLst/>
              <a:cxnLst/>
              <a:rect l="l" t="t" r="r" b="b"/>
              <a:pathLst>
                <a:path w="494" h="233" extrusionOk="0">
                  <a:moveTo>
                    <a:pt x="418" y="1"/>
                  </a:moveTo>
                  <a:cubicBezTo>
                    <a:pt x="370" y="1"/>
                    <a:pt x="298" y="21"/>
                    <a:pt x="221" y="47"/>
                  </a:cubicBezTo>
                  <a:cubicBezTo>
                    <a:pt x="97" y="92"/>
                    <a:pt x="0" y="144"/>
                    <a:pt x="8" y="189"/>
                  </a:cubicBezTo>
                  <a:cubicBezTo>
                    <a:pt x="12" y="215"/>
                    <a:pt x="55" y="232"/>
                    <a:pt x="117" y="232"/>
                  </a:cubicBezTo>
                  <a:cubicBezTo>
                    <a:pt x="162" y="232"/>
                    <a:pt x="218" y="223"/>
                    <a:pt x="277" y="201"/>
                  </a:cubicBezTo>
                  <a:cubicBezTo>
                    <a:pt x="411" y="152"/>
                    <a:pt x="494" y="59"/>
                    <a:pt x="471" y="21"/>
                  </a:cubicBezTo>
                  <a:cubicBezTo>
                    <a:pt x="463" y="7"/>
                    <a:pt x="444" y="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14;p48">
              <a:extLst>
                <a:ext uri="{FF2B5EF4-FFF2-40B4-BE49-F238E27FC236}">
                  <a16:creationId xmlns:a16="http://schemas.microsoft.com/office/drawing/2014/main" id="{DAB217F0-AE27-CA88-C7D8-F474F450050C}"/>
                </a:ext>
              </a:extLst>
            </p:cNvPr>
            <p:cNvSpPr/>
            <p:nvPr/>
          </p:nvSpPr>
          <p:spPr>
            <a:xfrm>
              <a:off x="863498" y="2671641"/>
              <a:ext cx="9215" cy="2558"/>
            </a:xfrm>
            <a:custGeom>
              <a:avLst/>
              <a:gdLst/>
              <a:ahLst/>
              <a:cxnLst/>
              <a:rect l="l" t="t" r="r" b="b"/>
              <a:pathLst>
                <a:path w="580" h="161" extrusionOk="0">
                  <a:moveTo>
                    <a:pt x="309" y="0"/>
                  </a:moveTo>
                  <a:cubicBezTo>
                    <a:pt x="302" y="0"/>
                    <a:pt x="295" y="0"/>
                    <a:pt x="288" y="0"/>
                  </a:cubicBezTo>
                  <a:cubicBezTo>
                    <a:pt x="131" y="0"/>
                    <a:pt x="4" y="42"/>
                    <a:pt x="0" y="86"/>
                  </a:cubicBezTo>
                  <a:cubicBezTo>
                    <a:pt x="0" y="129"/>
                    <a:pt x="115" y="161"/>
                    <a:pt x="267" y="161"/>
                  </a:cubicBezTo>
                  <a:cubicBezTo>
                    <a:pt x="275" y="161"/>
                    <a:pt x="283" y="161"/>
                    <a:pt x="292" y="161"/>
                  </a:cubicBezTo>
                  <a:cubicBezTo>
                    <a:pt x="452" y="161"/>
                    <a:pt x="579" y="123"/>
                    <a:pt x="576" y="75"/>
                  </a:cubicBezTo>
                  <a:cubicBezTo>
                    <a:pt x="572" y="35"/>
                    <a:pt x="453" y="0"/>
                    <a:pt x="3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15;p48">
              <a:extLst>
                <a:ext uri="{FF2B5EF4-FFF2-40B4-BE49-F238E27FC236}">
                  <a16:creationId xmlns:a16="http://schemas.microsoft.com/office/drawing/2014/main" id="{F15A1F96-4230-3B7A-FF2D-BFCD314D0621}"/>
                </a:ext>
              </a:extLst>
            </p:cNvPr>
            <p:cNvSpPr/>
            <p:nvPr/>
          </p:nvSpPr>
          <p:spPr>
            <a:xfrm>
              <a:off x="1085653" y="1323507"/>
              <a:ext cx="76641" cy="106653"/>
            </a:xfrm>
            <a:custGeom>
              <a:avLst/>
              <a:gdLst/>
              <a:ahLst/>
              <a:cxnLst/>
              <a:rect l="l" t="t" r="r" b="b"/>
              <a:pathLst>
                <a:path w="4824" h="6713" extrusionOk="0">
                  <a:moveTo>
                    <a:pt x="476" y="5196"/>
                  </a:moveTo>
                  <a:lnTo>
                    <a:pt x="491" y="5241"/>
                  </a:lnTo>
                  <a:lnTo>
                    <a:pt x="493" y="5210"/>
                  </a:lnTo>
                  <a:lnTo>
                    <a:pt x="476" y="5196"/>
                  </a:lnTo>
                  <a:close/>
                  <a:moveTo>
                    <a:pt x="3414" y="0"/>
                  </a:moveTo>
                  <a:cubicBezTo>
                    <a:pt x="3392" y="0"/>
                    <a:pt x="3369" y="3"/>
                    <a:pt x="3344" y="8"/>
                  </a:cubicBezTo>
                  <a:cubicBezTo>
                    <a:pt x="3161" y="53"/>
                    <a:pt x="2459" y="1360"/>
                    <a:pt x="2254" y="1794"/>
                  </a:cubicBezTo>
                  <a:cubicBezTo>
                    <a:pt x="2095" y="2122"/>
                    <a:pt x="1744" y="2890"/>
                    <a:pt x="1492" y="2890"/>
                  </a:cubicBezTo>
                  <a:cubicBezTo>
                    <a:pt x="1411" y="2890"/>
                    <a:pt x="1341" y="2811"/>
                    <a:pt x="1291" y="2615"/>
                  </a:cubicBezTo>
                  <a:cubicBezTo>
                    <a:pt x="1077" y="1808"/>
                    <a:pt x="610" y="1263"/>
                    <a:pt x="382" y="1207"/>
                  </a:cubicBezTo>
                  <a:cubicBezTo>
                    <a:pt x="362" y="1202"/>
                    <a:pt x="342" y="1199"/>
                    <a:pt x="323" y="1199"/>
                  </a:cubicBezTo>
                  <a:cubicBezTo>
                    <a:pt x="125" y="1199"/>
                    <a:pt x="1" y="1464"/>
                    <a:pt x="151" y="1644"/>
                  </a:cubicBezTo>
                  <a:cubicBezTo>
                    <a:pt x="286" y="1808"/>
                    <a:pt x="424" y="2145"/>
                    <a:pt x="517" y="2406"/>
                  </a:cubicBezTo>
                  <a:cubicBezTo>
                    <a:pt x="596" y="2619"/>
                    <a:pt x="636" y="2843"/>
                    <a:pt x="636" y="3071"/>
                  </a:cubicBezTo>
                  <a:cubicBezTo>
                    <a:pt x="641" y="3945"/>
                    <a:pt x="536" y="4430"/>
                    <a:pt x="536" y="4430"/>
                  </a:cubicBezTo>
                  <a:lnTo>
                    <a:pt x="493" y="5210"/>
                  </a:lnTo>
                  <a:lnTo>
                    <a:pt x="2362" y="6713"/>
                  </a:lnTo>
                  <a:cubicBezTo>
                    <a:pt x="2362" y="6713"/>
                    <a:pt x="3841" y="5070"/>
                    <a:pt x="4525" y="3994"/>
                  </a:cubicBezTo>
                  <a:cubicBezTo>
                    <a:pt x="4525" y="3994"/>
                    <a:pt x="4823" y="3613"/>
                    <a:pt x="4547" y="3430"/>
                  </a:cubicBezTo>
                  <a:cubicBezTo>
                    <a:pt x="4511" y="3407"/>
                    <a:pt x="4466" y="3399"/>
                    <a:pt x="4420" y="3399"/>
                  </a:cubicBezTo>
                  <a:cubicBezTo>
                    <a:pt x="4299" y="3399"/>
                    <a:pt x="4170" y="3456"/>
                    <a:pt x="4170" y="3456"/>
                  </a:cubicBezTo>
                  <a:cubicBezTo>
                    <a:pt x="4170" y="3456"/>
                    <a:pt x="4147" y="3142"/>
                    <a:pt x="4065" y="3004"/>
                  </a:cubicBezTo>
                  <a:cubicBezTo>
                    <a:pt x="4034" y="2950"/>
                    <a:pt x="3963" y="2934"/>
                    <a:pt x="3890" y="2934"/>
                  </a:cubicBezTo>
                  <a:cubicBezTo>
                    <a:pt x="3781" y="2934"/>
                    <a:pt x="3666" y="2970"/>
                    <a:pt x="3666" y="2970"/>
                  </a:cubicBezTo>
                  <a:cubicBezTo>
                    <a:pt x="3666" y="2970"/>
                    <a:pt x="3613" y="2836"/>
                    <a:pt x="3587" y="2601"/>
                  </a:cubicBezTo>
                  <a:cubicBezTo>
                    <a:pt x="3584" y="2541"/>
                    <a:pt x="3542" y="2503"/>
                    <a:pt x="3482" y="2484"/>
                  </a:cubicBezTo>
                  <a:cubicBezTo>
                    <a:pt x="3436" y="2469"/>
                    <a:pt x="3378" y="2463"/>
                    <a:pt x="3318" y="2463"/>
                  </a:cubicBezTo>
                  <a:cubicBezTo>
                    <a:pt x="3152" y="2463"/>
                    <a:pt x="2971" y="2507"/>
                    <a:pt x="2971" y="2507"/>
                  </a:cubicBezTo>
                  <a:cubicBezTo>
                    <a:pt x="2736" y="2410"/>
                    <a:pt x="3292" y="1088"/>
                    <a:pt x="3513" y="655"/>
                  </a:cubicBezTo>
                  <a:cubicBezTo>
                    <a:pt x="3709" y="264"/>
                    <a:pt x="3632" y="0"/>
                    <a:pt x="341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16;p48">
              <a:extLst>
                <a:ext uri="{FF2B5EF4-FFF2-40B4-BE49-F238E27FC236}">
                  <a16:creationId xmlns:a16="http://schemas.microsoft.com/office/drawing/2014/main" id="{2EF3E6F6-351F-48E9-2CB2-C7B065E74E0C}"/>
                </a:ext>
              </a:extLst>
            </p:cNvPr>
            <p:cNvSpPr/>
            <p:nvPr/>
          </p:nvSpPr>
          <p:spPr>
            <a:xfrm>
              <a:off x="726595" y="1385691"/>
              <a:ext cx="108194" cy="187965"/>
            </a:xfrm>
            <a:custGeom>
              <a:avLst/>
              <a:gdLst/>
              <a:ahLst/>
              <a:cxnLst/>
              <a:rect l="l" t="t" r="r" b="b"/>
              <a:pathLst>
                <a:path w="6810" h="11831" extrusionOk="0">
                  <a:moveTo>
                    <a:pt x="6742" y="1"/>
                  </a:moveTo>
                  <a:lnTo>
                    <a:pt x="30" y="1275"/>
                  </a:lnTo>
                  <a:lnTo>
                    <a:pt x="1" y="11621"/>
                  </a:lnTo>
                  <a:lnTo>
                    <a:pt x="4438" y="11830"/>
                  </a:lnTo>
                  <a:lnTo>
                    <a:pt x="4564" y="9317"/>
                  </a:lnTo>
                  <a:cubicBezTo>
                    <a:pt x="4564" y="9317"/>
                    <a:pt x="4706" y="9345"/>
                    <a:pt x="4916" y="9345"/>
                  </a:cubicBezTo>
                  <a:cubicBezTo>
                    <a:pt x="5405" y="9345"/>
                    <a:pt x="6263" y="9191"/>
                    <a:pt x="6548" y="8167"/>
                  </a:cubicBezTo>
                  <a:cubicBezTo>
                    <a:pt x="6809" y="7229"/>
                    <a:pt x="6742" y="1"/>
                    <a:pt x="674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17;p48">
              <a:extLst>
                <a:ext uri="{FF2B5EF4-FFF2-40B4-BE49-F238E27FC236}">
                  <a16:creationId xmlns:a16="http://schemas.microsoft.com/office/drawing/2014/main" id="{BC16E237-62C7-9676-6418-4F0D2528A9CE}"/>
                </a:ext>
              </a:extLst>
            </p:cNvPr>
            <p:cNvSpPr/>
            <p:nvPr/>
          </p:nvSpPr>
          <p:spPr>
            <a:xfrm>
              <a:off x="695614" y="1359397"/>
              <a:ext cx="155539" cy="162466"/>
            </a:xfrm>
            <a:custGeom>
              <a:avLst/>
              <a:gdLst/>
              <a:ahLst/>
              <a:cxnLst/>
              <a:rect l="l" t="t" r="r" b="b"/>
              <a:pathLst>
                <a:path w="9790" h="10226" extrusionOk="0">
                  <a:moveTo>
                    <a:pt x="8748" y="1"/>
                  </a:moveTo>
                  <a:cubicBezTo>
                    <a:pt x="8654" y="1"/>
                    <a:pt x="8551" y="18"/>
                    <a:pt x="8438" y="54"/>
                  </a:cubicBezTo>
                  <a:cubicBezTo>
                    <a:pt x="7090" y="491"/>
                    <a:pt x="6761" y="637"/>
                    <a:pt x="6156" y="685"/>
                  </a:cubicBezTo>
                  <a:cubicBezTo>
                    <a:pt x="5577" y="730"/>
                    <a:pt x="1442" y="734"/>
                    <a:pt x="1065" y="3053"/>
                  </a:cubicBezTo>
                  <a:cubicBezTo>
                    <a:pt x="1024" y="2959"/>
                    <a:pt x="979" y="2844"/>
                    <a:pt x="949" y="2713"/>
                  </a:cubicBezTo>
                  <a:cubicBezTo>
                    <a:pt x="860" y="2347"/>
                    <a:pt x="938" y="2037"/>
                    <a:pt x="897" y="2030"/>
                  </a:cubicBezTo>
                  <a:cubicBezTo>
                    <a:pt x="897" y="2029"/>
                    <a:pt x="896" y="2029"/>
                    <a:pt x="895" y="2029"/>
                  </a:cubicBezTo>
                  <a:cubicBezTo>
                    <a:pt x="859" y="2029"/>
                    <a:pt x="724" y="2348"/>
                    <a:pt x="819" y="2743"/>
                  </a:cubicBezTo>
                  <a:cubicBezTo>
                    <a:pt x="830" y="2795"/>
                    <a:pt x="845" y="2847"/>
                    <a:pt x="863" y="2892"/>
                  </a:cubicBezTo>
                  <a:cubicBezTo>
                    <a:pt x="834" y="2866"/>
                    <a:pt x="808" y="2837"/>
                    <a:pt x="777" y="2811"/>
                  </a:cubicBezTo>
                  <a:cubicBezTo>
                    <a:pt x="602" y="2657"/>
                    <a:pt x="400" y="2568"/>
                    <a:pt x="255" y="2530"/>
                  </a:cubicBezTo>
                  <a:cubicBezTo>
                    <a:pt x="177" y="2513"/>
                    <a:pt x="114" y="2506"/>
                    <a:pt x="71" y="2506"/>
                  </a:cubicBezTo>
                  <a:cubicBezTo>
                    <a:pt x="31" y="2506"/>
                    <a:pt x="8" y="2512"/>
                    <a:pt x="8" y="2519"/>
                  </a:cubicBezTo>
                  <a:cubicBezTo>
                    <a:pt x="1" y="2560"/>
                    <a:pt x="363" y="2623"/>
                    <a:pt x="691" y="2911"/>
                  </a:cubicBezTo>
                  <a:cubicBezTo>
                    <a:pt x="853" y="3049"/>
                    <a:pt x="965" y="3206"/>
                    <a:pt x="1039" y="3326"/>
                  </a:cubicBezTo>
                  <a:cubicBezTo>
                    <a:pt x="1039" y="3337"/>
                    <a:pt x="1035" y="3348"/>
                    <a:pt x="1035" y="3359"/>
                  </a:cubicBezTo>
                  <a:cubicBezTo>
                    <a:pt x="1035" y="3359"/>
                    <a:pt x="941" y="3317"/>
                    <a:pt x="821" y="3317"/>
                  </a:cubicBezTo>
                  <a:cubicBezTo>
                    <a:pt x="577" y="3317"/>
                    <a:pt x="230" y="3494"/>
                    <a:pt x="386" y="4573"/>
                  </a:cubicBezTo>
                  <a:cubicBezTo>
                    <a:pt x="617" y="6176"/>
                    <a:pt x="1667" y="7536"/>
                    <a:pt x="1794" y="10161"/>
                  </a:cubicBezTo>
                  <a:cubicBezTo>
                    <a:pt x="1794" y="10161"/>
                    <a:pt x="2330" y="10225"/>
                    <a:pt x="3030" y="10225"/>
                  </a:cubicBezTo>
                  <a:cubicBezTo>
                    <a:pt x="4157" y="10225"/>
                    <a:pt x="5708" y="10059"/>
                    <a:pt x="6111" y="9190"/>
                  </a:cubicBezTo>
                  <a:lnTo>
                    <a:pt x="6661" y="7572"/>
                  </a:lnTo>
                  <a:cubicBezTo>
                    <a:pt x="6661" y="7572"/>
                    <a:pt x="5775" y="7427"/>
                    <a:pt x="5880" y="6721"/>
                  </a:cubicBezTo>
                  <a:cubicBezTo>
                    <a:pt x="5966" y="6122"/>
                    <a:pt x="6279" y="5879"/>
                    <a:pt x="6636" y="5879"/>
                  </a:cubicBezTo>
                  <a:cubicBezTo>
                    <a:pt x="6865" y="5879"/>
                    <a:pt x="7112" y="5979"/>
                    <a:pt x="7329" y="6150"/>
                  </a:cubicBezTo>
                  <a:lnTo>
                    <a:pt x="7971" y="4428"/>
                  </a:lnTo>
                  <a:cubicBezTo>
                    <a:pt x="7971" y="4428"/>
                    <a:pt x="9604" y="3359"/>
                    <a:pt x="9697" y="2676"/>
                  </a:cubicBezTo>
                  <a:cubicBezTo>
                    <a:pt x="9782" y="2052"/>
                    <a:pt x="9789" y="1"/>
                    <a:pt x="87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18;p48">
              <a:extLst>
                <a:ext uri="{FF2B5EF4-FFF2-40B4-BE49-F238E27FC236}">
                  <a16:creationId xmlns:a16="http://schemas.microsoft.com/office/drawing/2014/main" id="{E98DE775-13D4-18D7-B646-AAB6A4E2C4A9}"/>
                </a:ext>
              </a:extLst>
            </p:cNvPr>
            <p:cNvSpPr/>
            <p:nvPr/>
          </p:nvSpPr>
          <p:spPr>
            <a:xfrm>
              <a:off x="521678" y="2644457"/>
              <a:ext cx="73782" cy="54780"/>
            </a:xfrm>
            <a:custGeom>
              <a:avLst/>
              <a:gdLst/>
              <a:ahLst/>
              <a:cxnLst/>
              <a:rect l="l" t="t" r="r" b="b"/>
              <a:pathLst>
                <a:path w="4644" h="3448" extrusionOk="0">
                  <a:moveTo>
                    <a:pt x="651" y="1"/>
                  </a:moveTo>
                  <a:lnTo>
                    <a:pt x="1" y="2895"/>
                  </a:lnTo>
                  <a:lnTo>
                    <a:pt x="4483" y="3448"/>
                  </a:lnTo>
                  <a:lnTo>
                    <a:pt x="4644" y="584"/>
                  </a:lnTo>
                  <a:lnTo>
                    <a:pt x="651"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19;p48">
              <a:extLst>
                <a:ext uri="{FF2B5EF4-FFF2-40B4-BE49-F238E27FC236}">
                  <a16:creationId xmlns:a16="http://schemas.microsoft.com/office/drawing/2014/main" id="{937B1228-5009-A7FE-06C4-809B86415E77}"/>
                </a:ext>
              </a:extLst>
            </p:cNvPr>
            <p:cNvSpPr/>
            <p:nvPr/>
          </p:nvSpPr>
          <p:spPr>
            <a:xfrm>
              <a:off x="556758" y="2646713"/>
              <a:ext cx="8023" cy="41911"/>
            </a:xfrm>
            <a:custGeom>
              <a:avLst/>
              <a:gdLst/>
              <a:ahLst/>
              <a:cxnLst/>
              <a:rect l="l" t="t" r="r" b="b"/>
              <a:pathLst>
                <a:path w="505" h="2638" extrusionOk="0">
                  <a:moveTo>
                    <a:pt x="467" y="1"/>
                  </a:moveTo>
                  <a:cubicBezTo>
                    <a:pt x="429" y="1"/>
                    <a:pt x="303" y="582"/>
                    <a:pt x="187" y="1308"/>
                  </a:cubicBezTo>
                  <a:cubicBezTo>
                    <a:pt x="68" y="2036"/>
                    <a:pt x="1" y="2630"/>
                    <a:pt x="38" y="2638"/>
                  </a:cubicBezTo>
                  <a:cubicBezTo>
                    <a:pt x="38" y="2638"/>
                    <a:pt x="38" y="2638"/>
                    <a:pt x="38" y="2638"/>
                  </a:cubicBezTo>
                  <a:cubicBezTo>
                    <a:pt x="76" y="2638"/>
                    <a:pt x="203" y="2056"/>
                    <a:pt x="318" y="1330"/>
                  </a:cubicBezTo>
                  <a:cubicBezTo>
                    <a:pt x="437" y="602"/>
                    <a:pt x="505" y="8"/>
                    <a:pt x="467" y="1"/>
                  </a:cubicBezTo>
                  <a:cubicBezTo>
                    <a:pt x="467" y="1"/>
                    <a:pt x="467" y="1"/>
                    <a:pt x="4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20;p48">
              <a:extLst>
                <a:ext uri="{FF2B5EF4-FFF2-40B4-BE49-F238E27FC236}">
                  <a16:creationId xmlns:a16="http://schemas.microsoft.com/office/drawing/2014/main" id="{9EB17DF5-7FF0-D186-1641-95401C4A7027}"/>
                </a:ext>
              </a:extLst>
            </p:cNvPr>
            <p:cNvSpPr/>
            <p:nvPr/>
          </p:nvSpPr>
          <p:spPr>
            <a:xfrm>
              <a:off x="523457" y="2681459"/>
              <a:ext cx="69810" cy="12869"/>
            </a:xfrm>
            <a:custGeom>
              <a:avLst/>
              <a:gdLst/>
              <a:ahLst/>
              <a:cxnLst/>
              <a:rect l="l" t="t" r="r" b="b"/>
              <a:pathLst>
                <a:path w="4394" h="810" extrusionOk="0">
                  <a:moveTo>
                    <a:pt x="32" y="1"/>
                  </a:moveTo>
                  <a:cubicBezTo>
                    <a:pt x="15" y="1"/>
                    <a:pt x="5" y="3"/>
                    <a:pt x="5" y="6"/>
                  </a:cubicBezTo>
                  <a:cubicBezTo>
                    <a:pt x="1" y="21"/>
                    <a:pt x="240" y="92"/>
                    <a:pt x="636" y="182"/>
                  </a:cubicBezTo>
                  <a:cubicBezTo>
                    <a:pt x="1028" y="267"/>
                    <a:pt x="1577" y="368"/>
                    <a:pt x="2186" y="473"/>
                  </a:cubicBezTo>
                  <a:cubicBezTo>
                    <a:pt x="2765" y="566"/>
                    <a:pt x="3292" y="653"/>
                    <a:pt x="3740" y="723"/>
                  </a:cubicBezTo>
                  <a:cubicBezTo>
                    <a:pt x="4066" y="776"/>
                    <a:pt x="4290" y="810"/>
                    <a:pt x="4362" y="810"/>
                  </a:cubicBezTo>
                  <a:cubicBezTo>
                    <a:pt x="4377" y="810"/>
                    <a:pt x="4386" y="808"/>
                    <a:pt x="4386" y="805"/>
                  </a:cubicBezTo>
                  <a:cubicBezTo>
                    <a:pt x="4393" y="787"/>
                    <a:pt x="4151" y="715"/>
                    <a:pt x="3759" y="630"/>
                  </a:cubicBezTo>
                  <a:cubicBezTo>
                    <a:pt x="3363" y="540"/>
                    <a:pt x="2814" y="439"/>
                    <a:pt x="2209" y="339"/>
                  </a:cubicBezTo>
                  <a:cubicBezTo>
                    <a:pt x="1626" y="245"/>
                    <a:pt x="1099" y="159"/>
                    <a:pt x="651" y="84"/>
                  </a:cubicBezTo>
                  <a:cubicBezTo>
                    <a:pt x="329" y="33"/>
                    <a:pt x="106"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21;p48">
              <a:extLst>
                <a:ext uri="{FF2B5EF4-FFF2-40B4-BE49-F238E27FC236}">
                  <a16:creationId xmlns:a16="http://schemas.microsoft.com/office/drawing/2014/main" id="{66840E81-EA42-B3CF-0B00-B92A1626E228}"/>
                </a:ext>
              </a:extLst>
            </p:cNvPr>
            <p:cNvSpPr/>
            <p:nvPr/>
          </p:nvSpPr>
          <p:spPr>
            <a:xfrm>
              <a:off x="505854" y="1912234"/>
              <a:ext cx="388386" cy="756213"/>
            </a:xfrm>
            <a:custGeom>
              <a:avLst/>
              <a:gdLst/>
              <a:ahLst/>
              <a:cxnLst/>
              <a:rect l="l" t="t" r="r" b="b"/>
              <a:pathLst>
                <a:path w="24446" h="47598" extrusionOk="0">
                  <a:moveTo>
                    <a:pt x="23475" y="1"/>
                  </a:moveTo>
                  <a:lnTo>
                    <a:pt x="23475" y="1"/>
                  </a:lnTo>
                  <a:cubicBezTo>
                    <a:pt x="23475" y="1"/>
                    <a:pt x="23475" y="1"/>
                    <a:pt x="23475" y="1"/>
                  </a:cubicBezTo>
                  <a:lnTo>
                    <a:pt x="23475" y="1"/>
                  </a:lnTo>
                  <a:cubicBezTo>
                    <a:pt x="23475" y="1"/>
                    <a:pt x="23475" y="1"/>
                    <a:pt x="23475" y="1"/>
                  </a:cubicBezTo>
                  <a:close/>
                  <a:moveTo>
                    <a:pt x="23475" y="1"/>
                  </a:moveTo>
                  <a:lnTo>
                    <a:pt x="23475" y="1"/>
                  </a:lnTo>
                  <a:cubicBezTo>
                    <a:pt x="23453" y="2"/>
                    <a:pt x="8292" y="595"/>
                    <a:pt x="8292" y="595"/>
                  </a:cubicBezTo>
                  <a:lnTo>
                    <a:pt x="0" y="47194"/>
                  </a:lnTo>
                  <a:lnTo>
                    <a:pt x="7100" y="47598"/>
                  </a:lnTo>
                  <a:cubicBezTo>
                    <a:pt x="7100" y="47598"/>
                    <a:pt x="14645" y="7430"/>
                    <a:pt x="15750" y="7329"/>
                  </a:cubicBezTo>
                  <a:cubicBezTo>
                    <a:pt x="15751" y="7329"/>
                    <a:pt x="15751" y="7329"/>
                    <a:pt x="15751" y="7329"/>
                  </a:cubicBezTo>
                  <a:cubicBezTo>
                    <a:pt x="16213" y="7329"/>
                    <a:pt x="16400" y="47194"/>
                    <a:pt x="16773" y="47194"/>
                  </a:cubicBezTo>
                  <a:cubicBezTo>
                    <a:pt x="16773" y="47194"/>
                    <a:pt x="16774" y="47194"/>
                    <a:pt x="16774" y="47194"/>
                  </a:cubicBezTo>
                  <a:cubicBezTo>
                    <a:pt x="16835" y="47181"/>
                    <a:pt x="17077" y="47175"/>
                    <a:pt x="17440" y="47175"/>
                  </a:cubicBezTo>
                  <a:cubicBezTo>
                    <a:pt x="19320" y="47175"/>
                    <a:pt x="24446" y="47325"/>
                    <a:pt x="24446" y="47325"/>
                  </a:cubicBezTo>
                  <a:cubicBezTo>
                    <a:pt x="24446" y="47325"/>
                    <a:pt x="23460" y="15"/>
                    <a:pt x="234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22;p48">
              <a:extLst>
                <a:ext uri="{FF2B5EF4-FFF2-40B4-BE49-F238E27FC236}">
                  <a16:creationId xmlns:a16="http://schemas.microsoft.com/office/drawing/2014/main" id="{8878FDE1-6664-11A0-AD6A-B1C0CFD88F6C}"/>
                </a:ext>
              </a:extLst>
            </p:cNvPr>
            <p:cNvSpPr/>
            <p:nvPr/>
          </p:nvSpPr>
          <p:spPr>
            <a:xfrm>
              <a:off x="716332" y="2013056"/>
              <a:ext cx="88080" cy="18779"/>
            </a:xfrm>
            <a:custGeom>
              <a:avLst/>
              <a:gdLst/>
              <a:ahLst/>
              <a:cxnLst/>
              <a:rect l="l" t="t" r="r" b="b"/>
              <a:pathLst>
                <a:path w="5544" h="1182" extrusionOk="0">
                  <a:moveTo>
                    <a:pt x="5513" y="0"/>
                  </a:moveTo>
                  <a:cubicBezTo>
                    <a:pt x="5351" y="0"/>
                    <a:pt x="4179" y="225"/>
                    <a:pt x="2757" y="528"/>
                  </a:cubicBezTo>
                  <a:cubicBezTo>
                    <a:pt x="1233" y="849"/>
                    <a:pt x="0" y="1144"/>
                    <a:pt x="8" y="1178"/>
                  </a:cubicBezTo>
                  <a:cubicBezTo>
                    <a:pt x="8" y="1180"/>
                    <a:pt x="15" y="1181"/>
                    <a:pt x="27" y="1181"/>
                  </a:cubicBezTo>
                  <a:cubicBezTo>
                    <a:pt x="191" y="1181"/>
                    <a:pt x="1366" y="960"/>
                    <a:pt x="2786" y="659"/>
                  </a:cubicBezTo>
                  <a:cubicBezTo>
                    <a:pt x="4310" y="333"/>
                    <a:pt x="5543" y="42"/>
                    <a:pt x="5532" y="4"/>
                  </a:cubicBezTo>
                  <a:cubicBezTo>
                    <a:pt x="5532" y="2"/>
                    <a:pt x="5525" y="0"/>
                    <a:pt x="551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23;p48">
              <a:extLst>
                <a:ext uri="{FF2B5EF4-FFF2-40B4-BE49-F238E27FC236}">
                  <a16:creationId xmlns:a16="http://schemas.microsoft.com/office/drawing/2014/main" id="{D5B0ECEF-BE9C-2259-AFBF-E41C36EFC74A}"/>
                </a:ext>
              </a:extLst>
            </p:cNvPr>
            <p:cNvSpPr/>
            <p:nvPr/>
          </p:nvSpPr>
          <p:spPr>
            <a:xfrm>
              <a:off x="513019" y="2621134"/>
              <a:ext cx="113897" cy="4163"/>
            </a:xfrm>
            <a:custGeom>
              <a:avLst/>
              <a:gdLst/>
              <a:ahLst/>
              <a:cxnLst/>
              <a:rect l="l" t="t" r="r" b="b"/>
              <a:pathLst>
                <a:path w="7169" h="262" extrusionOk="0">
                  <a:moveTo>
                    <a:pt x="497" y="1"/>
                  </a:moveTo>
                  <a:cubicBezTo>
                    <a:pt x="184" y="1"/>
                    <a:pt x="4" y="7"/>
                    <a:pt x="4" y="19"/>
                  </a:cubicBezTo>
                  <a:cubicBezTo>
                    <a:pt x="1" y="57"/>
                    <a:pt x="1603" y="139"/>
                    <a:pt x="3583" y="199"/>
                  </a:cubicBezTo>
                  <a:cubicBezTo>
                    <a:pt x="4901" y="239"/>
                    <a:pt x="6053" y="262"/>
                    <a:pt x="6676" y="262"/>
                  </a:cubicBezTo>
                  <a:cubicBezTo>
                    <a:pt x="6989" y="262"/>
                    <a:pt x="7169" y="256"/>
                    <a:pt x="7169" y="243"/>
                  </a:cubicBezTo>
                  <a:cubicBezTo>
                    <a:pt x="7169" y="206"/>
                    <a:pt x="5566" y="124"/>
                    <a:pt x="3587" y="64"/>
                  </a:cubicBezTo>
                  <a:cubicBezTo>
                    <a:pt x="2271" y="24"/>
                    <a:pt x="1120" y="1"/>
                    <a:pt x="497"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24;p48">
              <a:extLst>
                <a:ext uri="{FF2B5EF4-FFF2-40B4-BE49-F238E27FC236}">
                  <a16:creationId xmlns:a16="http://schemas.microsoft.com/office/drawing/2014/main" id="{92A481FB-12F4-530A-F714-63B5E5861450}"/>
                </a:ext>
              </a:extLst>
            </p:cNvPr>
            <p:cNvSpPr/>
            <p:nvPr/>
          </p:nvSpPr>
          <p:spPr>
            <a:xfrm>
              <a:off x="770445" y="2621087"/>
              <a:ext cx="122969" cy="4274"/>
            </a:xfrm>
            <a:custGeom>
              <a:avLst/>
              <a:gdLst/>
              <a:ahLst/>
              <a:cxnLst/>
              <a:rect l="l" t="t" r="r" b="b"/>
              <a:pathLst>
                <a:path w="7740" h="269" extrusionOk="0">
                  <a:moveTo>
                    <a:pt x="523" y="0"/>
                  </a:moveTo>
                  <a:cubicBezTo>
                    <a:pt x="192" y="0"/>
                    <a:pt x="2" y="6"/>
                    <a:pt x="1" y="19"/>
                  </a:cubicBezTo>
                  <a:cubicBezTo>
                    <a:pt x="1" y="56"/>
                    <a:pt x="1730" y="138"/>
                    <a:pt x="3866" y="202"/>
                  </a:cubicBezTo>
                  <a:cubicBezTo>
                    <a:pt x="5297" y="244"/>
                    <a:pt x="6546" y="268"/>
                    <a:pt x="7217" y="268"/>
                  </a:cubicBezTo>
                  <a:cubicBezTo>
                    <a:pt x="7548" y="268"/>
                    <a:pt x="7739" y="263"/>
                    <a:pt x="7740" y="250"/>
                  </a:cubicBezTo>
                  <a:cubicBezTo>
                    <a:pt x="7740" y="212"/>
                    <a:pt x="6007" y="131"/>
                    <a:pt x="3874" y="67"/>
                  </a:cubicBezTo>
                  <a:cubicBezTo>
                    <a:pt x="2441" y="25"/>
                    <a:pt x="1193" y="0"/>
                    <a:pt x="52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25;p48">
              <a:extLst>
                <a:ext uri="{FF2B5EF4-FFF2-40B4-BE49-F238E27FC236}">
                  <a16:creationId xmlns:a16="http://schemas.microsoft.com/office/drawing/2014/main" id="{09B5320C-1FB2-11A0-885D-6B043D4E0744}"/>
                </a:ext>
              </a:extLst>
            </p:cNvPr>
            <p:cNvSpPr/>
            <p:nvPr/>
          </p:nvSpPr>
          <p:spPr>
            <a:xfrm>
              <a:off x="566497" y="2033599"/>
              <a:ext cx="127942" cy="589569"/>
            </a:xfrm>
            <a:custGeom>
              <a:avLst/>
              <a:gdLst/>
              <a:ahLst/>
              <a:cxnLst/>
              <a:rect l="l" t="t" r="r" b="b"/>
              <a:pathLst>
                <a:path w="8053" h="37109" extrusionOk="0">
                  <a:moveTo>
                    <a:pt x="8016" y="0"/>
                  </a:moveTo>
                  <a:cubicBezTo>
                    <a:pt x="7980" y="0"/>
                    <a:pt x="6162" y="8300"/>
                    <a:pt x="3963" y="18538"/>
                  </a:cubicBezTo>
                  <a:cubicBezTo>
                    <a:pt x="1759" y="28786"/>
                    <a:pt x="0" y="37097"/>
                    <a:pt x="38" y="37109"/>
                  </a:cubicBezTo>
                  <a:cubicBezTo>
                    <a:pt x="38" y="37109"/>
                    <a:pt x="38" y="37109"/>
                    <a:pt x="38" y="37109"/>
                  </a:cubicBezTo>
                  <a:cubicBezTo>
                    <a:pt x="76" y="37109"/>
                    <a:pt x="1891" y="28812"/>
                    <a:pt x="4094" y="18567"/>
                  </a:cubicBezTo>
                  <a:cubicBezTo>
                    <a:pt x="6297" y="8322"/>
                    <a:pt x="8053" y="11"/>
                    <a:pt x="8016" y="0"/>
                  </a:cubicBezTo>
                  <a:cubicBezTo>
                    <a:pt x="8016" y="0"/>
                    <a:pt x="8016" y="0"/>
                    <a:pt x="8016"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26;p48">
              <a:extLst>
                <a:ext uri="{FF2B5EF4-FFF2-40B4-BE49-F238E27FC236}">
                  <a16:creationId xmlns:a16="http://schemas.microsoft.com/office/drawing/2014/main" id="{E191C486-0628-44A6-3ED5-FE593EE2FFD5}"/>
                </a:ext>
              </a:extLst>
            </p:cNvPr>
            <p:cNvSpPr/>
            <p:nvPr/>
          </p:nvSpPr>
          <p:spPr>
            <a:xfrm>
              <a:off x="825225" y="2030453"/>
              <a:ext cx="7245" cy="592779"/>
            </a:xfrm>
            <a:custGeom>
              <a:avLst/>
              <a:gdLst/>
              <a:ahLst/>
              <a:cxnLst/>
              <a:rect l="l" t="t" r="r" b="b"/>
              <a:pathLst>
                <a:path w="456" h="37311" extrusionOk="0">
                  <a:moveTo>
                    <a:pt x="273" y="0"/>
                  </a:moveTo>
                  <a:cubicBezTo>
                    <a:pt x="269" y="0"/>
                    <a:pt x="269" y="34"/>
                    <a:pt x="265" y="97"/>
                  </a:cubicBezTo>
                  <a:cubicBezTo>
                    <a:pt x="261" y="169"/>
                    <a:pt x="258" y="262"/>
                    <a:pt x="251" y="378"/>
                  </a:cubicBezTo>
                  <a:cubicBezTo>
                    <a:pt x="243" y="635"/>
                    <a:pt x="232" y="1001"/>
                    <a:pt x="213" y="1464"/>
                  </a:cubicBezTo>
                  <a:cubicBezTo>
                    <a:pt x="187" y="2410"/>
                    <a:pt x="153" y="3777"/>
                    <a:pt x="120" y="5461"/>
                  </a:cubicBezTo>
                  <a:cubicBezTo>
                    <a:pt x="52" y="8837"/>
                    <a:pt x="0" y="13503"/>
                    <a:pt x="26" y="18658"/>
                  </a:cubicBezTo>
                  <a:cubicBezTo>
                    <a:pt x="52" y="23808"/>
                    <a:pt x="146" y="28473"/>
                    <a:pt x="247" y="31849"/>
                  </a:cubicBezTo>
                  <a:cubicBezTo>
                    <a:pt x="295" y="33534"/>
                    <a:pt x="340" y="34901"/>
                    <a:pt x="381" y="35847"/>
                  </a:cubicBezTo>
                  <a:cubicBezTo>
                    <a:pt x="399" y="36309"/>
                    <a:pt x="415" y="36676"/>
                    <a:pt x="426" y="36929"/>
                  </a:cubicBezTo>
                  <a:cubicBezTo>
                    <a:pt x="433" y="37049"/>
                    <a:pt x="437" y="37142"/>
                    <a:pt x="441" y="37214"/>
                  </a:cubicBezTo>
                  <a:cubicBezTo>
                    <a:pt x="449" y="37276"/>
                    <a:pt x="449" y="37310"/>
                    <a:pt x="452" y="37310"/>
                  </a:cubicBezTo>
                  <a:cubicBezTo>
                    <a:pt x="456" y="37310"/>
                    <a:pt x="456" y="37276"/>
                    <a:pt x="456" y="37214"/>
                  </a:cubicBezTo>
                  <a:lnTo>
                    <a:pt x="456" y="36929"/>
                  </a:lnTo>
                  <a:cubicBezTo>
                    <a:pt x="449" y="36676"/>
                    <a:pt x="441" y="36309"/>
                    <a:pt x="433" y="35842"/>
                  </a:cubicBezTo>
                  <a:cubicBezTo>
                    <a:pt x="411" y="34890"/>
                    <a:pt x="381" y="33527"/>
                    <a:pt x="340" y="31846"/>
                  </a:cubicBezTo>
                  <a:cubicBezTo>
                    <a:pt x="269" y="28469"/>
                    <a:pt x="187" y="23808"/>
                    <a:pt x="161" y="18658"/>
                  </a:cubicBezTo>
                  <a:cubicBezTo>
                    <a:pt x="135" y="13503"/>
                    <a:pt x="172" y="8842"/>
                    <a:pt x="213" y="5465"/>
                  </a:cubicBezTo>
                  <a:cubicBezTo>
                    <a:pt x="235" y="3780"/>
                    <a:pt x="254" y="2417"/>
                    <a:pt x="269" y="1469"/>
                  </a:cubicBezTo>
                  <a:cubicBezTo>
                    <a:pt x="273" y="1001"/>
                    <a:pt x="277" y="635"/>
                    <a:pt x="277" y="378"/>
                  </a:cubicBezTo>
                  <a:lnTo>
                    <a:pt x="277" y="97"/>
                  </a:lnTo>
                  <a:cubicBezTo>
                    <a:pt x="277" y="34"/>
                    <a:pt x="277" y="0"/>
                    <a:pt x="273" y="0"/>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27;p48">
              <a:extLst>
                <a:ext uri="{FF2B5EF4-FFF2-40B4-BE49-F238E27FC236}">
                  <a16:creationId xmlns:a16="http://schemas.microsoft.com/office/drawing/2014/main" id="{C32FF8F3-625E-8ACA-A0C5-867509A2C337}"/>
                </a:ext>
              </a:extLst>
            </p:cNvPr>
            <p:cNvSpPr/>
            <p:nvPr/>
          </p:nvSpPr>
          <p:spPr>
            <a:xfrm>
              <a:off x="528923" y="1403087"/>
              <a:ext cx="609159" cy="525082"/>
            </a:xfrm>
            <a:custGeom>
              <a:avLst/>
              <a:gdLst/>
              <a:ahLst/>
              <a:cxnLst/>
              <a:rect l="l" t="t" r="r" b="b"/>
              <a:pathLst>
                <a:path w="38342" h="33050" extrusionOk="0">
                  <a:moveTo>
                    <a:pt x="34797" y="0"/>
                  </a:moveTo>
                  <a:cubicBezTo>
                    <a:pt x="34797" y="0"/>
                    <a:pt x="29299" y="8292"/>
                    <a:pt x="28836" y="8759"/>
                  </a:cubicBezTo>
                  <a:cubicBezTo>
                    <a:pt x="28369" y="9227"/>
                    <a:pt x="19756" y="10130"/>
                    <a:pt x="19756" y="10130"/>
                  </a:cubicBezTo>
                  <a:cubicBezTo>
                    <a:pt x="18806" y="9917"/>
                    <a:pt x="17092" y="9805"/>
                    <a:pt x="15211" y="9805"/>
                  </a:cubicBezTo>
                  <a:cubicBezTo>
                    <a:pt x="11862" y="9805"/>
                    <a:pt x="7985" y="10159"/>
                    <a:pt x="6952" y="10922"/>
                  </a:cubicBezTo>
                  <a:cubicBezTo>
                    <a:pt x="5555" y="11695"/>
                    <a:pt x="3855" y="13503"/>
                    <a:pt x="2981" y="17802"/>
                  </a:cubicBezTo>
                  <a:cubicBezTo>
                    <a:pt x="1491" y="25135"/>
                    <a:pt x="0" y="27838"/>
                    <a:pt x="2981" y="28862"/>
                  </a:cubicBezTo>
                  <a:cubicBezTo>
                    <a:pt x="4360" y="29336"/>
                    <a:pt x="5656" y="29590"/>
                    <a:pt x="6653" y="29729"/>
                  </a:cubicBezTo>
                  <a:lnTo>
                    <a:pt x="6571" y="33049"/>
                  </a:lnTo>
                  <a:lnTo>
                    <a:pt x="22026" y="32089"/>
                  </a:lnTo>
                  <a:lnTo>
                    <a:pt x="21235" y="23845"/>
                  </a:lnTo>
                  <a:cubicBezTo>
                    <a:pt x="21142" y="21530"/>
                    <a:pt x="21100" y="19117"/>
                    <a:pt x="21044" y="16981"/>
                  </a:cubicBezTo>
                  <a:cubicBezTo>
                    <a:pt x="22008" y="16614"/>
                    <a:pt x="30999" y="13212"/>
                    <a:pt x="31615" y="13122"/>
                  </a:cubicBezTo>
                  <a:cubicBezTo>
                    <a:pt x="32268" y="13028"/>
                    <a:pt x="38155" y="2145"/>
                    <a:pt x="38155" y="2145"/>
                  </a:cubicBezTo>
                  <a:cubicBezTo>
                    <a:pt x="38341" y="837"/>
                    <a:pt x="34797" y="0"/>
                    <a:pt x="34797"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28;p48">
              <a:extLst>
                <a:ext uri="{FF2B5EF4-FFF2-40B4-BE49-F238E27FC236}">
                  <a16:creationId xmlns:a16="http://schemas.microsoft.com/office/drawing/2014/main" id="{B8C48504-AFC7-DC08-1EA1-6DAEBE2F575B}"/>
                </a:ext>
              </a:extLst>
            </p:cNvPr>
            <p:cNvSpPr/>
            <p:nvPr/>
          </p:nvSpPr>
          <p:spPr>
            <a:xfrm>
              <a:off x="632716" y="1641591"/>
              <a:ext cx="9215" cy="286579"/>
            </a:xfrm>
            <a:custGeom>
              <a:avLst/>
              <a:gdLst/>
              <a:ahLst/>
              <a:cxnLst/>
              <a:rect l="l" t="t" r="r" b="b"/>
              <a:pathLst>
                <a:path w="580" h="18038" extrusionOk="0">
                  <a:moveTo>
                    <a:pt x="542" y="0"/>
                  </a:moveTo>
                  <a:cubicBezTo>
                    <a:pt x="504" y="0"/>
                    <a:pt x="363" y="4036"/>
                    <a:pt x="221" y="9016"/>
                  </a:cubicBezTo>
                  <a:cubicBezTo>
                    <a:pt x="83" y="13995"/>
                    <a:pt x="0" y="18037"/>
                    <a:pt x="38" y="18037"/>
                  </a:cubicBezTo>
                  <a:cubicBezTo>
                    <a:pt x="75" y="18037"/>
                    <a:pt x="217" y="14000"/>
                    <a:pt x="359" y="9020"/>
                  </a:cubicBezTo>
                  <a:cubicBezTo>
                    <a:pt x="497" y="4038"/>
                    <a:pt x="580" y="0"/>
                    <a:pt x="542" y="0"/>
                  </a:cubicBezTo>
                  <a:cubicBezTo>
                    <a:pt x="542" y="0"/>
                    <a:pt x="542" y="0"/>
                    <a:pt x="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29;p48">
              <a:extLst>
                <a:ext uri="{FF2B5EF4-FFF2-40B4-BE49-F238E27FC236}">
                  <a16:creationId xmlns:a16="http://schemas.microsoft.com/office/drawing/2014/main" id="{E3E2424D-FA28-BBA0-0CA2-C3866AE362ED}"/>
                </a:ext>
              </a:extLst>
            </p:cNvPr>
            <p:cNvSpPr/>
            <p:nvPr/>
          </p:nvSpPr>
          <p:spPr>
            <a:xfrm>
              <a:off x="986578" y="1542230"/>
              <a:ext cx="13234" cy="29710"/>
            </a:xfrm>
            <a:custGeom>
              <a:avLst/>
              <a:gdLst/>
              <a:ahLst/>
              <a:cxnLst/>
              <a:rect l="l" t="t" r="r" b="b"/>
              <a:pathLst>
                <a:path w="833" h="1870" extrusionOk="0">
                  <a:moveTo>
                    <a:pt x="32" y="1"/>
                  </a:moveTo>
                  <a:cubicBezTo>
                    <a:pt x="31" y="1"/>
                    <a:pt x="30" y="1"/>
                    <a:pt x="30" y="1"/>
                  </a:cubicBezTo>
                  <a:cubicBezTo>
                    <a:pt x="0" y="20"/>
                    <a:pt x="164" y="434"/>
                    <a:pt x="351" y="962"/>
                  </a:cubicBezTo>
                  <a:cubicBezTo>
                    <a:pt x="533" y="1474"/>
                    <a:pt x="754" y="1870"/>
                    <a:pt x="800" y="1870"/>
                  </a:cubicBezTo>
                  <a:cubicBezTo>
                    <a:pt x="801" y="1870"/>
                    <a:pt x="802" y="1869"/>
                    <a:pt x="803" y="1869"/>
                  </a:cubicBezTo>
                  <a:cubicBezTo>
                    <a:pt x="833" y="1854"/>
                    <a:pt x="664" y="1439"/>
                    <a:pt x="478" y="913"/>
                  </a:cubicBezTo>
                  <a:cubicBezTo>
                    <a:pt x="296" y="398"/>
                    <a:pt x="74"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30;p48">
              <a:extLst>
                <a:ext uri="{FF2B5EF4-FFF2-40B4-BE49-F238E27FC236}">
                  <a16:creationId xmlns:a16="http://schemas.microsoft.com/office/drawing/2014/main" id="{8C53EA28-9FDC-3B2E-9D04-91CBAB9C155F}"/>
                </a:ext>
              </a:extLst>
            </p:cNvPr>
            <p:cNvSpPr/>
            <p:nvPr/>
          </p:nvSpPr>
          <p:spPr>
            <a:xfrm>
              <a:off x="986578" y="1542230"/>
              <a:ext cx="23021" cy="18509"/>
            </a:xfrm>
            <a:custGeom>
              <a:avLst/>
              <a:gdLst/>
              <a:ahLst/>
              <a:cxnLst/>
              <a:rect l="l" t="t" r="r" b="b"/>
              <a:pathLst>
                <a:path w="1449" h="1165" extrusionOk="0">
                  <a:moveTo>
                    <a:pt x="34" y="0"/>
                  </a:moveTo>
                  <a:cubicBezTo>
                    <a:pt x="32" y="0"/>
                    <a:pt x="31" y="1"/>
                    <a:pt x="30" y="1"/>
                  </a:cubicBezTo>
                  <a:cubicBezTo>
                    <a:pt x="0" y="31"/>
                    <a:pt x="283" y="330"/>
                    <a:pt x="683" y="636"/>
                  </a:cubicBezTo>
                  <a:cubicBezTo>
                    <a:pt x="1063" y="926"/>
                    <a:pt x="1366" y="1165"/>
                    <a:pt x="1414" y="1165"/>
                  </a:cubicBezTo>
                  <a:cubicBezTo>
                    <a:pt x="1416" y="1165"/>
                    <a:pt x="1418" y="1164"/>
                    <a:pt x="1419" y="1163"/>
                  </a:cubicBezTo>
                  <a:cubicBezTo>
                    <a:pt x="1449" y="1137"/>
                    <a:pt x="1162" y="834"/>
                    <a:pt x="766" y="528"/>
                  </a:cubicBezTo>
                  <a:cubicBezTo>
                    <a:pt x="386" y="238"/>
                    <a:pt x="79"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31;p48">
              <a:extLst>
                <a:ext uri="{FF2B5EF4-FFF2-40B4-BE49-F238E27FC236}">
                  <a16:creationId xmlns:a16="http://schemas.microsoft.com/office/drawing/2014/main" id="{726CBE3A-E07E-5CD5-459A-98AE6FAAE76C}"/>
                </a:ext>
              </a:extLst>
            </p:cNvPr>
            <p:cNvSpPr/>
            <p:nvPr/>
          </p:nvSpPr>
          <p:spPr>
            <a:xfrm>
              <a:off x="1072387" y="1416465"/>
              <a:ext cx="58164" cy="31044"/>
            </a:xfrm>
            <a:custGeom>
              <a:avLst/>
              <a:gdLst/>
              <a:ahLst/>
              <a:cxnLst/>
              <a:rect l="l" t="t" r="r" b="b"/>
              <a:pathLst>
                <a:path w="3661" h="1954" extrusionOk="0">
                  <a:moveTo>
                    <a:pt x="16" y="1"/>
                  </a:moveTo>
                  <a:cubicBezTo>
                    <a:pt x="11" y="1"/>
                    <a:pt x="8" y="1"/>
                    <a:pt x="7" y="3"/>
                  </a:cubicBezTo>
                  <a:cubicBezTo>
                    <a:pt x="0" y="22"/>
                    <a:pt x="213" y="111"/>
                    <a:pt x="557" y="264"/>
                  </a:cubicBezTo>
                  <a:cubicBezTo>
                    <a:pt x="900" y="413"/>
                    <a:pt x="1367" y="630"/>
                    <a:pt x="1871" y="899"/>
                  </a:cubicBezTo>
                  <a:cubicBezTo>
                    <a:pt x="2372" y="1168"/>
                    <a:pt x="2812" y="1437"/>
                    <a:pt x="3126" y="1639"/>
                  </a:cubicBezTo>
                  <a:cubicBezTo>
                    <a:pt x="3427" y="1830"/>
                    <a:pt x="3617" y="1954"/>
                    <a:pt x="3646" y="1954"/>
                  </a:cubicBezTo>
                  <a:cubicBezTo>
                    <a:pt x="3648" y="1954"/>
                    <a:pt x="3649" y="1953"/>
                    <a:pt x="3649" y="1953"/>
                  </a:cubicBezTo>
                  <a:cubicBezTo>
                    <a:pt x="3660" y="1937"/>
                    <a:pt x="3485" y="1784"/>
                    <a:pt x="3182" y="1560"/>
                  </a:cubicBezTo>
                  <a:cubicBezTo>
                    <a:pt x="2876" y="1336"/>
                    <a:pt x="2443" y="1053"/>
                    <a:pt x="1935" y="779"/>
                  </a:cubicBezTo>
                  <a:cubicBezTo>
                    <a:pt x="1426" y="510"/>
                    <a:pt x="945" y="305"/>
                    <a:pt x="594" y="174"/>
                  </a:cubicBezTo>
                  <a:cubicBezTo>
                    <a:pt x="276" y="58"/>
                    <a:pt x="61" y="1"/>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32;p48">
              <a:extLst>
                <a:ext uri="{FF2B5EF4-FFF2-40B4-BE49-F238E27FC236}">
                  <a16:creationId xmlns:a16="http://schemas.microsoft.com/office/drawing/2014/main" id="{EA07704B-E67F-D9E0-BF73-44535C16F818}"/>
                </a:ext>
              </a:extLst>
            </p:cNvPr>
            <p:cNvSpPr/>
            <p:nvPr/>
          </p:nvSpPr>
          <p:spPr>
            <a:xfrm>
              <a:off x="608503" y="1778954"/>
              <a:ext cx="29980" cy="6768"/>
            </a:xfrm>
            <a:custGeom>
              <a:avLst/>
              <a:gdLst/>
              <a:ahLst/>
              <a:cxnLst/>
              <a:rect l="l" t="t" r="r" b="b"/>
              <a:pathLst>
                <a:path w="1887" h="426" extrusionOk="0">
                  <a:moveTo>
                    <a:pt x="40" y="1"/>
                  </a:moveTo>
                  <a:cubicBezTo>
                    <a:pt x="23" y="1"/>
                    <a:pt x="13" y="3"/>
                    <a:pt x="11" y="8"/>
                  </a:cubicBezTo>
                  <a:cubicBezTo>
                    <a:pt x="1" y="42"/>
                    <a:pt x="404" y="210"/>
                    <a:pt x="927" y="315"/>
                  </a:cubicBezTo>
                  <a:cubicBezTo>
                    <a:pt x="1306" y="391"/>
                    <a:pt x="1637" y="426"/>
                    <a:pt x="1791" y="426"/>
                  </a:cubicBezTo>
                  <a:cubicBezTo>
                    <a:pt x="1848" y="426"/>
                    <a:pt x="1881" y="421"/>
                    <a:pt x="1883" y="412"/>
                  </a:cubicBezTo>
                  <a:cubicBezTo>
                    <a:pt x="1887" y="370"/>
                    <a:pt x="1464" y="289"/>
                    <a:pt x="953" y="184"/>
                  </a:cubicBezTo>
                  <a:cubicBezTo>
                    <a:pt x="509" y="94"/>
                    <a:pt x="142"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33;p48">
              <a:extLst>
                <a:ext uri="{FF2B5EF4-FFF2-40B4-BE49-F238E27FC236}">
                  <a16:creationId xmlns:a16="http://schemas.microsoft.com/office/drawing/2014/main" id="{6B475B09-FB0C-9B0F-8722-604A671F95E3}"/>
                </a:ext>
              </a:extLst>
            </p:cNvPr>
            <p:cNvSpPr/>
            <p:nvPr/>
          </p:nvSpPr>
          <p:spPr>
            <a:xfrm>
              <a:off x="814961" y="1562010"/>
              <a:ext cx="50332" cy="65949"/>
            </a:xfrm>
            <a:custGeom>
              <a:avLst/>
              <a:gdLst/>
              <a:ahLst/>
              <a:cxnLst/>
              <a:rect l="l" t="t" r="r" b="b"/>
              <a:pathLst>
                <a:path w="3168" h="4151" extrusionOk="0">
                  <a:moveTo>
                    <a:pt x="3047" y="1"/>
                  </a:moveTo>
                  <a:cubicBezTo>
                    <a:pt x="3015" y="1"/>
                    <a:pt x="2976" y="2"/>
                    <a:pt x="2932" y="4"/>
                  </a:cubicBezTo>
                  <a:cubicBezTo>
                    <a:pt x="2783" y="11"/>
                    <a:pt x="2566" y="41"/>
                    <a:pt x="2308" y="116"/>
                  </a:cubicBezTo>
                  <a:cubicBezTo>
                    <a:pt x="1793" y="258"/>
                    <a:pt x="1098" y="635"/>
                    <a:pt x="612" y="1315"/>
                  </a:cubicBezTo>
                  <a:cubicBezTo>
                    <a:pt x="127" y="1994"/>
                    <a:pt x="0" y="2775"/>
                    <a:pt x="30" y="3306"/>
                  </a:cubicBezTo>
                  <a:cubicBezTo>
                    <a:pt x="45" y="3575"/>
                    <a:pt x="86" y="3792"/>
                    <a:pt x="127" y="3933"/>
                  </a:cubicBezTo>
                  <a:cubicBezTo>
                    <a:pt x="167" y="4075"/>
                    <a:pt x="200" y="4150"/>
                    <a:pt x="212" y="4150"/>
                  </a:cubicBezTo>
                  <a:cubicBezTo>
                    <a:pt x="212" y="4150"/>
                    <a:pt x="212" y="4150"/>
                    <a:pt x="213" y="4150"/>
                  </a:cubicBezTo>
                  <a:cubicBezTo>
                    <a:pt x="235" y="4146"/>
                    <a:pt x="127" y="3828"/>
                    <a:pt x="127" y="3306"/>
                  </a:cubicBezTo>
                  <a:cubicBezTo>
                    <a:pt x="119" y="2787"/>
                    <a:pt x="261" y="2044"/>
                    <a:pt x="721" y="1394"/>
                  </a:cubicBezTo>
                  <a:cubicBezTo>
                    <a:pt x="1188" y="744"/>
                    <a:pt x="1845" y="370"/>
                    <a:pt x="2334" y="206"/>
                  </a:cubicBezTo>
                  <a:cubicBezTo>
                    <a:pt x="2831" y="37"/>
                    <a:pt x="3167" y="37"/>
                    <a:pt x="3164" y="11"/>
                  </a:cubicBezTo>
                  <a:cubicBezTo>
                    <a:pt x="3164" y="6"/>
                    <a:pt x="3123"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34;p48">
              <a:extLst>
                <a:ext uri="{FF2B5EF4-FFF2-40B4-BE49-F238E27FC236}">
                  <a16:creationId xmlns:a16="http://schemas.microsoft.com/office/drawing/2014/main" id="{97C9F6A0-B5DA-A975-5FE0-FD2DFDF27258}"/>
                </a:ext>
              </a:extLst>
            </p:cNvPr>
            <p:cNvSpPr/>
            <p:nvPr/>
          </p:nvSpPr>
          <p:spPr>
            <a:xfrm>
              <a:off x="633240" y="1912822"/>
              <a:ext cx="245700" cy="15411"/>
            </a:xfrm>
            <a:custGeom>
              <a:avLst/>
              <a:gdLst/>
              <a:ahLst/>
              <a:cxnLst/>
              <a:rect l="l" t="t" r="r" b="b"/>
              <a:pathLst>
                <a:path w="15465" h="970" extrusionOk="0">
                  <a:moveTo>
                    <a:pt x="15382" y="0"/>
                  </a:moveTo>
                  <a:cubicBezTo>
                    <a:pt x="14846" y="0"/>
                    <a:pt x="11624" y="174"/>
                    <a:pt x="7729" y="416"/>
                  </a:cubicBezTo>
                  <a:cubicBezTo>
                    <a:pt x="3460" y="681"/>
                    <a:pt x="1" y="927"/>
                    <a:pt x="5" y="965"/>
                  </a:cubicBezTo>
                  <a:cubicBezTo>
                    <a:pt x="5" y="968"/>
                    <a:pt x="30" y="970"/>
                    <a:pt x="79" y="970"/>
                  </a:cubicBezTo>
                  <a:cubicBezTo>
                    <a:pt x="600" y="970"/>
                    <a:pt x="3829" y="793"/>
                    <a:pt x="7737" y="550"/>
                  </a:cubicBezTo>
                  <a:cubicBezTo>
                    <a:pt x="12006" y="285"/>
                    <a:pt x="15464" y="43"/>
                    <a:pt x="15460" y="5"/>
                  </a:cubicBezTo>
                  <a:cubicBezTo>
                    <a:pt x="15460" y="2"/>
                    <a:pt x="15434" y="0"/>
                    <a:pt x="153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35;p48">
              <a:extLst>
                <a:ext uri="{FF2B5EF4-FFF2-40B4-BE49-F238E27FC236}">
                  <a16:creationId xmlns:a16="http://schemas.microsoft.com/office/drawing/2014/main" id="{3EC7D958-5B80-EE3A-2E74-46C574B0C2E4}"/>
                </a:ext>
              </a:extLst>
            </p:cNvPr>
            <p:cNvSpPr/>
            <p:nvPr/>
          </p:nvSpPr>
          <p:spPr>
            <a:xfrm>
              <a:off x="575982" y="1559579"/>
              <a:ext cx="207475" cy="162609"/>
            </a:xfrm>
            <a:custGeom>
              <a:avLst/>
              <a:gdLst/>
              <a:ahLst/>
              <a:cxnLst/>
              <a:rect l="l" t="t" r="r" b="b"/>
              <a:pathLst>
                <a:path w="13059" h="10235" extrusionOk="0">
                  <a:moveTo>
                    <a:pt x="12910" y="0"/>
                  </a:moveTo>
                  <a:lnTo>
                    <a:pt x="12910" y="0"/>
                  </a:lnTo>
                  <a:cubicBezTo>
                    <a:pt x="12905" y="4"/>
                    <a:pt x="12910" y="71"/>
                    <a:pt x="12927" y="198"/>
                  </a:cubicBezTo>
                  <a:cubicBezTo>
                    <a:pt x="12936" y="261"/>
                    <a:pt x="12950" y="340"/>
                    <a:pt x="12958" y="433"/>
                  </a:cubicBezTo>
                  <a:cubicBezTo>
                    <a:pt x="12962" y="530"/>
                    <a:pt x="12969" y="639"/>
                    <a:pt x="12972" y="758"/>
                  </a:cubicBezTo>
                  <a:cubicBezTo>
                    <a:pt x="12988" y="1244"/>
                    <a:pt x="12920" y="1961"/>
                    <a:pt x="12603" y="2775"/>
                  </a:cubicBezTo>
                  <a:cubicBezTo>
                    <a:pt x="12278" y="3571"/>
                    <a:pt x="11688" y="4490"/>
                    <a:pt x="10702" y="5088"/>
                  </a:cubicBezTo>
                  <a:cubicBezTo>
                    <a:pt x="10582" y="5169"/>
                    <a:pt x="10452" y="5226"/>
                    <a:pt x="10321" y="5293"/>
                  </a:cubicBezTo>
                  <a:cubicBezTo>
                    <a:pt x="10190" y="5360"/>
                    <a:pt x="10048" y="5409"/>
                    <a:pt x="9907" y="5461"/>
                  </a:cubicBezTo>
                  <a:cubicBezTo>
                    <a:pt x="9619" y="5554"/>
                    <a:pt x="9324" y="5655"/>
                    <a:pt x="9024" y="5752"/>
                  </a:cubicBezTo>
                  <a:cubicBezTo>
                    <a:pt x="8726" y="5857"/>
                    <a:pt x="8423" y="5984"/>
                    <a:pt x="8140" y="6167"/>
                  </a:cubicBezTo>
                  <a:cubicBezTo>
                    <a:pt x="7863" y="6353"/>
                    <a:pt x="7613" y="6589"/>
                    <a:pt x="7404" y="6858"/>
                  </a:cubicBezTo>
                  <a:cubicBezTo>
                    <a:pt x="6985" y="7396"/>
                    <a:pt x="6709" y="7997"/>
                    <a:pt x="6376" y="8527"/>
                  </a:cubicBezTo>
                  <a:cubicBezTo>
                    <a:pt x="6055" y="9062"/>
                    <a:pt x="5663" y="9539"/>
                    <a:pt x="5163" y="9808"/>
                  </a:cubicBezTo>
                  <a:cubicBezTo>
                    <a:pt x="4748" y="10031"/>
                    <a:pt x="4291" y="10118"/>
                    <a:pt x="3859" y="10118"/>
                  </a:cubicBezTo>
                  <a:cubicBezTo>
                    <a:pt x="3771" y="10118"/>
                    <a:pt x="3683" y="10115"/>
                    <a:pt x="3597" y="10108"/>
                  </a:cubicBezTo>
                  <a:cubicBezTo>
                    <a:pt x="3089" y="10070"/>
                    <a:pt x="2630" y="9924"/>
                    <a:pt x="2238" y="9737"/>
                  </a:cubicBezTo>
                  <a:cubicBezTo>
                    <a:pt x="1450" y="9364"/>
                    <a:pt x="920" y="8879"/>
                    <a:pt x="557" y="8550"/>
                  </a:cubicBezTo>
                  <a:cubicBezTo>
                    <a:pt x="389" y="8389"/>
                    <a:pt x="255" y="8258"/>
                    <a:pt x="150" y="8162"/>
                  </a:cubicBezTo>
                  <a:cubicBezTo>
                    <a:pt x="60" y="8072"/>
                    <a:pt x="12" y="8027"/>
                    <a:pt x="5" y="8027"/>
                  </a:cubicBezTo>
                  <a:cubicBezTo>
                    <a:pt x="5" y="8027"/>
                    <a:pt x="5" y="8027"/>
                    <a:pt x="5" y="8027"/>
                  </a:cubicBezTo>
                  <a:cubicBezTo>
                    <a:pt x="1" y="8031"/>
                    <a:pt x="46" y="8083"/>
                    <a:pt x="131" y="8180"/>
                  </a:cubicBezTo>
                  <a:cubicBezTo>
                    <a:pt x="217" y="8274"/>
                    <a:pt x="348" y="8415"/>
                    <a:pt x="524" y="8587"/>
                  </a:cubicBezTo>
                  <a:cubicBezTo>
                    <a:pt x="871" y="8931"/>
                    <a:pt x="1398" y="9431"/>
                    <a:pt x="2197" y="9824"/>
                  </a:cubicBezTo>
                  <a:cubicBezTo>
                    <a:pt x="2593" y="10022"/>
                    <a:pt x="3067" y="10175"/>
                    <a:pt x="3590" y="10220"/>
                  </a:cubicBezTo>
                  <a:cubicBezTo>
                    <a:pt x="3691" y="10229"/>
                    <a:pt x="3794" y="10234"/>
                    <a:pt x="3898" y="10234"/>
                  </a:cubicBezTo>
                  <a:cubicBezTo>
                    <a:pt x="4333" y="10234"/>
                    <a:pt x="4794" y="10147"/>
                    <a:pt x="5218" y="9920"/>
                  </a:cubicBezTo>
                  <a:cubicBezTo>
                    <a:pt x="5749" y="9637"/>
                    <a:pt x="6164" y="9140"/>
                    <a:pt x="6488" y="8598"/>
                  </a:cubicBezTo>
                  <a:cubicBezTo>
                    <a:pt x="6825" y="8057"/>
                    <a:pt x="7105" y="7463"/>
                    <a:pt x="7512" y="6940"/>
                  </a:cubicBezTo>
                  <a:cubicBezTo>
                    <a:pt x="7714" y="6682"/>
                    <a:pt x="7949" y="6455"/>
                    <a:pt x="8214" y="6279"/>
                  </a:cubicBezTo>
                  <a:cubicBezTo>
                    <a:pt x="8479" y="6103"/>
                    <a:pt x="8774" y="5980"/>
                    <a:pt x="9069" y="5879"/>
                  </a:cubicBezTo>
                  <a:cubicBezTo>
                    <a:pt x="9364" y="5774"/>
                    <a:pt x="9664" y="5685"/>
                    <a:pt x="9951" y="5581"/>
                  </a:cubicBezTo>
                  <a:cubicBezTo>
                    <a:pt x="10093" y="5528"/>
                    <a:pt x="10238" y="5476"/>
                    <a:pt x="10373" y="5405"/>
                  </a:cubicBezTo>
                  <a:cubicBezTo>
                    <a:pt x="10507" y="5341"/>
                    <a:pt x="10646" y="5278"/>
                    <a:pt x="10765" y="5195"/>
                  </a:cubicBezTo>
                  <a:cubicBezTo>
                    <a:pt x="11777" y="4572"/>
                    <a:pt x="12372" y="3627"/>
                    <a:pt x="12693" y="2809"/>
                  </a:cubicBezTo>
                  <a:cubicBezTo>
                    <a:pt x="13003" y="1976"/>
                    <a:pt x="13058" y="1247"/>
                    <a:pt x="13025" y="758"/>
                  </a:cubicBezTo>
                  <a:cubicBezTo>
                    <a:pt x="13014" y="635"/>
                    <a:pt x="13006" y="527"/>
                    <a:pt x="12995" y="430"/>
                  </a:cubicBezTo>
                  <a:cubicBezTo>
                    <a:pt x="12984" y="337"/>
                    <a:pt x="12965" y="258"/>
                    <a:pt x="12954" y="194"/>
                  </a:cubicBezTo>
                  <a:cubicBezTo>
                    <a:pt x="12927" y="68"/>
                    <a:pt x="12913" y="0"/>
                    <a:pt x="129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36;p48">
              <a:extLst>
                <a:ext uri="{FF2B5EF4-FFF2-40B4-BE49-F238E27FC236}">
                  <a16:creationId xmlns:a16="http://schemas.microsoft.com/office/drawing/2014/main" id="{AC8E6A31-3422-6132-A5E2-5BB21E67AC28}"/>
                </a:ext>
              </a:extLst>
            </p:cNvPr>
            <p:cNvSpPr/>
            <p:nvPr/>
          </p:nvSpPr>
          <p:spPr>
            <a:xfrm>
              <a:off x="751586" y="1698801"/>
              <a:ext cx="122493" cy="163800"/>
            </a:xfrm>
            <a:custGeom>
              <a:avLst/>
              <a:gdLst/>
              <a:ahLst/>
              <a:cxnLst/>
              <a:rect l="l" t="t" r="r" b="b"/>
              <a:pathLst>
                <a:path w="7710" h="10310" extrusionOk="0">
                  <a:moveTo>
                    <a:pt x="7070" y="0"/>
                  </a:moveTo>
                  <a:cubicBezTo>
                    <a:pt x="7063" y="0"/>
                    <a:pt x="7063" y="71"/>
                    <a:pt x="7048" y="205"/>
                  </a:cubicBezTo>
                  <a:cubicBezTo>
                    <a:pt x="7029" y="336"/>
                    <a:pt x="7003" y="533"/>
                    <a:pt x="6887" y="762"/>
                  </a:cubicBezTo>
                  <a:cubicBezTo>
                    <a:pt x="6678" y="1210"/>
                    <a:pt x="6062" y="1748"/>
                    <a:pt x="5155" y="1841"/>
                  </a:cubicBezTo>
                  <a:cubicBezTo>
                    <a:pt x="4883" y="1880"/>
                    <a:pt x="4592" y="1885"/>
                    <a:pt x="4284" y="1885"/>
                  </a:cubicBezTo>
                  <a:cubicBezTo>
                    <a:pt x="4167" y="1885"/>
                    <a:pt x="4047" y="1884"/>
                    <a:pt x="3926" y="1884"/>
                  </a:cubicBezTo>
                  <a:cubicBezTo>
                    <a:pt x="3839" y="1884"/>
                    <a:pt x="3752" y="1885"/>
                    <a:pt x="3664" y="1886"/>
                  </a:cubicBezTo>
                  <a:cubicBezTo>
                    <a:pt x="3395" y="1890"/>
                    <a:pt x="3115" y="1900"/>
                    <a:pt x="2827" y="1953"/>
                  </a:cubicBezTo>
                  <a:cubicBezTo>
                    <a:pt x="2540" y="2009"/>
                    <a:pt x="2252" y="2099"/>
                    <a:pt x="1976" y="2237"/>
                  </a:cubicBezTo>
                  <a:cubicBezTo>
                    <a:pt x="1423" y="2510"/>
                    <a:pt x="922" y="2954"/>
                    <a:pt x="564" y="3519"/>
                  </a:cubicBezTo>
                  <a:cubicBezTo>
                    <a:pt x="198" y="4082"/>
                    <a:pt x="0" y="4777"/>
                    <a:pt x="7" y="5486"/>
                  </a:cubicBezTo>
                  <a:cubicBezTo>
                    <a:pt x="7" y="6200"/>
                    <a:pt x="205" y="6884"/>
                    <a:pt x="526" y="7466"/>
                  </a:cubicBezTo>
                  <a:cubicBezTo>
                    <a:pt x="852" y="8056"/>
                    <a:pt x="1303" y="8534"/>
                    <a:pt x="1800" y="8889"/>
                  </a:cubicBezTo>
                  <a:cubicBezTo>
                    <a:pt x="2297" y="9248"/>
                    <a:pt x="2835" y="9491"/>
                    <a:pt x="3358" y="9640"/>
                  </a:cubicBezTo>
                  <a:cubicBezTo>
                    <a:pt x="3881" y="9794"/>
                    <a:pt x="4389" y="9830"/>
                    <a:pt x="4848" y="9849"/>
                  </a:cubicBezTo>
                  <a:cubicBezTo>
                    <a:pt x="5303" y="9864"/>
                    <a:pt x="5718" y="9868"/>
                    <a:pt x="6077" y="9898"/>
                  </a:cubicBezTo>
                  <a:cubicBezTo>
                    <a:pt x="6443" y="9924"/>
                    <a:pt x="6753" y="9924"/>
                    <a:pt x="6999" y="9980"/>
                  </a:cubicBezTo>
                  <a:cubicBezTo>
                    <a:pt x="7249" y="10028"/>
                    <a:pt x="7422" y="10130"/>
                    <a:pt x="7537" y="10197"/>
                  </a:cubicBezTo>
                  <a:cubicBezTo>
                    <a:pt x="7645" y="10265"/>
                    <a:pt x="7701" y="10309"/>
                    <a:pt x="7709" y="10309"/>
                  </a:cubicBezTo>
                  <a:cubicBezTo>
                    <a:pt x="7709" y="10309"/>
                    <a:pt x="7709" y="10309"/>
                    <a:pt x="7709" y="10309"/>
                  </a:cubicBezTo>
                  <a:cubicBezTo>
                    <a:pt x="7709" y="10309"/>
                    <a:pt x="7698" y="10294"/>
                    <a:pt x="7672" y="10271"/>
                  </a:cubicBezTo>
                  <a:cubicBezTo>
                    <a:pt x="7646" y="10249"/>
                    <a:pt x="7608" y="10215"/>
                    <a:pt x="7552" y="10175"/>
                  </a:cubicBezTo>
                  <a:cubicBezTo>
                    <a:pt x="7440" y="10096"/>
                    <a:pt x="7265" y="9987"/>
                    <a:pt x="7015" y="9928"/>
                  </a:cubicBezTo>
                  <a:cubicBezTo>
                    <a:pt x="6760" y="9864"/>
                    <a:pt x="6443" y="9856"/>
                    <a:pt x="6084" y="9823"/>
                  </a:cubicBezTo>
                  <a:cubicBezTo>
                    <a:pt x="5722" y="9785"/>
                    <a:pt x="5308" y="9775"/>
                    <a:pt x="4852" y="9752"/>
                  </a:cubicBezTo>
                  <a:cubicBezTo>
                    <a:pt x="4396" y="9730"/>
                    <a:pt x="3900" y="9685"/>
                    <a:pt x="3388" y="9532"/>
                  </a:cubicBezTo>
                  <a:cubicBezTo>
                    <a:pt x="2879" y="9382"/>
                    <a:pt x="2357" y="9144"/>
                    <a:pt x="1874" y="8789"/>
                  </a:cubicBezTo>
                  <a:cubicBezTo>
                    <a:pt x="1393" y="8437"/>
                    <a:pt x="952" y="7974"/>
                    <a:pt x="642" y="7403"/>
                  </a:cubicBezTo>
                  <a:cubicBezTo>
                    <a:pt x="333" y="6839"/>
                    <a:pt x="142" y="6174"/>
                    <a:pt x="142" y="5486"/>
                  </a:cubicBezTo>
                  <a:cubicBezTo>
                    <a:pt x="135" y="4800"/>
                    <a:pt x="325" y="4134"/>
                    <a:pt x="676" y="3589"/>
                  </a:cubicBezTo>
                  <a:cubicBezTo>
                    <a:pt x="1019" y="3043"/>
                    <a:pt x="1502" y="2614"/>
                    <a:pt x="2031" y="2349"/>
                  </a:cubicBezTo>
                  <a:cubicBezTo>
                    <a:pt x="2297" y="2214"/>
                    <a:pt x="2574" y="2125"/>
                    <a:pt x="2850" y="2069"/>
                  </a:cubicBezTo>
                  <a:cubicBezTo>
                    <a:pt x="3126" y="2021"/>
                    <a:pt x="3398" y="2002"/>
                    <a:pt x="3667" y="1998"/>
                  </a:cubicBezTo>
                  <a:cubicBezTo>
                    <a:pt x="4202" y="1987"/>
                    <a:pt x="4706" y="2005"/>
                    <a:pt x="5165" y="1935"/>
                  </a:cubicBezTo>
                  <a:cubicBezTo>
                    <a:pt x="5625" y="1871"/>
                    <a:pt x="6032" y="1718"/>
                    <a:pt x="6327" y="1497"/>
                  </a:cubicBezTo>
                  <a:cubicBezTo>
                    <a:pt x="6626" y="1281"/>
                    <a:pt x="6827" y="1019"/>
                    <a:pt x="6936" y="784"/>
                  </a:cubicBezTo>
                  <a:cubicBezTo>
                    <a:pt x="7044" y="545"/>
                    <a:pt x="7067" y="340"/>
                    <a:pt x="7074" y="209"/>
                  </a:cubicBezTo>
                  <a:cubicBezTo>
                    <a:pt x="7082" y="138"/>
                    <a:pt x="7078" y="90"/>
                    <a:pt x="7074" y="52"/>
                  </a:cubicBezTo>
                  <a:cubicBezTo>
                    <a:pt x="7074" y="18"/>
                    <a:pt x="7070" y="0"/>
                    <a:pt x="7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37;p48">
              <a:extLst>
                <a:ext uri="{FF2B5EF4-FFF2-40B4-BE49-F238E27FC236}">
                  <a16:creationId xmlns:a16="http://schemas.microsoft.com/office/drawing/2014/main" id="{5C358293-07F7-AEBE-CF65-7E1A83CFA640}"/>
                </a:ext>
              </a:extLst>
            </p:cNvPr>
            <p:cNvSpPr/>
            <p:nvPr/>
          </p:nvSpPr>
          <p:spPr>
            <a:xfrm>
              <a:off x="639595" y="1767451"/>
              <a:ext cx="98773" cy="155491"/>
            </a:xfrm>
            <a:custGeom>
              <a:avLst/>
              <a:gdLst/>
              <a:ahLst/>
              <a:cxnLst/>
              <a:rect l="l" t="t" r="r" b="b"/>
              <a:pathLst>
                <a:path w="6217" h="9787" extrusionOk="0">
                  <a:moveTo>
                    <a:pt x="861" y="0"/>
                  </a:moveTo>
                  <a:cubicBezTo>
                    <a:pt x="736" y="0"/>
                    <a:pt x="624" y="12"/>
                    <a:pt x="528" y="30"/>
                  </a:cubicBezTo>
                  <a:cubicBezTo>
                    <a:pt x="165" y="101"/>
                    <a:pt x="0" y="232"/>
                    <a:pt x="0" y="232"/>
                  </a:cubicBezTo>
                  <a:cubicBezTo>
                    <a:pt x="1" y="233"/>
                    <a:pt x="1" y="233"/>
                    <a:pt x="3" y="233"/>
                  </a:cubicBezTo>
                  <a:cubicBezTo>
                    <a:pt x="26" y="233"/>
                    <a:pt x="201" y="131"/>
                    <a:pt x="535" y="82"/>
                  </a:cubicBezTo>
                  <a:cubicBezTo>
                    <a:pt x="612" y="71"/>
                    <a:pt x="700" y="64"/>
                    <a:pt x="795" y="64"/>
                  </a:cubicBezTo>
                  <a:cubicBezTo>
                    <a:pt x="1128" y="64"/>
                    <a:pt x="1554" y="151"/>
                    <a:pt x="1958" y="444"/>
                  </a:cubicBezTo>
                  <a:cubicBezTo>
                    <a:pt x="2212" y="632"/>
                    <a:pt x="2436" y="908"/>
                    <a:pt x="2559" y="1259"/>
                  </a:cubicBezTo>
                  <a:cubicBezTo>
                    <a:pt x="2683" y="1610"/>
                    <a:pt x="2709" y="2013"/>
                    <a:pt x="2664" y="2432"/>
                  </a:cubicBezTo>
                  <a:cubicBezTo>
                    <a:pt x="2589" y="3280"/>
                    <a:pt x="2148" y="4139"/>
                    <a:pt x="2007" y="5136"/>
                  </a:cubicBezTo>
                  <a:cubicBezTo>
                    <a:pt x="1931" y="5633"/>
                    <a:pt x="1984" y="6145"/>
                    <a:pt x="2174" y="6585"/>
                  </a:cubicBezTo>
                  <a:cubicBezTo>
                    <a:pt x="2272" y="6806"/>
                    <a:pt x="2402" y="7007"/>
                    <a:pt x="2570" y="7171"/>
                  </a:cubicBezTo>
                  <a:cubicBezTo>
                    <a:pt x="2738" y="7336"/>
                    <a:pt x="2940" y="7452"/>
                    <a:pt x="3150" y="7523"/>
                  </a:cubicBezTo>
                  <a:cubicBezTo>
                    <a:pt x="3575" y="7661"/>
                    <a:pt x="3993" y="7646"/>
                    <a:pt x="4367" y="7687"/>
                  </a:cubicBezTo>
                  <a:cubicBezTo>
                    <a:pt x="4553" y="7706"/>
                    <a:pt x="4733" y="7736"/>
                    <a:pt x="4898" y="7788"/>
                  </a:cubicBezTo>
                  <a:cubicBezTo>
                    <a:pt x="5058" y="7840"/>
                    <a:pt x="5208" y="7915"/>
                    <a:pt x="5338" y="8000"/>
                  </a:cubicBezTo>
                  <a:cubicBezTo>
                    <a:pt x="5865" y="8367"/>
                    <a:pt x="6074" y="8890"/>
                    <a:pt x="6137" y="9229"/>
                  </a:cubicBezTo>
                  <a:cubicBezTo>
                    <a:pt x="6205" y="9584"/>
                    <a:pt x="6149" y="9786"/>
                    <a:pt x="6167" y="9786"/>
                  </a:cubicBezTo>
                  <a:cubicBezTo>
                    <a:pt x="6171" y="9786"/>
                    <a:pt x="6182" y="9738"/>
                    <a:pt x="6197" y="9644"/>
                  </a:cubicBezTo>
                  <a:cubicBezTo>
                    <a:pt x="6208" y="9547"/>
                    <a:pt x="6216" y="9405"/>
                    <a:pt x="6189" y="9222"/>
                  </a:cubicBezTo>
                  <a:cubicBezTo>
                    <a:pt x="6137" y="8867"/>
                    <a:pt x="5939" y="8319"/>
                    <a:pt x="5394" y="7922"/>
                  </a:cubicBezTo>
                  <a:cubicBezTo>
                    <a:pt x="5256" y="7829"/>
                    <a:pt x="5103" y="7747"/>
                    <a:pt x="4927" y="7687"/>
                  </a:cubicBezTo>
                  <a:cubicBezTo>
                    <a:pt x="4755" y="7631"/>
                    <a:pt x="4569" y="7597"/>
                    <a:pt x="4379" y="7575"/>
                  </a:cubicBezTo>
                  <a:cubicBezTo>
                    <a:pt x="3998" y="7530"/>
                    <a:pt x="3586" y="7538"/>
                    <a:pt x="3191" y="7407"/>
                  </a:cubicBezTo>
                  <a:cubicBezTo>
                    <a:pt x="2996" y="7340"/>
                    <a:pt x="2813" y="7231"/>
                    <a:pt x="2660" y="7078"/>
                  </a:cubicBezTo>
                  <a:cubicBezTo>
                    <a:pt x="2507" y="6929"/>
                    <a:pt x="2388" y="6738"/>
                    <a:pt x="2294" y="6533"/>
                  </a:cubicBezTo>
                  <a:cubicBezTo>
                    <a:pt x="2119" y="6114"/>
                    <a:pt x="2070" y="5633"/>
                    <a:pt x="2141" y="5154"/>
                  </a:cubicBezTo>
                  <a:cubicBezTo>
                    <a:pt x="2276" y="4187"/>
                    <a:pt x="2712" y="3321"/>
                    <a:pt x="2787" y="2447"/>
                  </a:cubicBezTo>
                  <a:cubicBezTo>
                    <a:pt x="2832" y="2013"/>
                    <a:pt x="2802" y="1587"/>
                    <a:pt x="2664" y="1222"/>
                  </a:cubicBezTo>
                  <a:cubicBezTo>
                    <a:pt x="2533" y="851"/>
                    <a:pt x="2283" y="557"/>
                    <a:pt x="2014" y="366"/>
                  </a:cubicBezTo>
                  <a:cubicBezTo>
                    <a:pt x="1611" y="86"/>
                    <a:pt x="1194" y="0"/>
                    <a:pt x="8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38;p48">
              <a:extLst>
                <a:ext uri="{FF2B5EF4-FFF2-40B4-BE49-F238E27FC236}">
                  <a16:creationId xmlns:a16="http://schemas.microsoft.com/office/drawing/2014/main" id="{7C71DF75-B83A-9BD2-F188-C8B205EECD8E}"/>
                </a:ext>
              </a:extLst>
            </p:cNvPr>
            <p:cNvSpPr/>
            <p:nvPr/>
          </p:nvSpPr>
          <p:spPr>
            <a:xfrm>
              <a:off x="722258" y="1692923"/>
              <a:ext cx="27787" cy="27231"/>
            </a:xfrm>
            <a:custGeom>
              <a:avLst/>
              <a:gdLst/>
              <a:ahLst/>
              <a:cxnLst/>
              <a:rect l="l" t="t" r="r" b="b"/>
              <a:pathLst>
                <a:path w="1749" h="1714" extrusionOk="0">
                  <a:moveTo>
                    <a:pt x="844" y="0"/>
                  </a:moveTo>
                  <a:cubicBezTo>
                    <a:pt x="760" y="0"/>
                    <a:pt x="686" y="13"/>
                    <a:pt x="628" y="29"/>
                  </a:cubicBezTo>
                  <a:cubicBezTo>
                    <a:pt x="501" y="71"/>
                    <a:pt x="441" y="119"/>
                    <a:pt x="445" y="124"/>
                  </a:cubicBezTo>
                  <a:cubicBezTo>
                    <a:pt x="446" y="125"/>
                    <a:pt x="448" y="126"/>
                    <a:pt x="452" y="126"/>
                  </a:cubicBezTo>
                  <a:cubicBezTo>
                    <a:pt x="473" y="126"/>
                    <a:pt x="534" y="101"/>
                    <a:pt x="639" y="82"/>
                  </a:cubicBezTo>
                  <a:cubicBezTo>
                    <a:pt x="678" y="76"/>
                    <a:pt x="722" y="72"/>
                    <a:pt x="772" y="72"/>
                  </a:cubicBezTo>
                  <a:cubicBezTo>
                    <a:pt x="881" y="72"/>
                    <a:pt x="1015" y="92"/>
                    <a:pt x="1151" y="157"/>
                  </a:cubicBezTo>
                  <a:cubicBezTo>
                    <a:pt x="1349" y="243"/>
                    <a:pt x="1555" y="448"/>
                    <a:pt x="1581" y="732"/>
                  </a:cubicBezTo>
                  <a:cubicBezTo>
                    <a:pt x="1614" y="1012"/>
                    <a:pt x="1479" y="1352"/>
                    <a:pt x="1193" y="1505"/>
                  </a:cubicBezTo>
                  <a:cubicBezTo>
                    <a:pt x="1092" y="1557"/>
                    <a:pt x="983" y="1580"/>
                    <a:pt x="875" y="1580"/>
                  </a:cubicBezTo>
                  <a:cubicBezTo>
                    <a:pt x="673" y="1580"/>
                    <a:pt x="475" y="1500"/>
                    <a:pt x="341" y="1379"/>
                  </a:cubicBezTo>
                  <a:cubicBezTo>
                    <a:pt x="124" y="1188"/>
                    <a:pt x="86" y="900"/>
                    <a:pt x="139" y="691"/>
                  </a:cubicBezTo>
                  <a:cubicBezTo>
                    <a:pt x="191" y="478"/>
                    <a:pt x="307" y="332"/>
                    <a:pt x="400" y="250"/>
                  </a:cubicBezTo>
                  <a:cubicBezTo>
                    <a:pt x="498" y="168"/>
                    <a:pt x="565" y="141"/>
                    <a:pt x="561" y="131"/>
                  </a:cubicBezTo>
                  <a:cubicBezTo>
                    <a:pt x="560" y="130"/>
                    <a:pt x="557" y="129"/>
                    <a:pt x="553" y="129"/>
                  </a:cubicBezTo>
                  <a:cubicBezTo>
                    <a:pt x="531" y="129"/>
                    <a:pt x="464" y="147"/>
                    <a:pt x="371" y="209"/>
                  </a:cubicBezTo>
                  <a:cubicBezTo>
                    <a:pt x="258" y="280"/>
                    <a:pt x="117" y="433"/>
                    <a:pt x="45" y="669"/>
                  </a:cubicBezTo>
                  <a:cubicBezTo>
                    <a:pt x="12" y="784"/>
                    <a:pt x="0" y="922"/>
                    <a:pt x="27" y="1068"/>
                  </a:cubicBezTo>
                  <a:cubicBezTo>
                    <a:pt x="57" y="1210"/>
                    <a:pt x="135" y="1360"/>
                    <a:pt x="258" y="1468"/>
                  </a:cubicBezTo>
                  <a:cubicBezTo>
                    <a:pt x="413" y="1615"/>
                    <a:pt x="641" y="1714"/>
                    <a:pt x="880" y="1714"/>
                  </a:cubicBezTo>
                  <a:cubicBezTo>
                    <a:pt x="1005" y="1714"/>
                    <a:pt x="1133" y="1687"/>
                    <a:pt x="1255" y="1625"/>
                  </a:cubicBezTo>
                  <a:cubicBezTo>
                    <a:pt x="1603" y="1438"/>
                    <a:pt x="1748" y="1038"/>
                    <a:pt x="1704" y="717"/>
                  </a:cubicBezTo>
                  <a:cubicBezTo>
                    <a:pt x="1686" y="553"/>
                    <a:pt x="1610" y="407"/>
                    <a:pt x="1517" y="298"/>
                  </a:cubicBezTo>
                  <a:cubicBezTo>
                    <a:pt x="1420" y="186"/>
                    <a:pt x="1300" y="115"/>
                    <a:pt x="1188" y="67"/>
                  </a:cubicBezTo>
                  <a:cubicBezTo>
                    <a:pt x="1064" y="18"/>
                    <a:pt x="946" y="0"/>
                    <a:pt x="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39;p48">
              <a:extLst>
                <a:ext uri="{FF2B5EF4-FFF2-40B4-BE49-F238E27FC236}">
                  <a16:creationId xmlns:a16="http://schemas.microsoft.com/office/drawing/2014/main" id="{2E512A88-22F0-41E4-637F-5526753A3518}"/>
                </a:ext>
              </a:extLst>
            </p:cNvPr>
            <p:cNvSpPr/>
            <p:nvPr/>
          </p:nvSpPr>
          <p:spPr>
            <a:xfrm>
              <a:off x="560602" y="1755567"/>
              <a:ext cx="49045" cy="115026"/>
            </a:xfrm>
            <a:custGeom>
              <a:avLst/>
              <a:gdLst/>
              <a:ahLst/>
              <a:cxnLst/>
              <a:rect l="l" t="t" r="r" b="b"/>
              <a:pathLst>
                <a:path w="3087" h="7240" extrusionOk="0">
                  <a:moveTo>
                    <a:pt x="21" y="1"/>
                  </a:moveTo>
                  <a:cubicBezTo>
                    <a:pt x="20" y="1"/>
                    <a:pt x="20" y="1"/>
                    <a:pt x="20" y="1"/>
                  </a:cubicBezTo>
                  <a:cubicBezTo>
                    <a:pt x="1" y="24"/>
                    <a:pt x="397" y="270"/>
                    <a:pt x="920" y="797"/>
                  </a:cubicBezTo>
                  <a:cubicBezTo>
                    <a:pt x="1051" y="932"/>
                    <a:pt x="1189" y="1077"/>
                    <a:pt x="1323" y="1249"/>
                  </a:cubicBezTo>
                  <a:cubicBezTo>
                    <a:pt x="1469" y="1409"/>
                    <a:pt x="1600" y="1604"/>
                    <a:pt x="1742" y="1801"/>
                  </a:cubicBezTo>
                  <a:cubicBezTo>
                    <a:pt x="2011" y="2213"/>
                    <a:pt x="2272" y="2687"/>
                    <a:pt x="2481" y="3209"/>
                  </a:cubicBezTo>
                  <a:cubicBezTo>
                    <a:pt x="2683" y="3737"/>
                    <a:pt x="2814" y="4263"/>
                    <a:pt x="2892" y="4745"/>
                  </a:cubicBezTo>
                  <a:cubicBezTo>
                    <a:pt x="2922" y="4988"/>
                    <a:pt x="2955" y="5219"/>
                    <a:pt x="2959" y="5436"/>
                  </a:cubicBezTo>
                  <a:cubicBezTo>
                    <a:pt x="2978" y="5652"/>
                    <a:pt x="2974" y="5857"/>
                    <a:pt x="2967" y="6041"/>
                  </a:cubicBezTo>
                  <a:cubicBezTo>
                    <a:pt x="2941" y="6784"/>
                    <a:pt x="2817" y="7233"/>
                    <a:pt x="2847" y="7240"/>
                  </a:cubicBezTo>
                  <a:cubicBezTo>
                    <a:pt x="2847" y="7240"/>
                    <a:pt x="2847" y="7240"/>
                    <a:pt x="2847" y="7240"/>
                  </a:cubicBezTo>
                  <a:cubicBezTo>
                    <a:pt x="2856" y="7240"/>
                    <a:pt x="2889" y="7128"/>
                    <a:pt x="2937" y="6926"/>
                  </a:cubicBezTo>
                  <a:cubicBezTo>
                    <a:pt x="2964" y="6826"/>
                    <a:pt x="2993" y="6698"/>
                    <a:pt x="3008" y="6552"/>
                  </a:cubicBezTo>
                  <a:cubicBezTo>
                    <a:pt x="3026" y="6403"/>
                    <a:pt x="3060" y="6235"/>
                    <a:pt x="3064" y="6048"/>
                  </a:cubicBezTo>
                  <a:cubicBezTo>
                    <a:pt x="3076" y="5857"/>
                    <a:pt x="3086" y="5652"/>
                    <a:pt x="3071" y="5432"/>
                  </a:cubicBezTo>
                  <a:cubicBezTo>
                    <a:pt x="3076" y="5208"/>
                    <a:pt x="3042" y="4976"/>
                    <a:pt x="3016" y="4726"/>
                  </a:cubicBezTo>
                  <a:cubicBezTo>
                    <a:pt x="2941" y="4233"/>
                    <a:pt x="2814" y="3699"/>
                    <a:pt x="2609" y="3161"/>
                  </a:cubicBezTo>
                  <a:cubicBezTo>
                    <a:pt x="2395" y="2627"/>
                    <a:pt x="2126" y="2145"/>
                    <a:pt x="1847" y="1734"/>
                  </a:cubicBezTo>
                  <a:cubicBezTo>
                    <a:pt x="1697" y="1532"/>
                    <a:pt x="1562" y="1339"/>
                    <a:pt x="1409" y="1174"/>
                  </a:cubicBezTo>
                  <a:cubicBezTo>
                    <a:pt x="1271" y="1006"/>
                    <a:pt x="1121" y="860"/>
                    <a:pt x="987" y="730"/>
                  </a:cubicBezTo>
                  <a:cubicBezTo>
                    <a:pt x="857" y="595"/>
                    <a:pt x="718" y="491"/>
                    <a:pt x="602" y="397"/>
                  </a:cubicBezTo>
                  <a:cubicBezTo>
                    <a:pt x="490" y="300"/>
                    <a:pt x="386" y="225"/>
                    <a:pt x="297" y="170"/>
                  </a:cubicBezTo>
                  <a:cubicBezTo>
                    <a:pt x="131" y="59"/>
                    <a:pt x="34"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40;p48">
              <a:extLst>
                <a:ext uri="{FF2B5EF4-FFF2-40B4-BE49-F238E27FC236}">
                  <a16:creationId xmlns:a16="http://schemas.microsoft.com/office/drawing/2014/main" id="{D71890B6-5558-C7B3-6AE3-5927EEA394AD}"/>
                </a:ext>
              </a:extLst>
            </p:cNvPr>
            <p:cNvSpPr/>
            <p:nvPr/>
          </p:nvSpPr>
          <p:spPr>
            <a:xfrm>
              <a:off x="904551" y="1590480"/>
              <a:ext cx="128848" cy="65965"/>
            </a:xfrm>
            <a:custGeom>
              <a:avLst/>
              <a:gdLst/>
              <a:ahLst/>
              <a:cxnLst/>
              <a:rect l="l" t="t" r="r" b="b"/>
              <a:pathLst>
                <a:path w="8110" h="4152" extrusionOk="0">
                  <a:moveTo>
                    <a:pt x="4215" y="1"/>
                  </a:moveTo>
                  <a:cubicBezTo>
                    <a:pt x="3803" y="1"/>
                    <a:pt x="3373" y="46"/>
                    <a:pt x="2941" y="154"/>
                  </a:cubicBezTo>
                  <a:cubicBezTo>
                    <a:pt x="2212" y="337"/>
                    <a:pt x="1562" y="692"/>
                    <a:pt x="1088" y="1144"/>
                  </a:cubicBezTo>
                  <a:cubicBezTo>
                    <a:pt x="614" y="1596"/>
                    <a:pt x="304" y="2119"/>
                    <a:pt x="157" y="2590"/>
                  </a:cubicBezTo>
                  <a:cubicBezTo>
                    <a:pt x="5" y="3060"/>
                    <a:pt x="1" y="3467"/>
                    <a:pt x="38" y="3740"/>
                  </a:cubicBezTo>
                  <a:cubicBezTo>
                    <a:pt x="61" y="3874"/>
                    <a:pt x="79" y="3979"/>
                    <a:pt x="102" y="4050"/>
                  </a:cubicBezTo>
                  <a:cubicBezTo>
                    <a:pt x="123" y="4114"/>
                    <a:pt x="134" y="4151"/>
                    <a:pt x="139" y="4151"/>
                  </a:cubicBezTo>
                  <a:cubicBezTo>
                    <a:pt x="139" y="4151"/>
                    <a:pt x="139" y="4151"/>
                    <a:pt x="140" y="4151"/>
                  </a:cubicBezTo>
                  <a:cubicBezTo>
                    <a:pt x="154" y="4147"/>
                    <a:pt x="113" y="4005"/>
                    <a:pt x="90" y="3736"/>
                  </a:cubicBezTo>
                  <a:cubicBezTo>
                    <a:pt x="72" y="3467"/>
                    <a:pt x="90" y="3071"/>
                    <a:pt x="247" y="2619"/>
                  </a:cubicBezTo>
                  <a:cubicBezTo>
                    <a:pt x="400" y="2167"/>
                    <a:pt x="711" y="1667"/>
                    <a:pt x="1174" y="1238"/>
                  </a:cubicBezTo>
                  <a:cubicBezTo>
                    <a:pt x="1637" y="804"/>
                    <a:pt x="2264" y="464"/>
                    <a:pt x="2974" y="285"/>
                  </a:cubicBezTo>
                  <a:cubicBezTo>
                    <a:pt x="3403" y="176"/>
                    <a:pt x="3832" y="131"/>
                    <a:pt x="4244" y="131"/>
                  </a:cubicBezTo>
                  <a:cubicBezTo>
                    <a:pt x="4513" y="131"/>
                    <a:pt x="4775" y="150"/>
                    <a:pt x="5025" y="184"/>
                  </a:cubicBezTo>
                  <a:cubicBezTo>
                    <a:pt x="5656" y="270"/>
                    <a:pt x="6208" y="438"/>
                    <a:pt x="6665" y="599"/>
                  </a:cubicBezTo>
                  <a:cubicBezTo>
                    <a:pt x="7120" y="767"/>
                    <a:pt x="7475" y="928"/>
                    <a:pt x="7722" y="1043"/>
                  </a:cubicBezTo>
                  <a:cubicBezTo>
                    <a:pt x="7955" y="1153"/>
                    <a:pt x="8089" y="1216"/>
                    <a:pt x="8108" y="1216"/>
                  </a:cubicBezTo>
                  <a:cubicBezTo>
                    <a:pt x="8109" y="1216"/>
                    <a:pt x="8109" y="1216"/>
                    <a:pt x="8110" y="1215"/>
                  </a:cubicBezTo>
                  <a:cubicBezTo>
                    <a:pt x="8110" y="1211"/>
                    <a:pt x="8080" y="1188"/>
                    <a:pt x="8016" y="1152"/>
                  </a:cubicBezTo>
                  <a:cubicBezTo>
                    <a:pt x="7956" y="1114"/>
                    <a:pt x="7863" y="1062"/>
                    <a:pt x="7744" y="995"/>
                  </a:cubicBezTo>
                  <a:cubicBezTo>
                    <a:pt x="7505" y="868"/>
                    <a:pt x="7154" y="688"/>
                    <a:pt x="6698" y="509"/>
                  </a:cubicBezTo>
                  <a:cubicBezTo>
                    <a:pt x="6242" y="333"/>
                    <a:pt x="5686" y="154"/>
                    <a:pt x="5039" y="61"/>
                  </a:cubicBezTo>
                  <a:cubicBezTo>
                    <a:pt x="4778" y="23"/>
                    <a:pt x="4501" y="1"/>
                    <a:pt x="42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41;p48">
              <a:extLst>
                <a:ext uri="{FF2B5EF4-FFF2-40B4-BE49-F238E27FC236}">
                  <a16:creationId xmlns:a16="http://schemas.microsoft.com/office/drawing/2014/main" id="{57514CF4-6AE1-2B2D-7627-4951ABA0184F}"/>
                </a:ext>
              </a:extLst>
            </p:cNvPr>
            <p:cNvSpPr/>
            <p:nvPr/>
          </p:nvSpPr>
          <p:spPr>
            <a:xfrm>
              <a:off x="1008344" y="1425155"/>
              <a:ext cx="74131" cy="92036"/>
            </a:xfrm>
            <a:custGeom>
              <a:avLst/>
              <a:gdLst/>
              <a:ahLst/>
              <a:cxnLst/>
              <a:rect l="l" t="t" r="r" b="b"/>
              <a:pathLst>
                <a:path w="4666" h="5793" extrusionOk="0">
                  <a:moveTo>
                    <a:pt x="3700" y="1"/>
                  </a:moveTo>
                  <a:cubicBezTo>
                    <a:pt x="3699" y="1"/>
                    <a:pt x="3699" y="1"/>
                    <a:pt x="3699" y="1"/>
                  </a:cubicBezTo>
                  <a:cubicBezTo>
                    <a:pt x="3669" y="20"/>
                    <a:pt x="4072" y="375"/>
                    <a:pt x="4337" y="1147"/>
                  </a:cubicBezTo>
                  <a:cubicBezTo>
                    <a:pt x="4471" y="1528"/>
                    <a:pt x="4550" y="2014"/>
                    <a:pt x="4509" y="2549"/>
                  </a:cubicBezTo>
                  <a:cubicBezTo>
                    <a:pt x="4468" y="3078"/>
                    <a:pt x="4296" y="3657"/>
                    <a:pt x="3956" y="4173"/>
                  </a:cubicBezTo>
                  <a:cubicBezTo>
                    <a:pt x="3616" y="4685"/>
                    <a:pt x="3145" y="5066"/>
                    <a:pt x="2668" y="5305"/>
                  </a:cubicBezTo>
                  <a:cubicBezTo>
                    <a:pt x="2193" y="5548"/>
                    <a:pt x="1715" y="5660"/>
                    <a:pt x="1311" y="5693"/>
                  </a:cubicBezTo>
                  <a:cubicBezTo>
                    <a:pt x="1200" y="5702"/>
                    <a:pt x="1096" y="5706"/>
                    <a:pt x="997" y="5706"/>
                  </a:cubicBezTo>
                  <a:cubicBezTo>
                    <a:pt x="424" y="5706"/>
                    <a:pt x="71" y="5574"/>
                    <a:pt x="10" y="5574"/>
                  </a:cubicBezTo>
                  <a:cubicBezTo>
                    <a:pt x="4" y="5574"/>
                    <a:pt x="1" y="5575"/>
                    <a:pt x="1" y="5578"/>
                  </a:cubicBezTo>
                  <a:cubicBezTo>
                    <a:pt x="1" y="5581"/>
                    <a:pt x="30" y="5596"/>
                    <a:pt x="87" y="5619"/>
                  </a:cubicBezTo>
                  <a:cubicBezTo>
                    <a:pt x="142" y="5638"/>
                    <a:pt x="228" y="5674"/>
                    <a:pt x="341" y="5697"/>
                  </a:cubicBezTo>
                  <a:cubicBezTo>
                    <a:pt x="527" y="5750"/>
                    <a:pt x="790" y="5792"/>
                    <a:pt x="1112" y="5792"/>
                  </a:cubicBezTo>
                  <a:cubicBezTo>
                    <a:pt x="1177" y="5792"/>
                    <a:pt x="1245" y="5790"/>
                    <a:pt x="1316" y="5787"/>
                  </a:cubicBezTo>
                  <a:cubicBezTo>
                    <a:pt x="1734" y="5768"/>
                    <a:pt x="2227" y="5660"/>
                    <a:pt x="2723" y="5414"/>
                  </a:cubicBezTo>
                  <a:cubicBezTo>
                    <a:pt x="3221" y="5174"/>
                    <a:pt x="3714" y="4782"/>
                    <a:pt x="4068" y="4248"/>
                  </a:cubicBezTo>
                  <a:cubicBezTo>
                    <a:pt x="4423" y="3710"/>
                    <a:pt x="4595" y="3109"/>
                    <a:pt x="4633" y="2556"/>
                  </a:cubicBezTo>
                  <a:cubicBezTo>
                    <a:pt x="4666" y="2003"/>
                    <a:pt x="4576" y="1502"/>
                    <a:pt x="4426" y="1114"/>
                  </a:cubicBezTo>
                  <a:cubicBezTo>
                    <a:pt x="4281" y="725"/>
                    <a:pt x="4095" y="438"/>
                    <a:pt x="3949" y="259"/>
                  </a:cubicBezTo>
                  <a:cubicBezTo>
                    <a:pt x="3878" y="165"/>
                    <a:pt x="3811" y="106"/>
                    <a:pt x="3769" y="61"/>
                  </a:cubicBezTo>
                  <a:cubicBezTo>
                    <a:pt x="3728" y="23"/>
                    <a:pt x="3705" y="1"/>
                    <a:pt x="37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42;p48">
              <a:extLst>
                <a:ext uri="{FF2B5EF4-FFF2-40B4-BE49-F238E27FC236}">
                  <a16:creationId xmlns:a16="http://schemas.microsoft.com/office/drawing/2014/main" id="{6B758674-C8AA-B9FD-BDD7-CFCB231944C0}"/>
                </a:ext>
              </a:extLst>
            </p:cNvPr>
            <p:cNvSpPr/>
            <p:nvPr/>
          </p:nvSpPr>
          <p:spPr>
            <a:xfrm>
              <a:off x="726468" y="1558213"/>
              <a:ext cx="71589" cy="2224"/>
            </a:xfrm>
            <a:custGeom>
              <a:avLst/>
              <a:gdLst/>
              <a:ahLst/>
              <a:cxnLst/>
              <a:rect l="l" t="t" r="r" b="b"/>
              <a:pathLst>
                <a:path w="4506" h="140" extrusionOk="0">
                  <a:moveTo>
                    <a:pt x="2897" y="1"/>
                  </a:moveTo>
                  <a:cubicBezTo>
                    <a:pt x="2693" y="1"/>
                    <a:pt x="2477" y="2"/>
                    <a:pt x="2253" y="4"/>
                  </a:cubicBezTo>
                  <a:cubicBezTo>
                    <a:pt x="1009" y="11"/>
                    <a:pt x="1" y="49"/>
                    <a:pt x="1" y="86"/>
                  </a:cubicBezTo>
                  <a:cubicBezTo>
                    <a:pt x="1" y="119"/>
                    <a:pt x="772" y="140"/>
                    <a:pt x="1798" y="140"/>
                  </a:cubicBezTo>
                  <a:cubicBezTo>
                    <a:pt x="1945" y="140"/>
                    <a:pt x="2098" y="139"/>
                    <a:pt x="2253" y="138"/>
                  </a:cubicBezTo>
                  <a:cubicBezTo>
                    <a:pt x="3497" y="127"/>
                    <a:pt x="4505" y="90"/>
                    <a:pt x="4505" y="52"/>
                  </a:cubicBezTo>
                  <a:cubicBezTo>
                    <a:pt x="4505" y="22"/>
                    <a:pt x="3827" y="1"/>
                    <a:pt x="28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1"/>
        <p:cNvGrpSpPr/>
        <p:nvPr/>
      </p:nvGrpSpPr>
      <p:grpSpPr>
        <a:xfrm>
          <a:off x="0" y="0"/>
          <a:ext cx="0" cy="0"/>
          <a:chOff x="0" y="0"/>
          <a:chExt cx="0" cy="0"/>
        </a:xfrm>
      </p:grpSpPr>
      <p:grpSp>
        <p:nvGrpSpPr>
          <p:cNvPr id="682" name="Google Shape;682;p31"/>
          <p:cNvGrpSpPr/>
          <p:nvPr/>
        </p:nvGrpSpPr>
        <p:grpSpPr>
          <a:xfrm>
            <a:off x="4534350" y="4313399"/>
            <a:ext cx="4600713" cy="150450"/>
            <a:chOff x="0" y="4397412"/>
            <a:chExt cx="4600713" cy="150450"/>
          </a:xfrm>
        </p:grpSpPr>
        <p:sp>
          <p:nvSpPr>
            <p:cNvPr id="683" name="Google Shape;683;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1"/>
          <p:cNvGrpSpPr/>
          <p:nvPr/>
        </p:nvGrpSpPr>
        <p:grpSpPr>
          <a:xfrm>
            <a:off x="5215723" y="1329593"/>
            <a:ext cx="3081703" cy="2757573"/>
            <a:chOff x="5215723" y="1479118"/>
            <a:chExt cx="3081703" cy="2757573"/>
          </a:xfrm>
        </p:grpSpPr>
        <p:grpSp>
          <p:nvGrpSpPr>
            <p:cNvPr id="689" name="Google Shape;689;p31"/>
            <p:cNvGrpSpPr/>
            <p:nvPr/>
          </p:nvGrpSpPr>
          <p:grpSpPr>
            <a:xfrm>
              <a:off x="5215723" y="1707350"/>
              <a:ext cx="3081703" cy="2529341"/>
              <a:chOff x="5150194" y="1591500"/>
              <a:chExt cx="3081703" cy="2529341"/>
            </a:xfrm>
          </p:grpSpPr>
          <p:sp>
            <p:nvSpPr>
              <p:cNvPr id="690" name="Google Shape;690;p31"/>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p:cNvGrpSpPr/>
            <p:nvPr/>
          </p:nvGrpSpPr>
          <p:grpSpPr>
            <a:xfrm>
              <a:off x="5723516" y="1479118"/>
              <a:ext cx="2288423" cy="1787926"/>
              <a:chOff x="5723516" y="1479118"/>
              <a:chExt cx="2288423" cy="1787926"/>
            </a:xfrm>
          </p:grpSpPr>
          <p:sp>
            <p:nvSpPr>
              <p:cNvPr id="693" name="Google Shape;693;p31"/>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8" name="Google Shape;698;p31"/>
          <p:cNvSpPr txBox="1">
            <a:spLocks noGrp="1"/>
          </p:cNvSpPr>
          <p:nvPr>
            <p:ph type="ctrTitle"/>
          </p:nvPr>
        </p:nvSpPr>
        <p:spPr>
          <a:xfrm>
            <a:off x="846574" y="1715300"/>
            <a:ext cx="2355176"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 </a:t>
            </a:r>
            <a:br>
              <a:rPr lang="en" dirty="0"/>
            </a:br>
            <a:r>
              <a:rPr lang="en" dirty="0"/>
              <a:t>Intro to EDA </a:t>
            </a:r>
            <a:endParaRPr dirty="0"/>
          </a:p>
        </p:txBody>
      </p:sp>
      <p:grpSp>
        <p:nvGrpSpPr>
          <p:cNvPr id="700" name="Google Shape;700;p31"/>
          <p:cNvGrpSpPr/>
          <p:nvPr/>
        </p:nvGrpSpPr>
        <p:grpSpPr>
          <a:xfrm>
            <a:off x="4394088" y="3149994"/>
            <a:ext cx="1221060" cy="1220197"/>
            <a:chOff x="4394088" y="3299519"/>
            <a:chExt cx="1221060" cy="1220197"/>
          </a:xfrm>
        </p:grpSpPr>
        <p:sp>
          <p:nvSpPr>
            <p:cNvPr id="701" name="Google Shape;701;p31"/>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1"/>
          <p:cNvGrpSpPr/>
          <p:nvPr/>
        </p:nvGrpSpPr>
        <p:grpSpPr>
          <a:xfrm>
            <a:off x="4710406" y="1665960"/>
            <a:ext cx="3380414" cy="2313100"/>
            <a:chOff x="4710406" y="1815485"/>
            <a:chExt cx="3380414" cy="2313100"/>
          </a:xfrm>
        </p:grpSpPr>
        <p:sp>
          <p:nvSpPr>
            <p:cNvPr id="709" name="Google Shape;709;p31"/>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p:cNvGrpSpPr/>
            <p:nvPr/>
          </p:nvGrpSpPr>
          <p:grpSpPr>
            <a:xfrm>
              <a:off x="4710585" y="2281922"/>
              <a:ext cx="3380235" cy="1683652"/>
              <a:chOff x="4710585" y="2281922"/>
              <a:chExt cx="3380235" cy="1683652"/>
            </a:xfrm>
          </p:grpSpPr>
          <p:sp>
            <p:nvSpPr>
              <p:cNvPr id="712" name="Google Shape;712;p31"/>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p:cNvGrpSpPr/>
              <p:nvPr/>
            </p:nvGrpSpPr>
            <p:grpSpPr>
              <a:xfrm>
                <a:off x="4710585" y="2281922"/>
                <a:ext cx="3380235" cy="634850"/>
                <a:chOff x="4672653" y="2281922"/>
                <a:chExt cx="3380235" cy="634850"/>
              </a:xfrm>
            </p:grpSpPr>
            <p:sp>
              <p:nvSpPr>
                <p:cNvPr id="714" name="Google Shape;714;p31"/>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 name="Google Shape;728;p31"/>
          <p:cNvGrpSpPr/>
          <p:nvPr/>
        </p:nvGrpSpPr>
        <p:grpSpPr>
          <a:xfrm>
            <a:off x="5262046" y="2085203"/>
            <a:ext cx="1054922" cy="2623643"/>
            <a:chOff x="5262046" y="2234728"/>
            <a:chExt cx="1054922" cy="2623643"/>
          </a:xfrm>
        </p:grpSpPr>
        <p:sp>
          <p:nvSpPr>
            <p:cNvPr id="729" name="Google Shape;729;p31"/>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p:cNvGrpSpPr/>
            <p:nvPr/>
          </p:nvGrpSpPr>
          <p:grpSpPr>
            <a:xfrm>
              <a:off x="5932859" y="2488224"/>
              <a:ext cx="384109" cy="413192"/>
              <a:chOff x="5932859" y="2488224"/>
              <a:chExt cx="384109" cy="413192"/>
            </a:xfrm>
          </p:grpSpPr>
          <p:sp>
            <p:nvSpPr>
              <p:cNvPr id="758" name="Google Shape;758;p31"/>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260"/>
        <p:cNvGrpSpPr/>
        <p:nvPr/>
      </p:nvGrpSpPr>
      <p:grpSpPr>
        <a:xfrm>
          <a:off x="0" y="0"/>
          <a:ext cx="0" cy="0"/>
          <a:chOff x="0" y="0"/>
          <a:chExt cx="0" cy="0"/>
        </a:xfrm>
      </p:grpSpPr>
      <p:sp>
        <p:nvSpPr>
          <p:cNvPr id="4261" name="Google Shape;4261;p5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4262" name="Google Shape;4262;p5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4263" name="Google Shape;4263;p5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Staatliches</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https://fonts.google.com/specimen/Staatliches</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Anaheim</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https://fonts.google.com/specimen/Anaheim</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sp>
        <p:nvSpPr>
          <p:cNvPr id="4264" name="Google Shape;4264;p52"/>
          <p:cNvSpPr/>
          <p:nvPr/>
        </p:nvSpPr>
        <p:spPr>
          <a:xfrm>
            <a:off x="2868025" y="3498875"/>
            <a:ext cx="791400" cy="754200"/>
          </a:xfrm>
          <a:prstGeom prst="roundRect">
            <a:avLst>
              <a:gd name="adj" fmla="val 16667"/>
            </a:avLst>
          </a:prstGeom>
          <a:solidFill>
            <a:srgbClr val="FAFA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2"/>
          <p:cNvSpPr/>
          <p:nvPr/>
        </p:nvSpPr>
        <p:spPr>
          <a:xfrm>
            <a:off x="1806200" y="3498875"/>
            <a:ext cx="791400" cy="754200"/>
          </a:xfrm>
          <a:prstGeom prst="roundRect">
            <a:avLst>
              <a:gd name="adj" fmla="val 16667"/>
            </a:avLst>
          </a:prstGeom>
          <a:solidFill>
            <a:srgbClr val="EFEF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2"/>
          <p:cNvSpPr txBox="1"/>
          <p:nvPr/>
        </p:nvSpPr>
        <p:spPr>
          <a:xfrm>
            <a:off x="28680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rPr>
              <a:t>#fafafa</a:t>
            </a:r>
            <a:endParaRPr sz="1000">
              <a:solidFill>
                <a:srgbClr val="434343"/>
              </a:solidFill>
            </a:endParaRPr>
          </a:p>
        </p:txBody>
      </p:sp>
      <p:sp>
        <p:nvSpPr>
          <p:cNvPr id="4267" name="Google Shape;4267;p52"/>
          <p:cNvSpPr txBox="1"/>
          <p:nvPr/>
        </p:nvSpPr>
        <p:spPr>
          <a:xfrm>
            <a:off x="1806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rPr>
              <a:t>#f3f3f3</a:t>
            </a:r>
            <a:endParaRPr sz="1000">
              <a:solidFill>
                <a:srgbClr val="434343"/>
              </a:solidFill>
            </a:endParaRPr>
          </a:p>
        </p:txBody>
      </p:sp>
      <p:sp>
        <p:nvSpPr>
          <p:cNvPr id="4268" name="Google Shape;4268;p52"/>
          <p:cNvSpPr/>
          <p:nvPr/>
        </p:nvSpPr>
        <p:spPr>
          <a:xfrm>
            <a:off x="74437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2"/>
          <p:cNvSpPr txBox="1"/>
          <p:nvPr/>
        </p:nvSpPr>
        <p:spPr>
          <a:xfrm>
            <a:off x="744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4270" name="Google Shape;4270;p52"/>
          <p:cNvSpPr/>
          <p:nvPr/>
        </p:nvSpPr>
        <p:spPr>
          <a:xfrm>
            <a:off x="6053500" y="3498875"/>
            <a:ext cx="791400" cy="754200"/>
          </a:xfrm>
          <a:prstGeom prst="roundRect">
            <a:avLst>
              <a:gd name="adj" fmla="val 16667"/>
            </a:avLst>
          </a:prstGeom>
          <a:solidFill>
            <a:srgbClr val="E788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2"/>
          <p:cNvSpPr/>
          <p:nvPr/>
        </p:nvSpPr>
        <p:spPr>
          <a:xfrm>
            <a:off x="4991675" y="3498875"/>
            <a:ext cx="791400" cy="754200"/>
          </a:xfrm>
          <a:prstGeom prst="roundRect">
            <a:avLst>
              <a:gd name="adj" fmla="val 16667"/>
            </a:avLst>
          </a:prstGeom>
          <a:solidFill>
            <a:srgbClr val="FFA45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2"/>
          <p:cNvSpPr txBox="1"/>
          <p:nvPr/>
        </p:nvSpPr>
        <p:spPr>
          <a:xfrm>
            <a:off x="60535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#e78841</a:t>
            </a:r>
            <a:endParaRPr sz="1000">
              <a:solidFill>
                <a:srgbClr val="FFFFFF"/>
              </a:solidFill>
            </a:endParaRPr>
          </a:p>
        </p:txBody>
      </p:sp>
      <p:sp>
        <p:nvSpPr>
          <p:cNvPr id="4273" name="Google Shape;4273;p52"/>
          <p:cNvSpPr txBox="1"/>
          <p:nvPr/>
        </p:nvSpPr>
        <p:spPr>
          <a:xfrm>
            <a:off x="49916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rPr>
              <a:t>#ffa45f</a:t>
            </a:r>
            <a:endParaRPr sz="1000">
              <a:solidFill>
                <a:srgbClr val="434343"/>
              </a:solidFill>
            </a:endParaRPr>
          </a:p>
        </p:txBody>
      </p:sp>
      <p:sp>
        <p:nvSpPr>
          <p:cNvPr id="4274" name="Google Shape;4274;p52"/>
          <p:cNvSpPr/>
          <p:nvPr/>
        </p:nvSpPr>
        <p:spPr>
          <a:xfrm>
            <a:off x="3929850" y="3498875"/>
            <a:ext cx="791400" cy="754200"/>
          </a:xfrm>
          <a:prstGeom prst="roundRect">
            <a:avLst>
              <a:gd name="adj" fmla="val 16667"/>
            </a:avLst>
          </a:prstGeom>
          <a:solidFill>
            <a:srgbClr val="FFB37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2"/>
          <p:cNvSpPr txBox="1"/>
          <p:nvPr/>
        </p:nvSpPr>
        <p:spPr>
          <a:xfrm>
            <a:off x="39298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rPr>
              <a:t>#ffb37a</a:t>
            </a:r>
            <a:endParaRPr sz="1000">
              <a:solidFill>
                <a:srgbClr val="434343"/>
              </a:solidFill>
            </a:endParaRPr>
          </a:p>
        </p:txBody>
      </p:sp>
      <p:sp>
        <p:nvSpPr>
          <p:cNvPr id="4276" name="Google Shape;4276;p52"/>
          <p:cNvSpPr/>
          <p:nvPr/>
        </p:nvSpPr>
        <p:spPr>
          <a:xfrm>
            <a:off x="7115325" y="3498875"/>
            <a:ext cx="791400" cy="754200"/>
          </a:xfrm>
          <a:prstGeom prst="roundRect">
            <a:avLst>
              <a:gd name="adj" fmla="val 16667"/>
            </a:avLst>
          </a:prstGeom>
          <a:solidFill>
            <a:srgbClr val="D1671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2"/>
          <p:cNvSpPr txBox="1"/>
          <p:nvPr/>
        </p:nvSpPr>
        <p:spPr>
          <a:xfrm>
            <a:off x="71153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#d16717</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384"/>
        <p:cNvGrpSpPr/>
        <p:nvPr/>
      </p:nvGrpSpPr>
      <p:grpSpPr>
        <a:xfrm>
          <a:off x="0" y="0"/>
          <a:ext cx="0" cy="0"/>
          <a:chOff x="0" y="0"/>
          <a:chExt cx="0" cy="0"/>
        </a:xfrm>
      </p:grpSpPr>
      <p:pic>
        <p:nvPicPr>
          <p:cNvPr id="11385" name="Google Shape;11385;p6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9"/>
        <p:cNvGrpSpPr/>
        <p:nvPr/>
      </p:nvGrpSpPr>
      <p:grpSpPr>
        <a:xfrm>
          <a:off x="0" y="0"/>
          <a:ext cx="0" cy="0"/>
          <a:chOff x="0" y="0"/>
          <a:chExt cx="0" cy="0"/>
        </a:xfrm>
      </p:grpSpPr>
      <p:sp>
        <p:nvSpPr>
          <p:cNvPr id="515" name="Google Shape;515;p29"/>
          <p:cNvSpPr txBox="1">
            <a:spLocks noGrp="1"/>
          </p:cNvSpPr>
          <p:nvPr>
            <p:ph type="subTitle" idx="1"/>
          </p:nvPr>
        </p:nvSpPr>
        <p:spPr>
          <a:xfrm>
            <a:off x="1800684" y="1754335"/>
            <a:ext cx="5776009" cy="1307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Exploratory Data Analysis (EDA) is a data analysis approach that involves the initial exploration and visualization of data to identify patterns, relationships, and anomalies.</a:t>
            </a:r>
          </a:p>
        </p:txBody>
      </p:sp>
      <p:sp>
        <p:nvSpPr>
          <p:cNvPr id="516" name="Google Shape;516;p29"/>
          <p:cNvSpPr txBox="1">
            <a:spLocks noGrp="1"/>
          </p:cNvSpPr>
          <p:nvPr>
            <p:ph type="ctrTitle"/>
          </p:nvPr>
        </p:nvSpPr>
        <p:spPr>
          <a:xfrm>
            <a:off x="2237175" y="1284899"/>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grpSp>
        <p:nvGrpSpPr>
          <p:cNvPr id="517" name="Google Shape;517;p29"/>
          <p:cNvGrpSpPr/>
          <p:nvPr/>
        </p:nvGrpSpPr>
        <p:grpSpPr>
          <a:xfrm>
            <a:off x="4857224" y="3201746"/>
            <a:ext cx="2371910" cy="1507092"/>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29"/>
          <p:cNvSpPr/>
          <p:nvPr/>
        </p:nvSpPr>
        <p:spPr>
          <a:xfrm flipH="1">
            <a:off x="7815668" y="4906241"/>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29"/>
          <p:cNvGrpSpPr/>
          <p:nvPr/>
        </p:nvGrpSpPr>
        <p:grpSpPr>
          <a:xfrm>
            <a:off x="4695403" y="4708841"/>
            <a:ext cx="4600713" cy="150450"/>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9"/>
          <p:cNvGrpSpPr/>
          <p:nvPr/>
        </p:nvGrpSpPr>
        <p:grpSpPr>
          <a:xfrm>
            <a:off x="7343316" y="1792622"/>
            <a:ext cx="1333531" cy="2916217"/>
            <a:chOff x="7352169" y="1792626"/>
            <a:chExt cx="1333531" cy="2916217"/>
          </a:xfrm>
        </p:grpSpPr>
        <p:grpSp>
          <p:nvGrpSpPr>
            <p:cNvPr id="539" name="Google Shape;539;p29"/>
            <p:cNvGrpSpPr/>
            <p:nvPr/>
          </p:nvGrpSpPr>
          <p:grpSpPr>
            <a:xfrm>
              <a:off x="7352169" y="1792626"/>
              <a:ext cx="1333531" cy="2916217"/>
              <a:chOff x="7352169" y="1999451"/>
              <a:chExt cx="1333531" cy="2916217"/>
            </a:xfrm>
          </p:grpSpPr>
          <p:grpSp>
            <p:nvGrpSpPr>
              <p:cNvPr id="540" name="Google Shape;540;p29"/>
              <p:cNvGrpSpPr/>
              <p:nvPr/>
            </p:nvGrpSpPr>
            <p:grpSpPr>
              <a:xfrm>
                <a:off x="7788625" y="4788743"/>
                <a:ext cx="623190" cy="126925"/>
                <a:chOff x="7605347" y="4840573"/>
                <a:chExt cx="925164" cy="188427"/>
              </a:xfrm>
            </p:grpSpPr>
            <p:sp>
              <p:nvSpPr>
                <p:cNvPr id="541" name="Google Shape;541;p29"/>
                <p:cNvSpPr/>
                <p:nvPr/>
              </p:nvSpPr>
              <p:spPr>
                <a:xfrm flipH="1">
                  <a:off x="8100033" y="4840573"/>
                  <a:ext cx="429399" cy="187705"/>
                </a:xfrm>
                <a:custGeom>
                  <a:avLst/>
                  <a:gdLst/>
                  <a:ahLst/>
                  <a:cxnLst/>
                  <a:rect l="l" t="t" r="r" b="b"/>
                  <a:pathLst>
                    <a:path w="5973" h="2611" extrusionOk="0">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flipH="1">
                  <a:off x="8139206" y="4986872"/>
                  <a:ext cx="61250" cy="27965"/>
                </a:xfrm>
                <a:custGeom>
                  <a:avLst/>
                  <a:gdLst/>
                  <a:ahLst/>
                  <a:cxnLst/>
                  <a:rect l="l" t="t" r="r" b="b"/>
                  <a:pathLst>
                    <a:path w="852" h="389" extrusionOk="0">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flipH="1">
                  <a:off x="8138989" y="5014766"/>
                  <a:ext cx="10065" cy="5464"/>
                </a:xfrm>
                <a:custGeom>
                  <a:avLst/>
                  <a:gdLst/>
                  <a:ahLst/>
                  <a:cxnLst/>
                  <a:rect l="l" t="t" r="r" b="b"/>
                  <a:pathLst>
                    <a:path w="140" h="76" extrusionOk="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flipH="1">
                  <a:off x="8305710" y="5024255"/>
                  <a:ext cx="221421" cy="4529"/>
                </a:xfrm>
                <a:custGeom>
                  <a:avLst/>
                  <a:gdLst/>
                  <a:ahLst/>
                  <a:cxnLst/>
                  <a:rect l="l" t="t" r="r" b="b"/>
                  <a:pathLst>
                    <a:path w="3080" h="63" extrusionOk="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flipH="1">
                  <a:off x="8139716" y="4986872"/>
                  <a:ext cx="387415" cy="41337"/>
                </a:xfrm>
                <a:custGeom>
                  <a:avLst/>
                  <a:gdLst/>
                  <a:ahLst/>
                  <a:cxnLst/>
                  <a:rect l="l" t="t" r="r" b="b"/>
                  <a:pathLst>
                    <a:path w="5389" h="575" extrusionOk="0">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flipH="1">
                  <a:off x="8139716" y="5013040"/>
                  <a:ext cx="390794" cy="8699"/>
                </a:xfrm>
                <a:custGeom>
                  <a:avLst/>
                  <a:gdLst/>
                  <a:ahLst/>
                  <a:cxnLst/>
                  <a:rect l="l" t="t" r="r" b="b"/>
                  <a:pathLst>
                    <a:path w="5436" h="121" extrusionOk="0">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flipH="1">
                  <a:off x="8198300" y="4983996"/>
                  <a:ext cx="23436" cy="36448"/>
                </a:xfrm>
                <a:custGeom>
                  <a:avLst/>
                  <a:gdLst/>
                  <a:ahLst/>
                  <a:cxnLst/>
                  <a:rect l="l" t="t" r="r" b="b"/>
                  <a:pathLst>
                    <a:path w="326" h="507" extrusionOk="0">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flipH="1">
                  <a:off x="8276302" y="4967677"/>
                  <a:ext cx="13156" cy="19554"/>
                </a:xfrm>
                <a:custGeom>
                  <a:avLst/>
                  <a:gdLst/>
                  <a:ahLst/>
                  <a:cxnLst/>
                  <a:rect l="l" t="t" r="r" b="b"/>
                  <a:pathLst>
                    <a:path w="183" h="272" extrusionOk="0">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flipH="1">
                  <a:off x="8292765" y="4964298"/>
                  <a:ext cx="15313" cy="13443"/>
                </a:xfrm>
                <a:custGeom>
                  <a:avLst/>
                  <a:gdLst/>
                  <a:ahLst/>
                  <a:cxnLst/>
                  <a:rect l="l" t="t" r="r" b="b"/>
                  <a:pathLst>
                    <a:path w="213" h="187" extrusionOk="0">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flipH="1">
                  <a:off x="8295569" y="4954592"/>
                  <a:ext cx="24155" cy="2732"/>
                </a:xfrm>
                <a:custGeom>
                  <a:avLst/>
                  <a:gdLst/>
                  <a:ahLst/>
                  <a:cxnLst/>
                  <a:rect l="l" t="t" r="r" b="b"/>
                  <a:pathLst>
                    <a:path w="336" h="38" extrusionOk="0">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flipH="1">
                  <a:off x="8296432" y="4940430"/>
                  <a:ext cx="27893" cy="4026"/>
                </a:xfrm>
                <a:custGeom>
                  <a:avLst/>
                  <a:gdLst/>
                  <a:ahLst/>
                  <a:cxnLst/>
                  <a:rect l="l" t="t" r="r" b="b"/>
                  <a:pathLst>
                    <a:path w="388" h="56" extrusionOk="0">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flipH="1">
                  <a:off x="8237553" y="4945750"/>
                  <a:ext cx="43709" cy="25161"/>
                </a:xfrm>
                <a:custGeom>
                  <a:avLst/>
                  <a:gdLst/>
                  <a:ahLst/>
                  <a:cxnLst/>
                  <a:rect l="l" t="t" r="r" b="b"/>
                  <a:pathLst>
                    <a:path w="608" h="350" extrusionOk="0">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flipH="1">
                  <a:off x="8275008" y="4939136"/>
                  <a:ext cx="22430" cy="28468"/>
                </a:xfrm>
                <a:custGeom>
                  <a:avLst/>
                  <a:gdLst/>
                  <a:ahLst/>
                  <a:cxnLst/>
                  <a:rect l="l" t="t" r="r" b="b"/>
                  <a:pathLst>
                    <a:path w="312" h="396" extrusionOk="0">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flipH="1">
                  <a:off x="8443739" y="4954305"/>
                  <a:ext cx="83105" cy="65420"/>
                </a:xfrm>
                <a:custGeom>
                  <a:avLst/>
                  <a:gdLst/>
                  <a:ahLst/>
                  <a:cxnLst/>
                  <a:rect l="l" t="t" r="r" b="b"/>
                  <a:pathLst>
                    <a:path w="1156" h="910" extrusionOk="0">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flipH="1">
                  <a:off x="8502832" y="4859911"/>
                  <a:ext cx="2876" cy="94535"/>
                </a:xfrm>
                <a:custGeom>
                  <a:avLst/>
                  <a:gdLst/>
                  <a:ahLst/>
                  <a:cxnLst/>
                  <a:rect l="l" t="t" r="r" b="b"/>
                  <a:pathLst>
                    <a:path w="40" h="1315" extrusionOk="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flipH="1">
                  <a:off x="8347763" y="4997440"/>
                  <a:ext cx="67361" cy="3666"/>
                </a:xfrm>
                <a:custGeom>
                  <a:avLst/>
                  <a:gdLst/>
                  <a:ahLst/>
                  <a:cxnLst/>
                  <a:rect l="l" t="t" r="r" b="b"/>
                  <a:pathLst>
                    <a:path w="937" h="51" extrusionOk="0">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flipH="1">
                  <a:off x="8453011" y="4998662"/>
                  <a:ext cx="7836" cy="13300"/>
                </a:xfrm>
                <a:custGeom>
                  <a:avLst/>
                  <a:gdLst/>
                  <a:ahLst/>
                  <a:cxnLst/>
                  <a:rect l="l" t="t" r="r" b="b"/>
                  <a:pathLst>
                    <a:path w="109" h="185" extrusionOk="0">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flipH="1">
                  <a:off x="8468252" y="4977741"/>
                  <a:ext cx="9849" cy="9058"/>
                </a:xfrm>
                <a:custGeom>
                  <a:avLst/>
                  <a:gdLst/>
                  <a:ahLst/>
                  <a:cxnLst/>
                  <a:rect l="l" t="t" r="r" b="b"/>
                  <a:pathLst>
                    <a:path w="137" h="126" extrusionOk="0">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flipH="1">
                  <a:off x="8488382" y="4967245"/>
                  <a:ext cx="13947" cy="5823"/>
                </a:xfrm>
                <a:custGeom>
                  <a:avLst/>
                  <a:gdLst/>
                  <a:ahLst/>
                  <a:cxnLst/>
                  <a:rect l="l" t="t" r="r" b="b"/>
                  <a:pathLst>
                    <a:path w="194" h="81" extrusionOk="0">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flipH="1">
                  <a:off x="8512106" y="4963866"/>
                  <a:ext cx="7548" cy="3666"/>
                </a:xfrm>
                <a:custGeom>
                  <a:avLst/>
                  <a:gdLst/>
                  <a:ahLst/>
                  <a:cxnLst/>
                  <a:rect l="l" t="t" r="r" b="b"/>
                  <a:pathLst>
                    <a:path w="105" h="51" extrusionOk="0">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flipH="1">
                  <a:off x="8296647" y="4914836"/>
                  <a:ext cx="791" cy="27462"/>
                </a:xfrm>
                <a:custGeom>
                  <a:avLst/>
                  <a:gdLst/>
                  <a:ahLst/>
                  <a:cxnLst/>
                  <a:rect l="l" t="t" r="r" b="b"/>
                  <a:pathLst>
                    <a:path w="11" h="382" extrusionOk="0">
                      <a:moveTo>
                        <a:pt x="0" y="1"/>
                      </a:moveTo>
                      <a:lnTo>
                        <a:pt x="7" y="382"/>
                      </a:lnTo>
                      <a:lnTo>
                        <a:pt x="10" y="382"/>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flipH="1">
                  <a:off x="8296867" y="4914621"/>
                  <a:ext cx="206540" cy="34363"/>
                </a:xfrm>
                <a:custGeom>
                  <a:avLst/>
                  <a:gdLst/>
                  <a:ahLst/>
                  <a:cxnLst/>
                  <a:rect l="l" t="t" r="r" b="b"/>
                  <a:pathLst>
                    <a:path w="2873" h="478" extrusionOk="0">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296647" y="4940430"/>
                  <a:ext cx="27390" cy="2588"/>
                </a:xfrm>
                <a:custGeom>
                  <a:avLst/>
                  <a:gdLst/>
                  <a:ahLst/>
                  <a:cxnLst/>
                  <a:rect l="l" t="t" r="r" b="b"/>
                  <a:pathLst>
                    <a:path w="381" h="36" extrusionOk="0">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8528066" y="4935254"/>
                  <a:ext cx="647" cy="3163"/>
                </a:xfrm>
                <a:custGeom>
                  <a:avLst/>
                  <a:gdLst/>
                  <a:ahLst/>
                  <a:cxnLst/>
                  <a:rect l="l" t="t" r="r" b="b"/>
                  <a:pathLst>
                    <a:path w="9" h="44" extrusionOk="0">
                      <a:moveTo>
                        <a:pt x="1" y="0"/>
                      </a:moveTo>
                      <a:lnTo>
                        <a:pt x="8" y="43"/>
                      </a:lnTo>
                      <a:lnTo>
                        <a:pt x="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4630" y="4933169"/>
                  <a:ext cx="23508" cy="16607"/>
                </a:xfrm>
                <a:custGeom>
                  <a:avLst/>
                  <a:gdLst/>
                  <a:ahLst/>
                  <a:cxnLst/>
                  <a:rect l="l" t="t" r="r" b="b"/>
                  <a:pathLst>
                    <a:path w="327" h="231" extrusionOk="0">
                      <a:moveTo>
                        <a:pt x="316" y="1"/>
                      </a:moveTo>
                      <a:lnTo>
                        <a:pt x="0" y="29"/>
                      </a:lnTo>
                      <a:lnTo>
                        <a:pt x="0" y="72"/>
                      </a:lnTo>
                      <a:lnTo>
                        <a:pt x="22" y="231"/>
                      </a:lnTo>
                      <a:lnTo>
                        <a:pt x="327" y="223"/>
                      </a:lnTo>
                      <a:cubicBezTo>
                        <a:pt x="323" y="170"/>
                        <a:pt x="320" y="94"/>
                        <a:pt x="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8503048" y="4932953"/>
                  <a:ext cx="2444" cy="16319"/>
                </a:xfrm>
                <a:custGeom>
                  <a:avLst/>
                  <a:gdLst/>
                  <a:ahLst/>
                  <a:cxnLst/>
                  <a:rect l="l" t="t" r="r" b="b"/>
                  <a:pathLst>
                    <a:path w="34" h="227" extrusionOk="0">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7605347" y="4840573"/>
                  <a:ext cx="430190" cy="187633"/>
                </a:xfrm>
                <a:custGeom>
                  <a:avLst/>
                  <a:gdLst/>
                  <a:ahLst/>
                  <a:cxnLst/>
                  <a:rect l="l" t="t" r="r" b="b"/>
                  <a:pathLst>
                    <a:path w="5984" h="2610" extrusionOk="0">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7644303" y="4986081"/>
                  <a:ext cx="61466" cy="28468"/>
                </a:xfrm>
                <a:custGeom>
                  <a:avLst/>
                  <a:gdLst/>
                  <a:ahLst/>
                  <a:cxnLst/>
                  <a:rect l="l" t="t" r="r" b="b"/>
                  <a:pathLst>
                    <a:path w="855" h="396" extrusionOk="0">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flipH="1">
                  <a:off x="7811239" y="5025334"/>
                  <a:ext cx="221206" cy="3666"/>
                </a:xfrm>
                <a:custGeom>
                  <a:avLst/>
                  <a:gdLst/>
                  <a:ahLst/>
                  <a:cxnLst/>
                  <a:rect l="l" t="t" r="r" b="b"/>
                  <a:pathLst>
                    <a:path w="3077" h="51" extrusionOk="0">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flipH="1">
                  <a:off x="7645102" y="4986081"/>
                  <a:ext cx="387343" cy="42128"/>
                </a:xfrm>
                <a:custGeom>
                  <a:avLst/>
                  <a:gdLst/>
                  <a:ahLst/>
                  <a:cxnLst/>
                  <a:rect l="l" t="t" r="r" b="b"/>
                  <a:pathLst>
                    <a:path w="5388" h="586" extrusionOk="0">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flipH="1">
                  <a:off x="7645317" y="5011962"/>
                  <a:ext cx="390506" cy="10136"/>
                </a:xfrm>
                <a:custGeom>
                  <a:avLst/>
                  <a:gdLst/>
                  <a:ahLst/>
                  <a:cxnLst/>
                  <a:rect l="l" t="t" r="r" b="b"/>
                  <a:pathLst>
                    <a:path w="5432" h="141" extrusionOk="0">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flipH="1">
                  <a:off x="7703685" y="4983421"/>
                  <a:ext cx="23508" cy="36520"/>
                </a:xfrm>
                <a:custGeom>
                  <a:avLst/>
                  <a:gdLst/>
                  <a:ahLst/>
                  <a:cxnLst/>
                  <a:rect l="l" t="t" r="r" b="b"/>
                  <a:pathLst>
                    <a:path w="327" h="508" extrusionOk="0">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flipH="1">
                  <a:off x="7781831" y="4967461"/>
                  <a:ext cx="13012" cy="19482"/>
                </a:xfrm>
                <a:custGeom>
                  <a:avLst/>
                  <a:gdLst/>
                  <a:ahLst/>
                  <a:cxnLst/>
                  <a:rect l="l" t="t" r="r" b="b"/>
                  <a:pathLst>
                    <a:path w="181" h="271" extrusionOk="0">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flipH="1">
                  <a:off x="7798366" y="4964082"/>
                  <a:ext cx="15313" cy="13372"/>
                </a:xfrm>
                <a:custGeom>
                  <a:avLst/>
                  <a:gdLst/>
                  <a:ahLst/>
                  <a:cxnLst/>
                  <a:rect l="l" t="t" r="r" b="b"/>
                  <a:pathLst>
                    <a:path w="213" h="186" extrusionOk="0">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flipH="1">
                  <a:off x="7801242" y="4954377"/>
                  <a:ext cx="24011" cy="2876"/>
                </a:xfrm>
                <a:custGeom>
                  <a:avLst/>
                  <a:gdLst/>
                  <a:ahLst/>
                  <a:cxnLst/>
                  <a:rect l="l" t="t" r="r" b="b"/>
                  <a:pathLst>
                    <a:path w="334" h="40" extrusionOk="0">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flipH="1">
                  <a:off x="7802249" y="4940430"/>
                  <a:ext cx="27678" cy="4026"/>
                </a:xfrm>
                <a:custGeom>
                  <a:avLst/>
                  <a:gdLst/>
                  <a:ahLst/>
                  <a:cxnLst/>
                  <a:rect l="l" t="t" r="r" b="b"/>
                  <a:pathLst>
                    <a:path w="385" h="56" extrusionOk="0">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flipH="1">
                  <a:off x="7743370" y="4945247"/>
                  <a:ext cx="43422" cy="25449"/>
                </a:xfrm>
                <a:custGeom>
                  <a:avLst/>
                  <a:gdLst/>
                  <a:ahLst/>
                  <a:cxnLst/>
                  <a:rect l="l" t="t" r="r" b="b"/>
                  <a:pathLst>
                    <a:path w="604" h="354" extrusionOk="0">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flipH="1">
                  <a:off x="7780537" y="4938848"/>
                  <a:ext cx="22789" cy="28468"/>
                </a:xfrm>
                <a:custGeom>
                  <a:avLst/>
                  <a:gdLst/>
                  <a:ahLst/>
                  <a:cxnLst/>
                  <a:rect l="l" t="t" r="r" b="b"/>
                  <a:pathLst>
                    <a:path w="317" h="396" extrusionOk="0">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flipH="1">
                  <a:off x="7949053" y="4955024"/>
                  <a:ext cx="83392" cy="65420"/>
                </a:xfrm>
                <a:custGeom>
                  <a:avLst/>
                  <a:gdLst/>
                  <a:ahLst/>
                  <a:cxnLst/>
                  <a:rect l="l" t="t" r="r" b="b"/>
                  <a:pathLst>
                    <a:path w="1160" h="910" extrusionOk="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flipH="1">
                  <a:off x="8008649" y="4860702"/>
                  <a:ext cx="3163" cy="94751"/>
                </a:xfrm>
                <a:custGeom>
                  <a:avLst/>
                  <a:gdLst/>
                  <a:ahLst/>
                  <a:cxnLst/>
                  <a:rect l="l" t="t" r="r" b="b"/>
                  <a:pathLst>
                    <a:path w="44" h="1318" extrusionOk="0">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flipH="1">
                  <a:off x="7853077" y="4997440"/>
                  <a:ext cx="67648" cy="3954"/>
                </a:xfrm>
                <a:custGeom>
                  <a:avLst/>
                  <a:gdLst/>
                  <a:ahLst/>
                  <a:cxnLst/>
                  <a:rect l="l" t="t" r="r" b="b"/>
                  <a:pathLst>
                    <a:path w="941" h="55" extrusionOk="0">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flipH="1">
                  <a:off x="7958325" y="4999453"/>
                  <a:ext cx="7836" cy="13012"/>
                </a:xfrm>
                <a:custGeom>
                  <a:avLst/>
                  <a:gdLst/>
                  <a:ahLst/>
                  <a:cxnLst/>
                  <a:rect l="l" t="t" r="r" b="b"/>
                  <a:pathLst>
                    <a:path w="109" h="181" extrusionOk="0">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flipH="1">
                  <a:off x="7973782" y="4978460"/>
                  <a:ext cx="9921" cy="8842"/>
                </a:xfrm>
                <a:custGeom>
                  <a:avLst/>
                  <a:gdLst/>
                  <a:ahLst/>
                  <a:cxnLst/>
                  <a:rect l="l" t="t" r="r" b="b"/>
                  <a:pathLst>
                    <a:path w="138" h="123" extrusionOk="0">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flipH="1">
                  <a:off x="7993911" y="4968036"/>
                  <a:ext cx="13947" cy="5823"/>
                </a:xfrm>
                <a:custGeom>
                  <a:avLst/>
                  <a:gdLst/>
                  <a:ahLst/>
                  <a:cxnLst/>
                  <a:rect l="l" t="t" r="r" b="b"/>
                  <a:pathLst>
                    <a:path w="194" h="81" extrusionOk="0">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flipH="1">
                  <a:off x="8017707" y="4964657"/>
                  <a:ext cx="7548" cy="3738"/>
                </a:xfrm>
                <a:custGeom>
                  <a:avLst/>
                  <a:gdLst/>
                  <a:ahLst/>
                  <a:cxnLst/>
                  <a:rect l="l" t="t" r="r" b="b"/>
                  <a:pathLst>
                    <a:path w="105" h="52" extrusionOk="0">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flipH="1">
                  <a:off x="7802535" y="4914333"/>
                  <a:ext cx="791" cy="27965"/>
                </a:xfrm>
                <a:custGeom>
                  <a:avLst/>
                  <a:gdLst/>
                  <a:ahLst/>
                  <a:cxnLst/>
                  <a:rect l="l" t="t" r="r" b="b"/>
                  <a:pathLst>
                    <a:path w="11" h="389" extrusionOk="0">
                      <a:moveTo>
                        <a:pt x="1" y="1"/>
                      </a:moveTo>
                      <a:lnTo>
                        <a:pt x="11" y="389"/>
                      </a:lnTo>
                      <a:lnTo>
                        <a:pt x="11" y="385"/>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flipH="1">
                  <a:off x="7802540" y="4914333"/>
                  <a:ext cx="206684" cy="35729"/>
                </a:xfrm>
                <a:custGeom>
                  <a:avLst/>
                  <a:gdLst/>
                  <a:ahLst/>
                  <a:cxnLst/>
                  <a:rect l="l" t="t" r="r" b="b"/>
                  <a:pathLst>
                    <a:path w="2875" h="497" extrusionOk="0">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flipH="1">
                  <a:off x="7802536" y="4940430"/>
                  <a:ext cx="27390" cy="2588"/>
                </a:xfrm>
                <a:custGeom>
                  <a:avLst/>
                  <a:gdLst/>
                  <a:ahLst/>
                  <a:cxnLst/>
                  <a:rect l="l" t="t" r="r" b="b"/>
                  <a:pathLst>
                    <a:path w="381" h="36" extrusionOk="0">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flipH="1">
                  <a:off x="8033955" y="4936260"/>
                  <a:ext cx="575" cy="2947"/>
                </a:xfrm>
                <a:custGeom>
                  <a:avLst/>
                  <a:gdLst/>
                  <a:ahLst/>
                  <a:cxnLst/>
                  <a:rect l="l" t="t" r="r" b="b"/>
                  <a:pathLst>
                    <a:path w="8" h="41" extrusionOk="0">
                      <a:moveTo>
                        <a:pt x="1" y="1"/>
                      </a:moveTo>
                      <a:lnTo>
                        <a:pt x="8" y="40"/>
                      </a:lnTo>
                      <a:lnTo>
                        <a:pt x="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flipH="1">
                  <a:off x="8010447" y="4933960"/>
                  <a:ext cx="23580" cy="16822"/>
                </a:xfrm>
                <a:custGeom>
                  <a:avLst/>
                  <a:gdLst/>
                  <a:ahLst/>
                  <a:cxnLst/>
                  <a:rect l="l" t="t" r="r" b="b"/>
                  <a:pathLst>
                    <a:path w="328" h="234" extrusionOk="0">
                      <a:moveTo>
                        <a:pt x="320" y="1"/>
                      </a:moveTo>
                      <a:lnTo>
                        <a:pt x="1" y="33"/>
                      </a:lnTo>
                      <a:lnTo>
                        <a:pt x="1" y="72"/>
                      </a:lnTo>
                      <a:lnTo>
                        <a:pt x="26" y="234"/>
                      </a:lnTo>
                      <a:lnTo>
                        <a:pt x="327" y="223"/>
                      </a:lnTo>
                      <a:cubicBezTo>
                        <a:pt x="324" y="169"/>
                        <a:pt x="320" y="94"/>
                        <a:pt x="3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flipH="1">
                  <a:off x="8008649" y="4933672"/>
                  <a:ext cx="2372" cy="16391"/>
                </a:xfrm>
                <a:custGeom>
                  <a:avLst/>
                  <a:gdLst/>
                  <a:ahLst/>
                  <a:cxnLst/>
                  <a:rect l="l" t="t" r="r" b="b"/>
                  <a:pathLst>
                    <a:path w="33" h="228" extrusionOk="0">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9"/>
              <p:cNvSpPr/>
              <p:nvPr/>
            </p:nvSpPr>
            <p:spPr>
              <a:xfrm flipH="1">
                <a:off x="7352169" y="2317256"/>
                <a:ext cx="531159" cy="563531"/>
              </a:xfrm>
              <a:custGeom>
                <a:avLst/>
                <a:gdLst/>
                <a:ahLst/>
                <a:cxnLst/>
                <a:rect l="l" t="t" r="r" b="b"/>
                <a:pathLst>
                  <a:path w="10967" h="11636" extrusionOk="0">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flipH="1">
                <a:off x="8108534" y="2060426"/>
                <a:ext cx="254077" cy="497618"/>
              </a:xfrm>
              <a:custGeom>
                <a:avLst/>
                <a:gdLst/>
                <a:ahLst/>
                <a:cxnLst/>
                <a:rect l="l" t="t" r="r" b="b"/>
                <a:pathLst>
                  <a:path w="5246" h="10275" extrusionOk="0">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flipH="1">
                <a:off x="8125245" y="2187557"/>
                <a:ext cx="22134" cy="20002"/>
              </a:xfrm>
              <a:custGeom>
                <a:avLst/>
                <a:gdLst/>
                <a:ahLst/>
                <a:cxnLst/>
                <a:rect l="l" t="t" r="r" b="b"/>
                <a:pathLst>
                  <a:path w="457" h="413" extrusionOk="0">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flipH="1">
                <a:off x="8116237" y="2182036"/>
                <a:ext cx="35501" cy="11139"/>
              </a:xfrm>
              <a:custGeom>
                <a:avLst/>
                <a:gdLst/>
                <a:ahLst/>
                <a:cxnLst/>
                <a:rect l="l" t="t" r="r" b="b"/>
                <a:pathLst>
                  <a:path w="733" h="230" extrusionOk="0">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flipH="1">
                <a:off x="8227291" y="2189688"/>
                <a:ext cx="22812" cy="19953"/>
              </a:xfrm>
              <a:custGeom>
                <a:avLst/>
                <a:gdLst/>
                <a:ahLst/>
                <a:cxnLst/>
                <a:rect l="l" t="t" r="r" b="b"/>
                <a:pathLst>
                  <a:path w="471" h="412" extrusionOk="0">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flipH="1">
                <a:off x="8219106" y="2184264"/>
                <a:ext cx="35743" cy="11042"/>
              </a:xfrm>
              <a:custGeom>
                <a:avLst/>
                <a:gdLst/>
                <a:ahLst/>
                <a:cxnLst/>
                <a:rect l="l" t="t" r="r" b="b"/>
                <a:pathLst>
                  <a:path w="738" h="228" extrusionOk="0">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flipH="1">
                <a:off x="8110277" y="2038196"/>
                <a:ext cx="255433" cy="208249"/>
              </a:xfrm>
              <a:custGeom>
                <a:avLst/>
                <a:gdLst/>
                <a:ahLst/>
                <a:cxnLst/>
                <a:rect l="l" t="t" r="r" b="b"/>
                <a:pathLst>
                  <a:path w="5274" h="4300" extrusionOk="0">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flipH="1">
                <a:off x="8186995" y="2351061"/>
                <a:ext cx="87275" cy="52353"/>
              </a:xfrm>
              <a:custGeom>
                <a:avLst/>
                <a:gdLst/>
                <a:ahLst/>
                <a:cxnLst/>
                <a:rect l="l" t="t" r="r" b="b"/>
                <a:pathLst>
                  <a:path w="1802" h="1081" extrusionOk="0">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flipH="1">
                <a:off x="8220172" y="2167119"/>
                <a:ext cx="35888" cy="5521"/>
              </a:xfrm>
              <a:custGeom>
                <a:avLst/>
                <a:gdLst/>
                <a:ahLst/>
                <a:cxnLst/>
                <a:rect l="l" t="t" r="r" b="b"/>
                <a:pathLst>
                  <a:path w="741" h="114" extrusionOk="0">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flipH="1">
                <a:off x="8121855" y="2150992"/>
                <a:ext cx="35259" cy="8863"/>
              </a:xfrm>
              <a:custGeom>
                <a:avLst/>
                <a:gdLst/>
                <a:ahLst/>
                <a:cxnLst/>
                <a:rect l="l" t="t" r="r" b="b"/>
                <a:pathLst>
                  <a:path w="728" h="183" extrusionOk="0">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flipH="1">
                <a:off x="8173241" y="2285291"/>
                <a:ext cx="42475" cy="14965"/>
              </a:xfrm>
              <a:custGeom>
                <a:avLst/>
                <a:gdLst/>
                <a:ahLst/>
                <a:cxnLst/>
                <a:rect l="l" t="t" r="r" b="b"/>
                <a:pathLst>
                  <a:path w="877" h="309" extrusionOk="0">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flipH="1">
                <a:off x="8315292" y="1999451"/>
                <a:ext cx="80495" cy="77682"/>
              </a:xfrm>
              <a:custGeom>
                <a:avLst/>
                <a:gdLst/>
                <a:ahLst/>
                <a:cxnLst/>
                <a:rect l="l" t="t" r="r" b="b"/>
                <a:pathLst>
                  <a:path w="1662" h="1604" extrusionOk="0">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flipH="1">
                <a:off x="8355587" y="2171817"/>
                <a:ext cx="47900" cy="78892"/>
              </a:xfrm>
              <a:custGeom>
                <a:avLst/>
                <a:gdLst/>
                <a:ahLst/>
                <a:cxnLst/>
                <a:rect l="l" t="t" r="r" b="b"/>
                <a:pathLst>
                  <a:path w="989" h="1629" extrusionOk="0">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flipH="1">
                <a:off x="8366727" y="2187945"/>
                <a:ext cx="21940" cy="44168"/>
              </a:xfrm>
              <a:custGeom>
                <a:avLst/>
                <a:gdLst/>
                <a:ahLst/>
                <a:cxnLst/>
                <a:rect l="l" t="t" r="r" b="b"/>
                <a:pathLst>
                  <a:path w="453" h="912" extrusionOk="0">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flipH="1">
                <a:off x="7720053" y="2405110"/>
                <a:ext cx="955428" cy="792751"/>
              </a:xfrm>
              <a:custGeom>
                <a:avLst/>
                <a:gdLst/>
                <a:ahLst/>
                <a:cxnLst/>
                <a:rect l="l" t="t" r="r" b="b"/>
                <a:pathLst>
                  <a:path w="19727" h="16369" extrusionOk="0">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flipH="1">
                <a:off x="8407070" y="2495676"/>
                <a:ext cx="61025" cy="275567"/>
              </a:xfrm>
              <a:custGeom>
                <a:avLst/>
                <a:gdLst/>
                <a:ahLst/>
                <a:cxnLst/>
                <a:rect l="l" t="t" r="r" b="b"/>
                <a:pathLst>
                  <a:path w="1260" h="5690" extrusionOk="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flipH="1">
                <a:off x="8016273" y="2499309"/>
                <a:ext cx="35985" cy="288643"/>
              </a:xfrm>
              <a:custGeom>
                <a:avLst/>
                <a:gdLst/>
                <a:ahLst/>
                <a:cxnLst/>
                <a:rect l="l" t="t" r="r" b="b"/>
                <a:pathLst>
                  <a:path w="743" h="5960" extrusionOk="0">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flipH="1">
                <a:off x="8275432" y="2450296"/>
                <a:ext cx="90617" cy="42279"/>
              </a:xfrm>
              <a:custGeom>
                <a:avLst/>
                <a:gdLst/>
                <a:ahLst/>
                <a:cxnLst/>
                <a:rect l="l" t="t" r="r" b="b"/>
                <a:pathLst>
                  <a:path w="1871" h="873" extrusionOk="0">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flipH="1">
                <a:off x="8175662" y="2446277"/>
                <a:ext cx="68338" cy="49108"/>
              </a:xfrm>
              <a:custGeom>
                <a:avLst/>
                <a:gdLst/>
                <a:ahLst/>
                <a:cxnLst/>
                <a:rect l="l" t="t" r="r" b="b"/>
                <a:pathLst>
                  <a:path w="1411" h="1014" extrusionOk="0">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flipH="1">
                <a:off x="8248311" y="2475335"/>
                <a:ext cx="15014" cy="131148"/>
              </a:xfrm>
              <a:custGeom>
                <a:avLst/>
                <a:gdLst/>
                <a:ahLst/>
                <a:cxnLst/>
                <a:rect l="l" t="t" r="r" b="b"/>
                <a:pathLst>
                  <a:path w="310" h="2708" extrusionOk="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flipH="1">
                <a:off x="8495167" y="2979504"/>
                <a:ext cx="156195" cy="39519"/>
              </a:xfrm>
              <a:custGeom>
                <a:avLst/>
                <a:gdLst/>
                <a:ahLst/>
                <a:cxnLst/>
                <a:rect l="l" t="t" r="r" b="b"/>
                <a:pathLst>
                  <a:path w="3225" h="816" extrusionOk="0">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flipH="1">
                <a:off x="8493811" y="2960180"/>
                <a:ext cx="142392" cy="59666"/>
              </a:xfrm>
              <a:custGeom>
                <a:avLst/>
                <a:gdLst/>
                <a:ahLst/>
                <a:cxnLst/>
                <a:rect l="l" t="t" r="r" b="b"/>
                <a:pathLst>
                  <a:path w="2940" h="1232" extrusionOk="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flipH="1">
                <a:off x="7734980" y="2699911"/>
                <a:ext cx="77250" cy="110469"/>
              </a:xfrm>
              <a:custGeom>
                <a:avLst/>
                <a:gdLst/>
                <a:ahLst/>
                <a:cxnLst/>
                <a:rect l="l" t="t" r="r" b="b"/>
                <a:pathLst>
                  <a:path w="1595" h="2281" extrusionOk="0">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flipH="1">
                <a:off x="7738128" y="2702332"/>
                <a:ext cx="88196" cy="85963"/>
              </a:xfrm>
              <a:custGeom>
                <a:avLst/>
                <a:gdLst/>
                <a:ahLst/>
                <a:cxnLst/>
                <a:rect l="l" t="t" r="r" b="b"/>
                <a:pathLst>
                  <a:path w="1821" h="1775" extrusionOk="0">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flipH="1">
                <a:off x="8307785" y="2605131"/>
                <a:ext cx="42136" cy="39906"/>
              </a:xfrm>
              <a:custGeom>
                <a:avLst/>
                <a:gdLst/>
                <a:ahLst/>
                <a:cxnLst/>
                <a:rect l="l" t="t" r="r" b="b"/>
                <a:pathLst>
                  <a:path w="870" h="824" extrusionOk="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flipH="1">
                <a:off x="8571303" y="2808493"/>
                <a:ext cx="42330" cy="39858"/>
              </a:xfrm>
              <a:custGeom>
                <a:avLst/>
                <a:gdLst/>
                <a:ahLst/>
                <a:cxnLst/>
                <a:rect l="l" t="t" r="r" b="b"/>
                <a:pathLst>
                  <a:path w="874" h="823" extrusionOk="0">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flipH="1">
                <a:off x="7945853" y="2606293"/>
                <a:ext cx="42136" cy="39906"/>
              </a:xfrm>
              <a:custGeom>
                <a:avLst/>
                <a:gdLst/>
                <a:ahLst/>
                <a:cxnLst/>
                <a:rect l="l" t="t" r="r" b="b"/>
                <a:pathLst>
                  <a:path w="870" h="824" extrusionOk="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flipH="1">
                <a:off x="8026880" y="3084357"/>
                <a:ext cx="42282" cy="39955"/>
              </a:xfrm>
              <a:custGeom>
                <a:avLst/>
                <a:gdLst/>
                <a:ahLst/>
                <a:cxnLst/>
                <a:rect l="l" t="t" r="r" b="b"/>
                <a:pathLst>
                  <a:path w="873" h="825" extrusionOk="0">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flipH="1">
                <a:off x="8335585" y="3084357"/>
                <a:ext cx="42330" cy="39955"/>
              </a:xfrm>
              <a:custGeom>
                <a:avLst/>
                <a:gdLst/>
                <a:ahLst/>
                <a:cxnLst/>
                <a:rect l="l" t="t" r="r" b="b"/>
                <a:pathLst>
                  <a:path w="874" h="825" extrusionOk="0">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flipH="1">
                <a:off x="8212519" y="2910732"/>
                <a:ext cx="42330" cy="39858"/>
              </a:xfrm>
              <a:custGeom>
                <a:avLst/>
                <a:gdLst/>
                <a:ahLst/>
                <a:cxnLst/>
                <a:rect l="l" t="t" r="r" b="b"/>
                <a:pathLst>
                  <a:path w="874" h="823" extrusionOk="0">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flipH="1">
                <a:off x="8151689" y="2708047"/>
                <a:ext cx="23683" cy="22423"/>
              </a:xfrm>
              <a:custGeom>
                <a:avLst/>
                <a:gdLst/>
                <a:ahLst/>
                <a:cxnLst/>
                <a:rect l="l" t="t" r="r" b="b"/>
                <a:pathLst>
                  <a:path w="489" h="463" extrusionOk="0">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flipH="1">
                <a:off x="8117448" y="2554666"/>
                <a:ext cx="23683" cy="22472"/>
              </a:xfrm>
              <a:custGeom>
                <a:avLst/>
                <a:gdLst/>
                <a:ahLst/>
                <a:cxnLst/>
                <a:rect l="l" t="t" r="r" b="b"/>
                <a:pathLst>
                  <a:path w="489" h="464" extrusionOk="0">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flipH="1">
                <a:off x="8336457" y="2823846"/>
                <a:ext cx="23732" cy="22423"/>
              </a:xfrm>
              <a:custGeom>
                <a:avLst/>
                <a:gdLst/>
                <a:ahLst/>
                <a:cxnLst/>
                <a:rect l="l" t="t" r="r" b="b"/>
                <a:pathLst>
                  <a:path w="490" h="463" extrusionOk="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flipH="1">
                <a:off x="8526988" y="2603823"/>
                <a:ext cx="23829" cy="22375"/>
              </a:xfrm>
              <a:custGeom>
                <a:avLst/>
                <a:gdLst/>
                <a:ahLst/>
                <a:cxnLst/>
                <a:rect l="l" t="t" r="r" b="b"/>
                <a:pathLst>
                  <a:path w="492" h="462" extrusionOk="0">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flipH="1">
                <a:off x="8177213" y="3063145"/>
                <a:ext cx="23732" cy="22375"/>
              </a:xfrm>
              <a:custGeom>
                <a:avLst/>
                <a:gdLst/>
                <a:ahLst/>
                <a:cxnLst/>
                <a:rect l="l" t="t" r="r" b="b"/>
                <a:pathLst>
                  <a:path w="490" h="462" extrusionOk="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flipH="1">
                <a:off x="8084417" y="2897365"/>
                <a:ext cx="23683" cy="22423"/>
              </a:xfrm>
              <a:custGeom>
                <a:avLst/>
                <a:gdLst/>
                <a:ahLst/>
                <a:cxnLst/>
                <a:rect l="l" t="t" r="r" b="b"/>
                <a:pathLst>
                  <a:path w="489" h="463" extrusionOk="0">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flipH="1">
                <a:off x="7857555" y="3164991"/>
                <a:ext cx="593008" cy="1690546"/>
              </a:xfrm>
              <a:custGeom>
                <a:avLst/>
                <a:gdLst/>
                <a:ahLst/>
                <a:cxnLst/>
                <a:rect l="l" t="t" r="r" b="b"/>
                <a:pathLst>
                  <a:path w="12244" h="34907" extrusionOk="0">
                    <a:moveTo>
                      <a:pt x="1" y="0"/>
                    </a:moveTo>
                    <a:lnTo>
                      <a:pt x="1" y="34907"/>
                    </a:lnTo>
                    <a:lnTo>
                      <a:pt x="5062" y="34713"/>
                    </a:lnTo>
                    <a:lnTo>
                      <a:pt x="5496" y="4799"/>
                    </a:lnTo>
                    <a:lnTo>
                      <a:pt x="7212" y="34832"/>
                    </a:lnTo>
                    <a:lnTo>
                      <a:pt x="12244" y="34713"/>
                    </a:lnTo>
                    <a:lnTo>
                      <a:pt x="10055" y="61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flipH="1">
                <a:off x="8316988" y="3177442"/>
                <a:ext cx="4940" cy="1671271"/>
              </a:xfrm>
              <a:custGeom>
                <a:avLst/>
                <a:gdLst/>
                <a:ahLst/>
                <a:cxnLst/>
                <a:rect l="l" t="t" r="r" b="b"/>
                <a:pathLst>
                  <a:path w="102" h="34509" extrusionOk="0">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flipH="1">
                <a:off x="7980481" y="3191729"/>
                <a:ext cx="90084" cy="1656984"/>
              </a:xfrm>
              <a:custGeom>
                <a:avLst/>
                <a:gdLst/>
                <a:ahLst/>
                <a:cxnLst/>
                <a:rect l="l" t="t" r="r" b="b"/>
                <a:pathLst>
                  <a:path w="1860" h="34214" extrusionOk="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flipH="1">
                <a:off x="8159680" y="3181268"/>
                <a:ext cx="26493" cy="182823"/>
              </a:xfrm>
              <a:custGeom>
                <a:avLst/>
                <a:gdLst/>
                <a:ahLst/>
                <a:cxnLst/>
                <a:rect l="l" t="t" r="r" b="b"/>
                <a:pathLst>
                  <a:path w="547" h="3775" extrusionOk="0">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flipH="1">
                <a:off x="8189224" y="3198606"/>
                <a:ext cx="25572" cy="24651"/>
              </a:xfrm>
              <a:custGeom>
                <a:avLst/>
                <a:gdLst/>
                <a:ahLst/>
                <a:cxnLst/>
                <a:rect l="l" t="t" r="r" b="b"/>
                <a:pathLst>
                  <a:path w="528" h="509" extrusionOk="0">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flipH="1">
                <a:off x="8016411" y="2913589"/>
                <a:ext cx="669289" cy="285204"/>
              </a:xfrm>
              <a:custGeom>
                <a:avLst/>
                <a:gdLst/>
                <a:ahLst/>
                <a:cxnLst/>
                <a:rect l="l" t="t" r="r" b="b"/>
                <a:pathLst>
                  <a:path w="13819" h="5889" extrusionOk="0">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29"/>
            <p:cNvSpPr/>
            <p:nvPr/>
          </p:nvSpPr>
          <p:spPr>
            <a:xfrm rot="-5400000">
              <a:off x="8133000" y="2006075"/>
              <a:ext cx="87600" cy="27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8"/>
        <p:cNvGrpSpPr/>
        <p:nvPr/>
      </p:nvGrpSpPr>
      <p:grpSpPr>
        <a:xfrm>
          <a:off x="0" y="0"/>
          <a:ext cx="0" cy="0"/>
          <a:chOff x="0" y="0"/>
          <a:chExt cx="0" cy="0"/>
        </a:xfrm>
      </p:grpSpPr>
      <p:sp>
        <p:nvSpPr>
          <p:cNvPr id="649" name="Google Shape;649;p30"/>
          <p:cNvSpPr txBox="1">
            <a:spLocks noGrp="1"/>
          </p:cNvSpPr>
          <p:nvPr>
            <p:ph type="subTitle" idx="1"/>
          </p:nvPr>
        </p:nvSpPr>
        <p:spPr>
          <a:xfrm flipH="1">
            <a:off x="3591039" y="2277400"/>
            <a:ext cx="5552961" cy="100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a:t>
            </a:r>
            <a:r>
              <a:rPr lang="en-US" sz="2000" dirty="0"/>
              <a:t>The goal of EDA is to gain a better understanding of the underlying structure and characteristics of the data, to develop hypotheses about the relationships between variables, and to identify potential problems with the data that need to be addressed</a:t>
            </a:r>
            <a:r>
              <a:rPr lang="en" sz="2000" dirty="0"/>
              <a:t>”</a:t>
            </a:r>
            <a:endParaRPr sz="2000" dirty="0"/>
          </a:p>
          <a:p>
            <a:pPr marL="0" lvl="0" indent="0" algn="l" rtl="0">
              <a:spcBef>
                <a:spcPts val="0"/>
              </a:spcBef>
              <a:spcAft>
                <a:spcPts val="0"/>
              </a:spcAft>
              <a:buNone/>
            </a:pPr>
            <a:endParaRPr sz="2000" dirty="0"/>
          </a:p>
        </p:txBody>
      </p:sp>
      <p:sp>
        <p:nvSpPr>
          <p:cNvPr id="650" name="Google Shape;650;p30"/>
          <p:cNvSpPr txBox="1">
            <a:spLocks noGrp="1"/>
          </p:cNvSpPr>
          <p:nvPr>
            <p:ph type="ctrTitle"/>
          </p:nvPr>
        </p:nvSpPr>
        <p:spPr>
          <a:xfrm flipH="1">
            <a:off x="4134305" y="3145739"/>
            <a:ext cx="4728000" cy="46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t>
            </a:r>
            <a:r>
              <a:rPr lang="en-US" dirty="0"/>
              <a:t>"Exploratory Data Analysis" by Tukey, J.W. (1977)</a:t>
            </a:r>
            <a:br>
              <a:rPr lang="en-US" dirty="0"/>
            </a:br>
            <a:endParaRPr lang="en" dirty="0"/>
          </a:p>
        </p:txBody>
      </p:sp>
      <p:grpSp>
        <p:nvGrpSpPr>
          <p:cNvPr id="651" name="Google Shape;651;p30"/>
          <p:cNvGrpSpPr/>
          <p:nvPr/>
        </p:nvGrpSpPr>
        <p:grpSpPr>
          <a:xfrm>
            <a:off x="432903" y="606750"/>
            <a:ext cx="3030013" cy="3929999"/>
            <a:chOff x="509250" y="566571"/>
            <a:chExt cx="3030013" cy="3929999"/>
          </a:xfrm>
        </p:grpSpPr>
        <p:grpSp>
          <p:nvGrpSpPr>
            <p:cNvPr id="652" name="Google Shape;652;p30"/>
            <p:cNvGrpSpPr/>
            <p:nvPr/>
          </p:nvGrpSpPr>
          <p:grpSpPr>
            <a:xfrm>
              <a:off x="2088401" y="1444628"/>
              <a:ext cx="1000385" cy="883233"/>
              <a:chOff x="6472501" y="1326053"/>
              <a:chExt cx="1000385" cy="883233"/>
            </a:xfrm>
          </p:grpSpPr>
          <p:sp>
            <p:nvSpPr>
              <p:cNvPr id="653" name="Google Shape;653;p30"/>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30"/>
            <p:cNvGrpSpPr/>
            <p:nvPr/>
          </p:nvGrpSpPr>
          <p:grpSpPr>
            <a:xfrm>
              <a:off x="737571" y="2278324"/>
              <a:ext cx="519733" cy="485268"/>
              <a:chOff x="4694531" y="2250235"/>
              <a:chExt cx="1090502" cy="1018186"/>
            </a:xfrm>
          </p:grpSpPr>
          <p:sp>
            <p:nvSpPr>
              <p:cNvPr id="658" name="Google Shape;65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0"/>
            <p:cNvGrpSpPr/>
            <p:nvPr/>
          </p:nvGrpSpPr>
          <p:grpSpPr>
            <a:xfrm>
              <a:off x="1447127" y="1709640"/>
              <a:ext cx="180369" cy="168408"/>
              <a:chOff x="4694531" y="2250235"/>
              <a:chExt cx="1090502" cy="1018186"/>
            </a:xfrm>
          </p:grpSpPr>
          <p:sp>
            <p:nvSpPr>
              <p:cNvPr id="663" name="Google Shape;663;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30"/>
            <p:cNvGrpSpPr/>
            <p:nvPr/>
          </p:nvGrpSpPr>
          <p:grpSpPr>
            <a:xfrm>
              <a:off x="1529971" y="3813574"/>
              <a:ext cx="519733" cy="485268"/>
              <a:chOff x="4694531" y="2250235"/>
              <a:chExt cx="1090502" cy="1018186"/>
            </a:xfrm>
          </p:grpSpPr>
          <p:sp>
            <p:nvSpPr>
              <p:cNvPr id="668" name="Google Shape;668;p30"/>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0"/>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0"/>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30"/>
            <p:cNvSpPr/>
            <p:nvPr/>
          </p:nvSpPr>
          <p:spPr>
            <a:xfrm>
              <a:off x="3388750" y="2496459"/>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3222671" y="107168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rot="10800000">
              <a:off x="2768536" y="434599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rot="10800000">
              <a:off x="889350" y="4253421"/>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509250" y="56657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732296" y="77283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49;p30">
            <a:extLst>
              <a:ext uri="{FF2B5EF4-FFF2-40B4-BE49-F238E27FC236}">
                <a16:creationId xmlns:a16="http://schemas.microsoft.com/office/drawing/2014/main" id="{2259C4C1-4587-C3F2-0430-251E6F8195E0}"/>
              </a:ext>
            </a:extLst>
          </p:cNvPr>
          <p:cNvSpPr txBox="1">
            <a:spLocks/>
          </p:cNvSpPr>
          <p:nvPr/>
        </p:nvSpPr>
        <p:spPr>
          <a:xfrm flipH="1">
            <a:off x="3591039" y="2281883"/>
            <a:ext cx="5552961" cy="100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F3F3F3"/>
              </a:buClr>
              <a:buSzPts val="1400"/>
              <a:buFont typeface="Abel"/>
              <a:buNone/>
              <a:defRPr sz="1600" b="0" i="0" u="none" strike="noStrike" cap="none">
                <a:solidFill>
                  <a:schemeClr val="accent3"/>
                </a:solidFill>
                <a:latin typeface="Anaheim"/>
                <a:ea typeface="Anaheim"/>
                <a:cs typeface="Anaheim"/>
                <a:sym typeface="Anaheim"/>
              </a:defRPr>
            </a:lvl1pPr>
            <a:lvl2pPr marL="914400" marR="0" lvl="1"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2pPr>
            <a:lvl3pPr marL="1371600" marR="0" lvl="2"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3pPr>
            <a:lvl4pPr marL="1828800" marR="0" lvl="3"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4pPr>
            <a:lvl5pPr marL="2286000" marR="0" lvl="4"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5pPr>
            <a:lvl6pPr marL="2743200" marR="0" lvl="5"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6pPr>
            <a:lvl7pPr marL="3200400" marR="0" lvl="6"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7pPr>
            <a:lvl8pPr marL="3657600" marR="0" lvl="7"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8pPr>
            <a:lvl9pPr marL="4114800" marR="0" lvl="8" indent="-304800" algn="l" rtl="0">
              <a:lnSpc>
                <a:spcPct val="100000"/>
              </a:lnSpc>
              <a:spcBef>
                <a:spcPts val="0"/>
              </a:spcBef>
              <a:spcAft>
                <a:spcPts val="0"/>
              </a:spcAft>
              <a:buClr>
                <a:schemeClr val="dk1"/>
              </a:buClr>
              <a:buSzPts val="1200"/>
              <a:buFont typeface="Abel"/>
              <a:buNone/>
              <a:defRPr sz="1200" b="0" i="0" u="none" strike="noStrike" cap="none">
                <a:solidFill>
                  <a:schemeClr val="dk1"/>
                </a:solidFill>
                <a:latin typeface="Abel"/>
                <a:ea typeface="Abel"/>
                <a:cs typeface="Abel"/>
                <a:sym typeface="Abel"/>
              </a:defRPr>
            </a:lvl9pPr>
          </a:lstStyle>
          <a:p>
            <a:pPr marL="0" indent="0" algn="l"/>
            <a:r>
              <a:rPr lang="en-US" sz="2000"/>
              <a:t>“The goal of EDA is to gain a better understanding of the underlying structure and characteristics of the data, to develop hypotheses about the relationships between variables, and to identify potential problems with the data that need to be addressed”</a:t>
            </a:r>
          </a:p>
          <a:p>
            <a:pPr marL="0" indent="0" algn="l"/>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98" name="Google Shape;698;p31"/>
          <p:cNvSpPr txBox="1">
            <a:spLocks noGrp="1"/>
          </p:cNvSpPr>
          <p:nvPr>
            <p:ph type="ctrTitle"/>
          </p:nvPr>
        </p:nvSpPr>
        <p:spPr>
          <a:xfrm>
            <a:off x="354025" y="1830622"/>
            <a:ext cx="3510643"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 </a:t>
            </a:r>
            <a:br>
              <a:rPr lang="en" dirty="0"/>
            </a:br>
            <a:r>
              <a:rPr lang="en" dirty="0"/>
              <a:t>needs and importance of eda </a:t>
            </a:r>
            <a:endParaRPr dirty="0"/>
          </a:p>
        </p:txBody>
      </p:sp>
      <p:grpSp>
        <p:nvGrpSpPr>
          <p:cNvPr id="2" name="Google Shape;3743;p48">
            <a:extLst>
              <a:ext uri="{FF2B5EF4-FFF2-40B4-BE49-F238E27FC236}">
                <a16:creationId xmlns:a16="http://schemas.microsoft.com/office/drawing/2014/main" id="{A5C88309-8570-C49A-000A-092001C2BFDB}"/>
              </a:ext>
            </a:extLst>
          </p:cNvPr>
          <p:cNvGrpSpPr/>
          <p:nvPr/>
        </p:nvGrpSpPr>
        <p:grpSpPr>
          <a:xfrm>
            <a:off x="4399984" y="643362"/>
            <a:ext cx="4644428" cy="3856776"/>
            <a:chOff x="2662433" y="1049418"/>
            <a:chExt cx="2214616" cy="1650460"/>
          </a:xfrm>
        </p:grpSpPr>
        <p:sp>
          <p:nvSpPr>
            <p:cNvPr id="3" name="Google Shape;3744;p48">
              <a:extLst>
                <a:ext uri="{FF2B5EF4-FFF2-40B4-BE49-F238E27FC236}">
                  <a16:creationId xmlns:a16="http://schemas.microsoft.com/office/drawing/2014/main" id="{3F39EF1A-3F0B-43C9-BC90-CBBAEB398DC5}"/>
                </a:ext>
              </a:extLst>
            </p:cNvPr>
            <p:cNvSpPr/>
            <p:nvPr/>
          </p:nvSpPr>
          <p:spPr>
            <a:xfrm>
              <a:off x="2662433" y="2499776"/>
              <a:ext cx="2214616" cy="1095"/>
            </a:xfrm>
            <a:custGeom>
              <a:avLst/>
              <a:gdLst/>
              <a:ahLst/>
              <a:cxnLst/>
              <a:rect l="l" t="t" r="r" b="b"/>
              <a:pathLst>
                <a:path w="121299" h="60" extrusionOk="0">
                  <a:moveTo>
                    <a:pt x="0" y="0"/>
                  </a:moveTo>
                  <a:lnTo>
                    <a:pt x="0" y="60"/>
                  </a:lnTo>
                  <a:lnTo>
                    <a:pt x="121299" y="60"/>
                  </a:lnTo>
                  <a:lnTo>
                    <a:pt x="121299"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745;p48">
              <a:extLst>
                <a:ext uri="{FF2B5EF4-FFF2-40B4-BE49-F238E27FC236}">
                  <a16:creationId xmlns:a16="http://schemas.microsoft.com/office/drawing/2014/main" id="{8201CEE5-7EB4-614D-FAF3-8F10142DB87E}"/>
                </a:ext>
              </a:extLst>
            </p:cNvPr>
            <p:cNvSpPr/>
            <p:nvPr/>
          </p:nvSpPr>
          <p:spPr>
            <a:xfrm>
              <a:off x="3034502" y="2550641"/>
              <a:ext cx="244139" cy="1187"/>
            </a:xfrm>
            <a:custGeom>
              <a:avLst/>
              <a:gdLst/>
              <a:ahLst/>
              <a:cxnLst/>
              <a:rect l="l" t="t" r="r" b="b"/>
              <a:pathLst>
                <a:path w="13372" h="65" extrusionOk="0">
                  <a:moveTo>
                    <a:pt x="1" y="0"/>
                  </a:moveTo>
                  <a:lnTo>
                    <a:pt x="1" y="64"/>
                  </a:lnTo>
                  <a:lnTo>
                    <a:pt x="13372" y="64"/>
                  </a:lnTo>
                  <a:lnTo>
                    <a:pt x="13372"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746;p48">
              <a:extLst>
                <a:ext uri="{FF2B5EF4-FFF2-40B4-BE49-F238E27FC236}">
                  <a16:creationId xmlns:a16="http://schemas.microsoft.com/office/drawing/2014/main" id="{164FBDC7-AAA2-A187-399F-10C10F388A0D}"/>
                </a:ext>
              </a:extLst>
            </p:cNvPr>
            <p:cNvSpPr/>
            <p:nvPr/>
          </p:nvSpPr>
          <p:spPr>
            <a:xfrm>
              <a:off x="2958661" y="2551244"/>
              <a:ext cx="27916" cy="1114"/>
            </a:xfrm>
            <a:custGeom>
              <a:avLst/>
              <a:gdLst/>
              <a:ahLst/>
              <a:cxnLst/>
              <a:rect l="l" t="t" r="r" b="b"/>
              <a:pathLst>
                <a:path w="1529" h="61" extrusionOk="0">
                  <a:moveTo>
                    <a:pt x="1" y="1"/>
                  </a:moveTo>
                  <a:lnTo>
                    <a:pt x="1" y="61"/>
                  </a:lnTo>
                  <a:lnTo>
                    <a:pt x="1528" y="61"/>
                  </a:lnTo>
                  <a:lnTo>
                    <a:pt x="1528"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47;p48">
              <a:extLst>
                <a:ext uri="{FF2B5EF4-FFF2-40B4-BE49-F238E27FC236}">
                  <a16:creationId xmlns:a16="http://schemas.microsoft.com/office/drawing/2014/main" id="{F32E5425-DFA3-1CCF-D52F-BA33C9866FB8}"/>
                </a:ext>
              </a:extLst>
            </p:cNvPr>
            <p:cNvSpPr/>
            <p:nvPr/>
          </p:nvSpPr>
          <p:spPr>
            <a:xfrm>
              <a:off x="3697359" y="2531818"/>
              <a:ext cx="51979" cy="1114"/>
            </a:xfrm>
            <a:custGeom>
              <a:avLst/>
              <a:gdLst/>
              <a:ahLst/>
              <a:cxnLst/>
              <a:rect l="l" t="t" r="r" b="b"/>
              <a:pathLst>
                <a:path w="2847" h="61" extrusionOk="0">
                  <a:moveTo>
                    <a:pt x="0" y="1"/>
                  </a:moveTo>
                  <a:lnTo>
                    <a:pt x="0" y="61"/>
                  </a:lnTo>
                  <a:lnTo>
                    <a:pt x="2846" y="61"/>
                  </a:lnTo>
                  <a:lnTo>
                    <a:pt x="2846"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748;p48">
              <a:extLst>
                <a:ext uri="{FF2B5EF4-FFF2-40B4-BE49-F238E27FC236}">
                  <a16:creationId xmlns:a16="http://schemas.microsoft.com/office/drawing/2014/main" id="{9B04067B-BA24-A1E6-A69D-2DDDEC2EE3BF}"/>
                </a:ext>
              </a:extLst>
            </p:cNvPr>
            <p:cNvSpPr/>
            <p:nvPr/>
          </p:nvSpPr>
          <p:spPr>
            <a:xfrm>
              <a:off x="3774807" y="2531818"/>
              <a:ext cx="285493" cy="1114"/>
            </a:xfrm>
            <a:custGeom>
              <a:avLst/>
              <a:gdLst/>
              <a:ahLst/>
              <a:cxnLst/>
              <a:rect l="l" t="t" r="r" b="b"/>
              <a:pathLst>
                <a:path w="15637" h="61" extrusionOk="0">
                  <a:moveTo>
                    <a:pt x="1" y="1"/>
                  </a:moveTo>
                  <a:lnTo>
                    <a:pt x="1" y="61"/>
                  </a:lnTo>
                  <a:lnTo>
                    <a:pt x="15636" y="61"/>
                  </a:lnTo>
                  <a:lnTo>
                    <a:pt x="15636"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49;p48">
              <a:extLst>
                <a:ext uri="{FF2B5EF4-FFF2-40B4-BE49-F238E27FC236}">
                  <a16:creationId xmlns:a16="http://schemas.microsoft.com/office/drawing/2014/main" id="{5BF8D094-9B52-9077-2379-D3FB55A50A42}"/>
                </a:ext>
              </a:extLst>
            </p:cNvPr>
            <p:cNvSpPr/>
            <p:nvPr/>
          </p:nvSpPr>
          <p:spPr>
            <a:xfrm>
              <a:off x="4281636" y="2552339"/>
              <a:ext cx="186044" cy="1114"/>
            </a:xfrm>
            <a:custGeom>
              <a:avLst/>
              <a:gdLst/>
              <a:ahLst/>
              <a:cxnLst/>
              <a:rect l="l" t="t" r="r" b="b"/>
              <a:pathLst>
                <a:path w="10190" h="61" extrusionOk="0">
                  <a:moveTo>
                    <a:pt x="1" y="1"/>
                  </a:moveTo>
                  <a:lnTo>
                    <a:pt x="1" y="61"/>
                  </a:lnTo>
                  <a:lnTo>
                    <a:pt x="10189" y="61"/>
                  </a:lnTo>
                  <a:lnTo>
                    <a:pt x="10189"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0;p48">
              <a:extLst>
                <a:ext uri="{FF2B5EF4-FFF2-40B4-BE49-F238E27FC236}">
                  <a16:creationId xmlns:a16="http://schemas.microsoft.com/office/drawing/2014/main" id="{E156B6DB-3360-D1B9-ABE1-E9CE71D08A47}"/>
                </a:ext>
              </a:extLst>
            </p:cNvPr>
            <p:cNvSpPr/>
            <p:nvPr/>
          </p:nvSpPr>
          <p:spPr>
            <a:xfrm>
              <a:off x="4512319" y="2532366"/>
              <a:ext cx="157763" cy="1114"/>
            </a:xfrm>
            <a:custGeom>
              <a:avLst/>
              <a:gdLst/>
              <a:ahLst/>
              <a:cxnLst/>
              <a:rect l="l" t="t" r="r" b="b"/>
              <a:pathLst>
                <a:path w="8641" h="61" extrusionOk="0">
                  <a:moveTo>
                    <a:pt x="1" y="0"/>
                  </a:moveTo>
                  <a:lnTo>
                    <a:pt x="1" y="60"/>
                  </a:lnTo>
                  <a:lnTo>
                    <a:pt x="8640" y="60"/>
                  </a:lnTo>
                  <a:lnTo>
                    <a:pt x="8640"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51;p48">
              <a:extLst>
                <a:ext uri="{FF2B5EF4-FFF2-40B4-BE49-F238E27FC236}">
                  <a16:creationId xmlns:a16="http://schemas.microsoft.com/office/drawing/2014/main" id="{2383D56B-0DEB-5243-B332-83B3756A37BB}"/>
                </a:ext>
              </a:extLst>
            </p:cNvPr>
            <p:cNvSpPr/>
            <p:nvPr/>
          </p:nvSpPr>
          <p:spPr>
            <a:xfrm>
              <a:off x="2831698" y="1049418"/>
              <a:ext cx="905828" cy="1252811"/>
            </a:xfrm>
            <a:custGeom>
              <a:avLst/>
              <a:gdLst/>
              <a:ahLst/>
              <a:cxnLst/>
              <a:rect l="l" t="t" r="r" b="b"/>
              <a:pathLst>
                <a:path w="49614" h="68619" extrusionOk="0">
                  <a:moveTo>
                    <a:pt x="48228" y="64"/>
                  </a:moveTo>
                  <a:cubicBezTo>
                    <a:pt x="48960" y="64"/>
                    <a:pt x="49554" y="658"/>
                    <a:pt x="49554" y="1386"/>
                  </a:cubicBezTo>
                  <a:lnTo>
                    <a:pt x="49554" y="67236"/>
                  </a:lnTo>
                  <a:cubicBezTo>
                    <a:pt x="49554" y="67965"/>
                    <a:pt x="48960" y="68559"/>
                    <a:pt x="48228" y="68559"/>
                  </a:cubicBezTo>
                  <a:lnTo>
                    <a:pt x="1382" y="68559"/>
                  </a:lnTo>
                  <a:cubicBezTo>
                    <a:pt x="654" y="68559"/>
                    <a:pt x="60" y="67965"/>
                    <a:pt x="60" y="67236"/>
                  </a:cubicBezTo>
                  <a:lnTo>
                    <a:pt x="60" y="1386"/>
                  </a:lnTo>
                  <a:cubicBezTo>
                    <a:pt x="60" y="658"/>
                    <a:pt x="654" y="64"/>
                    <a:pt x="1382" y="64"/>
                  </a:cubicBezTo>
                  <a:close/>
                  <a:moveTo>
                    <a:pt x="1382" y="1"/>
                  </a:moveTo>
                  <a:cubicBezTo>
                    <a:pt x="620" y="1"/>
                    <a:pt x="0" y="624"/>
                    <a:pt x="0" y="1386"/>
                  </a:cubicBezTo>
                  <a:lnTo>
                    <a:pt x="0" y="67236"/>
                  </a:lnTo>
                  <a:cubicBezTo>
                    <a:pt x="0" y="67998"/>
                    <a:pt x="620" y="68619"/>
                    <a:pt x="1382" y="68619"/>
                  </a:cubicBezTo>
                  <a:lnTo>
                    <a:pt x="48228" y="68619"/>
                  </a:lnTo>
                  <a:cubicBezTo>
                    <a:pt x="48994" y="68619"/>
                    <a:pt x="49614" y="67998"/>
                    <a:pt x="49614" y="67236"/>
                  </a:cubicBezTo>
                  <a:lnTo>
                    <a:pt x="49614" y="1386"/>
                  </a:lnTo>
                  <a:cubicBezTo>
                    <a:pt x="49614" y="624"/>
                    <a:pt x="48994" y="1"/>
                    <a:pt x="4822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52;p48">
              <a:extLst>
                <a:ext uri="{FF2B5EF4-FFF2-40B4-BE49-F238E27FC236}">
                  <a16:creationId xmlns:a16="http://schemas.microsoft.com/office/drawing/2014/main" id="{180532A3-80F3-EC3E-4FE7-B2D5DD206657}"/>
                </a:ext>
              </a:extLst>
            </p:cNvPr>
            <p:cNvSpPr/>
            <p:nvPr/>
          </p:nvSpPr>
          <p:spPr>
            <a:xfrm>
              <a:off x="3789669" y="1049418"/>
              <a:ext cx="905919" cy="1252811"/>
            </a:xfrm>
            <a:custGeom>
              <a:avLst/>
              <a:gdLst/>
              <a:ahLst/>
              <a:cxnLst/>
              <a:rect l="l" t="t" r="r" b="b"/>
              <a:pathLst>
                <a:path w="49619" h="68619" extrusionOk="0">
                  <a:moveTo>
                    <a:pt x="48232" y="64"/>
                  </a:moveTo>
                  <a:cubicBezTo>
                    <a:pt x="48961" y="64"/>
                    <a:pt x="49554" y="658"/>
                    <a:pt x="49554" y="1386"/>
                  </a:cubicBezTo>
                  <a:lnTo>
                    <a:pt x="49554" y="67236"/>
                  </a:lnTo>
                  <a:cubicBezTo>
                    <a:pt x="49554" y="67965"/>
                    <a:pt x="48961" y="68559"/>
                    <a:pt x="48232" y="68559"/>
                  </a:cubicBezTo>
                  <a:lnTo>
                    <a:pt x="1387" y="68559"/>
                  </a:lnTo>
                  <a:cubicBezTo>
                    <a:pt x="659" y="68559"/>
                    <a:pt x="61" y="67965"/>
                    <a:pt x="61" y="67236"/>
                  </a:cubicBezTo>
                  <a:lnTo>
                    <a:pt x="61" y="1386"/>
                  </a:lnTo>
                  <a:cubicBezTo>
                    <a:pt x="61" y="658"/>
                    <a:pt x="659" y="64"/>
                    <a:pt x="1387" y="64"/>
                  </a:cubicBezTo>
                  <a:close/>
                  <a:moveTo>
                    <a:pt x="1387" y="1"/>
                  </a:moveTo>
                  <a:cubicBezTo>
                    <a:pt x="625" y="1"/>
                    <a:pt x="1" y="624"/>
                    <a:pt x="1" y="1386"/>
                  </a:cubicBezTo>
                  <a:lnTo>
                    <a:pt x="1" y="67236"/>
                  </a:lnTo>
                  <a:cubicBezTo>
                    <a:pt x="1" y="67998"/>
                    <a:pt x="625" y="68619"/>
                    <a:pt x="1387" y="68619"/>
                  </a:cubicBezTo>
                  <a:lnTo>
                    <a:pt x="48232" y="68619"/>
                  </a:lnTo>
                  <a:cubicBezTo>
                    <a:pt x="48994" y="68619"/>
                    <a:pt x="49618" y="67998"/>
                    <a:pt x="49618" y="67236"/>
                  </a:cubicBezTo>
                  <a:lnTo>
                    <a:pt x="49618" y="1386"/>
                  </a:lnTo>
                  <a:cubicBezTo>
                    <a:pt x="49618" y="624"/>
                    <a:pt x="48994" y="1"/>
                    <a:pt x="4823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53;p48">
              <a:extLst>
                <a:ext uri="{FF2B5EF4-FFF2-40B4-BE49-F238E27FC236}">
                  <a16:creationId xmlns:a16="http://schemas.microsoft.com/office/drawing/2014/main" id="{2A6CA882-D96B-F711-5DBB-CA165B997F2F}"/>
                </a:ext>
              </a:extLst>
            </p:cNvPr>
            <p:cNvSpPr/>
            <p:nvPr/>
          </p:nvSpPr>
          <p:spPr>
            <a:xfrm>
              <a:off x="3534429" y="1132198"/>
              <a:ext cx="1089279" cy="703315"/>
            </a:xfrm>
            <a:custGeom>
              <a:avLst/>
              <a:gdLst/>
              <a:ahLst/>
              <a:cxnLst/>
              <a:rect l="l" t="t" r="r" b="b"/>
              <a:pathLst>
                <a:path w="59662" h="38522" extrusionOk="0">
                  <a:moveTo>
                    <a:pt x="0" y="1"/>
                  </a:moveTo>
                  <a:lnTo>
                    <a:pt x="0" y="38521"/>
                  </a:lnTo>
                  <a:lnTo>
                    <a:pt x="59662" y="38521"/>
                  </a:lnTo>
                  <a:lnTo>
                    <a:pt x="5966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3754;p48">
              <a:extLst>
                <a:ext uri="{FF2B5EF4-FFF2-40B4-BE49-F238E27FC236}">
                  <a16:creationId xmlns:a16="http://schemas.microsoft.com/office/drawing/2014/main" id="{DA95A7BB-CFC3-1226-6D9C-3D514EA70087}"/>
                </a:ext>
              </a:extLst>
            </p:cNvPr>
            <p:cNvGrpSpPr/>
            <p:nvPr/>
          </p:nvGrpSpPr>
          <p:grpSpPr>
            <a:xfrm>
              <a:off x="3517997" y="1132198"/>
              <a:ext cx="1105711" cy="719199"/>
              <a:chOff x="3517997" y="1132198"/>
              <a:chExt cx="1105711" cy="719199"/>
            </a:xfrm>
          </p:grpSpPr>
          <p:sp>
            <p:nvSpPr>
              <p:cNvPr id="668" name="Google Shape;3755;p48">
                <a:extLst>
                  <a:ext uri="{FF2B5EF4-FFF2-40B4-BE49-F238E27FC236}">
                    <a16:creationId xmlns:a16="http://schemas.microsoft.com/office/drawing/2014/main" id="{08CFE216-51CB-2280-D4F8-8CCC1BA2E32B}"/>
                  </a:ext>
                </a:extLst>
              </p:cNvPr>
              <p:cNvSpPr/>
              <p:nvPr/>
            </p:nvSpPr>
            <p:spPr>
              <a:xfrm>
                <a:off x="3517997" y="1132198"/>
                <a:ext cx="1098006" cy="703315"/>
              </a:xfrm>
              <a:custGeom>
                <a:avLst/>
                <a:gdLst/>
                <a:ahLst/>
                <a:cxnLst/>
                <a:rect l="l" t="t" r="r" b="b"/>
                <a:pathLst>
                  <a:path w="60140" h="38522" extrusionOk="0">
                    <a:moveTo>
                      <a:pt x="0" y="1"/>
                    </a:moveTo>
                    <a:lnTo>
                      <a:pt x="0" y="38521"/>
                    </a:lnTo>
                    <a:lnTo>
                      <a:pt x="60140" y="38521"/>
                    </a:lnTo>
                    <a:lnTo>
                      <a:pt x="6014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756;p48">
                <a:extLst>
                  <a:ext uri="{FF2B5EF4-FFF2-40B4-BE49-F238E27FC236}">
                    <a16:creationId xmlns:a16="http://schemas.microsoft.com/office/drawing/2014/main" id="{6BD6FD20-1A0E-0DCA-9699-988CFD38456D}"/>
                  </a:ext>
                </a:extLst>
              </p:cNvPr>
              <p:cNvSpPr/>
              <p:nvPr/>
            </p:nvSpPr>
            <p:spPr>
              <a:xfrm>
                <a:off x="3534429" y="1835495"/>
                <a:ext cx="1089279" cy="15902"/>
              </a:xfrm>
              <a:custGeom>
                <a:avLst/>
                <a:gdLst/>
                <a:ahLst/>
                <a:cxnLst/>
                <a:rect l="l" t="t" r="r" b="b"/>
                <a:pathLst>
                  <a:path w="59662" h="871" extrusionOk="0">
                    <a:moveTo>
                      <a:pt x="0" y="0"/>
                    </a:moveTo>
                    <a:lnTo>
                      <a:pt x="0" y="871"/>
                    </a:lnTo>
                    <a:lnTo>
                      <a:pt x="59662" y="871"/>
                    </a:lnTo>
                    <a:lnTo>
                      <a:pt x="5966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3757;p48">
              <a:extLst>
                <a:ext uri="{FF2B5EF4-FFF2-40B4-BE49-F238E27FC236}">
                  <a16:creationId xmlns:a16="http://schemas.microsoft.com/office/drawing/2014/main" id="{B6996A5B-CFBD-240C-7B38-3E9EF2D54F4F}"/>
                </a:ext>
              </a:extLst>
            </p:cNvPr>
            <p:cNvSpPr/>
            <p:nvPr/>
          </p:nvSpPr>
          <p:spPr>
            <a:xfrm>
              <a:off x="3540965" y="1162012"/>
              <a:ext cx="1052070" cy="643686"/>
            </a:xfrm>
            <a:custGeom>
              <a:avLst/>
              <a:gdLst/>
              <a:ahLst/>
              <a:cxnLst/>
              <a:rect l="l" t="t" r="r" b="b"/>
              <a:pathLst>
                <a:path w="57624" h="35256" extrusionOk="0">
                  <a:moveTo>
                    <a:pt x="1" y="0"/>
                  </a:moveTo>
                  <a:lnTo>
                    <a:pt x="1" y="35256"/>
                  </a:lnTo>
                  <a:lnTo>
                    <a:pt x="57623" y="35256"/>
                  </a:lnTo>
                  <a:lnTo>
                    <a:pt x="57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58;p48">
              <a:extLst>
                <a:ext uri="{FF2B5EF4-FFF2-40B4-BE49-F238E27FC236}">
                  <a16:creationId xmlns:a16="http://schemas.microsoft.com/office/drawing/2014/main" id="{CD33A5F4-4F3D-03A6-C1E3-F281B08A5C62}"/>
                </a:ext>
              </a:extLst>
            </p:cNvPr>
            <p:cNvSpPr/>
            <p:nvPr/>
          </p:nvSpPr>
          <p:spPr>
            <a:xfrm>
              <a:off x="4029847" y="1162012"/>
              <a:ext cx="306836" cy="643686"/>
            </a:xfrm>
            <a:custGeom>
              <a:avLst/>
              <a:gdLst/>
              <a:ahLst/>
              <a:cxnLst/>
              <a:rect l="l" t="t" r="r" b="b"/>
              <a:pathLst>
                <a:path w="16806" h="35256" extrusionOk="0">
                  <a:moveTo>
                    <a:pt x="1" y="0"/>
                  </a:moveTo>
                  <a:lnTo>
                    <a:pt x="7386" y="35256"/>
                  </a:lnTo>
                  <a:lnTo>
                    <a:pt x="16805" y="35256"/>
                  </a:lnTo>
                  <a:lnTo>
                    <a:pt x="94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59;p48">
              <a:extLst>
                <a:ext uri="{FF2B5EF4-FFF2-40B4-BE49-F238E27FC236}">
                  <a16:creationId xmlns:a16="http://schemas.microsoft.com/office/drawing/2014/main" id="{33ED6CB2-BC18-F34A-0A6A-7BA5ACC0B091}"/>
                </a:ext>
              </a:extLst>
            </p:cNvPr>
            <p:cNvSpPr/>
            <p:nvPr/>
          </p:nvSpPr>
          <p:spPr>
            <a:xfrm>
              <a:off x="3901368" y="1162012"/>
              <a:ext cx="214635" cy="643686"/>
            </a:xfrm>
            <a:custGeom>
              <a:avLst/>
              <a:gdLst/>
              <a:ahLst/>
              <a:cxnLst/>
              <a:rect l="l" t="t" r="r" b="b"/>
              <a:pathLst>
                <a:path w="11756" h="35256" extrusionOk="0">
                  <a:moveTo>
                    <a:pt x="1" y="0"/>
                  </a:moveTo>
                  <a:lnTo>
                    <a:pt x="7386" y="35256"/>
                  </a:lnTo>
                  <a:lnTo>
                    <a:pt x="11756" y="35256"/>
                  </a:lnTo>
                  <a:lnTo>
                    <a:pt x="43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60;p48">
              <a:extLst>
                <a:ext uri="{FF2B5EF4-FFF2-40B4-BE49-F238E27FC236}">
                  <a16:creationId xmlns:a16="http://schemas.microsoft.com/office/drawing/2014/main" id="{EFC5AC3F-BA0C-05A2-701B-F8CA131FD7F6}"/>
                </a:ext>
              </a:extLst>
            </p:cNvPr>
            <p:cNvSpPr/>
            <p:nvPr/>
          </p:nvSpPr>
          <p:spPr>
            <a:xfrm>
              <a:off x="3540965" y="1157978"/>
              <a:ext cx="2958" cy="580369"/>
            </a:xfrm>
            <a:custGeom>
              <a:avLst/>
              <a:gdLst/>
              <a:ahLst/>
              <a:cxnLst/>
              <a:rect l="l" t="t" r="r" b="b"/>
              <a:pathLst>
                <a:path w="162" h="31788" extrusionOk="0">
                  <a:moveTo>
                    <a:pt x="1" y="1"/>
                  </a:moveTo>
                  <a:lnTo>
                    <a:pt x="1" y="31787"/>
                  </a:lnTo>
                  <a:lnTo>
                    <a:pt x="162" y="31787"/>
                  </a:lnTo>
                  <a:lnTo>
                    <a:pt x="162"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61;p48">
              <a:extLst>
                <a:ext uri="{FF2B5EF4-FFF2-40B4-BE49-F238E27FC236}">
                  <a16:creationId xmlns:a16="http://schemas.microsoft.com/office/drawing/2014/main" id="{6CA891EA-5096-836A-B8F1-B0ADB2F1BC57}"/>
                </a:ext>
              </a:extLst>
            </p:cNvPr>
            <p:cNvSpPr/>
            <p:nvPr/>
          </p:nvSpPr>
          <p:spPr>
            <a:xfrm>
              <a:off x="3495084" y="1381595"/>
              <a:ext cx="75166" cy="20193"/>
            </a:xfrm>
            <a:custGeom>
              <a:avLst/>
              <a:gdLst/>
              <a:ahLst/>
              <a:cxnLst/>
              <a:rect l="l" t="t" r="r" b="b"/>
              <a:pathLst>
                <a:path w="4117" h="1106" extrusionOk="0">
                  <a:moveTo>
                    <a:pt x="22" y="0"/>
                  </a:moveTo>
                  <a:cubicBezTo>
                    <a:pt x="8" y="0"/>
                    <a:pt x="0" y="8"/>
                    <a:pt x="0" y="23"/>
                  </a:cubicBezTo>
                  <a:lnTo>
                    <a:pt x="0" y="1083"/>
                  </a:lnTo>
                  <a:cubicBezTo>
                    <a:pt x="0" y="1099"/>
                    <a:pt x="8" y="1106"/>
                    <a:pt x="22" y="1106"/>
                  </a:cubicBezTo>
                  <a:lnTo>
                    <a:pt x="4094" y="1106"/>
                  </a:lnTo>
                  <a:cubicBezTo>
                    <a:pt x="4105" y="1106"/>
                    <a:pt x="4116" y="1099"/>
                    <a:pt x="4116" y="1083"/>
                  </a:cubicBezTo>
                  <a:lnTo>
                    <a:pt x="4116" y="23"/>
                  </a:lnTo>
                  <a:cubicBezTo>
                    <a:pt x="4116" y="8"/>
                    <a:pt x="4105" y="0"/>
                    <a:pt x="4094" y="0"/>
                  </a:cubicBezTo>
                  <a:close/>
                </a:path>
              </a:pathLst>
            </a:custGeom>
            <a:solidFill>
              <a:srgbClr val="F3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62;p48">
              <a:extLst>
                <a:ext uri="{FF2B5EF4-FFF2-40B4-BE49-F238E27FC236}">
                  <a16:creationId xmlns:a16="http://schemas.microsoft.com/office/drawing/2014/main" id="{480933A9-04AE-C500-0B5B-93FDC063A335}"/>
                </a:ext>
              </a:extLst>
            </p:cNvPr>
            <p:cNvSpPr/>
            <p:nvPr/>
          </p:nvSpPr>
          <p:spPr>
            <a:xfrm>
              <a:off x="3505236" y="2049071"/>
              <a:ext cx="190079" cy="450723"/>
            </a:xfrm>
            <a:custGeom>
              <a:avLst/>
              <a:gdLst/>
              <a:ahLst/>
              <a:cxnLst/>
              <a:rect l="l" t="t" r="r" b="b"/>
              <a:pathLst>
                <a:path w="10411" h="24687" extrusionOk="0">
                  <a:moveTo>
                    <a:pt x="1" y="1"/>
                  </a:moveTo>
                  <a:lnTo>
                    <a:pt x="1" y="24686"/>
                  </a:lnTo>
                  <a:lnTo>
                    <a:pt x="10411" y="24686"/>
                  </a:lnTo>
                  <a:lnTo>
                    <a:pt x="1041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63;p48">
              <a:extLst>
                <a:ext uri="{FF2B5EF4-FFF2-40B4-BE49-F238E27FC236}">
                  <a16:creationId xmlns:a16="http://schemas.microsoft.com/office/drawing/2014/main" id="{C7D723E4-FA4F-A125-7977-90BF37A9F293}"/>
                </a:ext>
              </a:extLst>
            </p:cNvPr>
            <p:cNvSpPr/>
            <p:nvPr/>
          </p:nvSpPr>
          <p:spPr>
            <a:xfrm>
              <a:off x="3505236" y="2414733"/>
              <a:ext cx="104013" cy="85062"/>
            </a:xfrm>
            <a:custGeom>
              <a:avLst/>
              <a:gdLst/>
              <a:ahLst/>
              <a:cxnLst/>
              <a:rect l="l" t="t" r="r" b="b"/>
              <a:pathLst>
                <a:path w="5697" h="4659" extrusionOk="0">
                  <a:moveTo>
                    <a:pt x="1" y="1"/>
                  </a:moveTo>
                  <a:lnTo>
                    <a:pt x="1" y="4658"/>
                  </a:lnTo>
                  <a:lnTo>
                    <a:pt x="2780" y="4658"/>
                  </a:lnTo>
                  <a:lnTo>
                    <a:pt x="5697" y="1"/>
                  </a:lnTo>
                  <a:close/>
                </a:path>
              </a:pathLst>
            </a:custGeom>
            <a:solidFill>
              <a:srgbClr val="F3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64;p48">
              <a:extLst>
                <a:ext uri="{FF2B5EF4-FFF2-40B4-BE49-F238E27FC236}">
                  <a16:creationId xmlns:a16="http://schemas.microsoft.com/office/drawing/2014/main" id="{B6507302-357D-F436-3F8E-B7C62F7A1885}"/>
                </a:ext>
              </a:extLst>
            </p:cNvPr>
            <p:cNvSpPr/>
            <p:nvPr/>
          </p:nvSpPr>
          <p:spPr>
            <a:xfrm>
              <a:off x="4462750" y="2049071"/>
              <a:ext cx="190079" cy="450723"/>
            </a:xfrm>
            <a:custGeom>
              <a:avLst/>
              <a:gdLst/>
              <a:ahLst/>
              <a:cxnLst/>
              <a:rect l="l" t="t" r="r" b="b"/>
              <a:pathLst>
                <a:path w="10411" h="24687" extrusionOk="0">
                  <a:moveTo>
                    <a:pt x="0" y="1"/>
                  </a:moveTo>
                  <a:lnTo>
                    <a:pt x="0" y="24686"/>
                  </a:lnTo>
                  <a:lnTo>
                    <a:pt x="10411" y="24686"/>
                  </a:lnTo>
                  <a:lnTo>
                    <a:pt x="104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65;p48">
              <a:extLst>
                <a:ext uri="{FF2B5EF4-FFF2-40B4-BE49-F238E27FC236}">
                  <a16:creationId xmlns:a16="http://schemas.microsoft.com/office/drawing/2014/main" id="{A756369C-0859-1369-F46A-46CA0685299D}"/>
                </a:ext>
              </a:extLst>
            </p:cNvPr>
            <p:cNvSpPr/>
            <p:nvPr/>
          </p:nvSpPr>
          <p:spPr>
            <a:xfrm>
              <a:off x="3505236" y="2049071"/>
              <a:ext cx="1001862" cy="421456"/>
            </a:xfrm>
            <a:custGeom>
              <a:avLst/>
              <a:gdLst/>
              <a:ahLst/>
              <a:cxnLst/>
              <a:rect l="l" t="t" r="r" b="b"/>
              <a:pathLst>
                <a:path w="54874" h="23084" extrusionOk="0">
                  <a:moveTo>
                    <a:pt x="1" y="1"/>
                  </a:moveTo>
                  <a:lnTo>
                    <a:pt x="1" y="23084"/>
                  </a:lnTo>
                  <a:lnTo>
                    <a:pt x="54874" y="23084"/>
                  </a:lnTo>
                  <a:lnTo>
                    <a:pt x="5487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66;p48">
              <a:extLst>
                <a:ext uri="{FF2B5EF4-FFF2-40B4-BE49-F238E27FC236}">
                  <a16:creationId xmlns:a16="http://schemas.microsoft.com/office/drawing/2014/main" id="{6859435C-E7E2-F15D-AF19-706DA2DAE419}"/>
                </a:ext>
              </a:extLst>
            </p:cNvPr>
            <p:cNvSpPr/>
            <p:nvPr/>
          </p:nvSpPr>
          <p:spPr>
            <a:xfrm>
              <a:off x="4403085" y="2414733"/>
              <a:ext cx="104013" cy="85062"/>
            </a:xfrm>
            <a:custGeom>
              <a:avLst/>
              <a:gdLst/>
              <a:ahLst/>
              <a:cxnLst/>
              <a:rect l="l" t="t" r="r" b="b"/>
              <a:pathLst>
                <a:path w="5697" h="4659" extrusionOk="0">
                  <a:moveTo>
                    <a:pt x="0" y="1"/>
                  </a:moveTo>
                  <a:lnTo>
                    <a:pt x="2918" y="4658"/>
                  </a:lnTo>
                  <a:lnTo>
                    <a:pt x="5697" y="4658"/>
                  </a:lnTo>
                  <a:lnTo>
                    <a:pt x="569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67;p48">
              <a:extLst>
                <a:ext uri="{FF2B5EF4-FFF2-40B4-BE49-F238E27FC236}">
                  <a16:creationId xmlns:a16="http://schemas.microsoft.com/office/drawing/2014/main" id="{F6C3FE1D-9ABA-6E5E-F7A7-F494899690F7}"/>
                </a:ext>
              </a:extLst>
            </p:cNvPr>
            <p:cNvSpPr/>
            <p:nvPr/>
          </p:nvSpPr>
          <p:spPr>
            <a:xfrm>
              <a:off x="3544580" y="2090680"/>
              <a:ext cx="923154" cy="146900"/>
            </a:xfrm>
            <a:custGeom>
              <a:avLst/>
              <a:gdLst/>
              <a:ahLst/>
              <a:cxnLst/>
              <a:rect l="l" t="t" r="r" b="b"/>
              <a:pathLst>
                <a:path w="50563" h="8046" extrusionOk="0">
                  <a:moveTo>
                    <a:pt x="1" y="0"/>
                  </a:moveTo>
                  <a:lnTo>
                    <a:pt x="1" y="8046"/>
                  </a:lnTo>
                  <a:lnTo>
                    <a:pt x="50563" y="8046"/>
                  </a:lnTo>
                  <a:lnTo>
                    <a:pt x="5056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68;p48">
              <a:extLst>
                <a:ext uri="{FF2B5EF4-FFF2-40B4-BE49-F238E27FC236}">
                  <a16:creationId xmlns:a16="http://schemas.microsoft.com/office/drawing/2014/main" id="{D4ED0A10-FE35-C048-DC7B-1A0AE27D7C41}"/>
                </a:ext>
              </a:extLst>
            </p:cNvPr>
            <p:cNvSpPr/>
            <p:nvPr/>
          </p:nvSpPr>
          <p:spPr>
            <a:xfrm>
              <a:off x="3544580" y="2280595"/>
              <a:ext cx="923154" cy="146845"/>
            </a:xfrm>
            <a:custGeom>
              <a:avLst/>
              <a:gdLst/>
              <a:ahLst/>
              <a:cxnLst/>
              <a:rect l="l" t="t" r="r" b="b"/>
              <a:pathLst>
                <a:path w="50563" h="8043" extrusionOk="0">
                  <a:moveTo>
                    <a:pt x="1" y="0"/>
                  </a:moveTo>
                  <a:lnTo>
                    <a:pt x="1" y="8042"/>
                  </a:lnTo>
                  <a:lnTo>
                    <a:pt x="50563" y="8042"/>
                  </a:lnTo>
                  <a:lnTo>
                    <a:pt x="5056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69;p48">
              <a:extLst>
                <a:ext uri="{FF2B5EF4-FFF2-40B4-BE49-F238E27FC236}">
                  <a16:creationId xmlns:a16="http://schemas.microsoft.com/office/drawing/2014/main" id="{A0F01A96-99E1-9CF7-CBF5-9A6995B23A1D}"/>
                </a:ext>
              </a:extLst>
            </p:cNvPr>
            <p:cNvSpPr/>
            <p:nvPr/>
          </p:nvSpPr>
          <p:spPr>
            <a:xfrm>
              <a:off x="3706616" y="2090680"/>
              <a:ext cx="761119" cy="146900"/>
            </a:xfrm>
            <a:custGeom>
              <a:avLst/>
              <a:gdLst/>
              <a:ahLst/>
              <a:cxnLst/>
              <a:rect l="l" t="t" r="r" b="b"/>
              <a:pathLst>
                <a:path w="41688" h="8046" extrusionOk="0">
                  <a:moveTo>
                    <a:pt x="0" y="0"/>
                  </a:moveTo>
                  <a:lnTo>
                    <a:pt x="0" y="8046"/>
                  </a:lnTo>
                  <a:lnTo>
                    <a:pt x="41688" y="8046"/>
                  </a:lnTo>
                  <a:lnTo>
                    <a:pt x="416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70;p48">
              <a:extLst>
                <a:ext uri="{FF2B5EF4-FFF2-40B4-BE49-F238E27FC236}">
                  <a16:creationId xmlns:a16="http://schemas.microsoft.com/office/drawing/2014/main" id="{F9ABD248-D0AA-3058-68A8-328603BE6BC3}"/>
                </a:ext>
              </a:extLst>
            </p:cNvPr>
            <p:cNvSpPr/>
            <p:nvPr/>
          </p:nvSpPr>
          <p:spPr>
            <a:xfrm>
              <a:off x="3706616" y="2280595"/>
              <a:ext cx="761119" cy="146845"/>
            </a:xfrm>
            <a:custGeom>
              <a:avLst/>
              <a:gdLst/>
              <a:ahLst/>
              <a:cxnLst/>
              <a:rect l="l" t="t" r="r" b="b"/>
              <a:pathLst>
                <a:path w="41688" h="8043" extrusionOk="0">
                  <a:moveTo>
                    <a:pt x="0" y="0"/>
                  </a:moveTo>
                  <a:lnTo>
                    <a:pt x="0" y="8042"/>
                  </a:lnTo>
                  <a:lnTo>
                    <a:pt x="41688" y="8042"/>
                  </a:lnTo>
                  <a:lnTo>
                    <a:pt x="416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3771;p48">
              <a:extLst>
                <a:ext uri="{FF2B5EF4-FFF2-40B4-BE49-F238E27FC236}">
                  <a16:creationId xmlns:a16="http://schemas.microsoft.com/office/drawing/2014/main" id="{8EBBC72C-AA4F-09A6-755C-40A97F05AC36}"/>
                </a:ext>
              </a:extLst>
            </p:cNvPr>
            <p:cNvGrpSpPr/>
            <p:nvPr/>
          </p:nvGrpSpPr>
          <p:grpSpPr>
            <a:xfrm>
              <a:off x="2940312" y="1852548"/>
              <a:ext cx="421127" cy="567717"/>
              <a:chOff x="2940312" y="1852548"/>
              <a:chExt cx="421127" cy="567717"/>
            </a:xfrm>
          </p:grpSpPr>
          <p:sp>
            <p:nvSpPr>
              <p:cNvPr id="661" name="Google Shape;3772;p48">
                <a:extLst>
                  <a:ext uri="{FF2B5EF4-FFF2-40B4-BE49-F238E27FC236}">
                    <a16:creationId xmlns:a16="http://schemas.microsoft.com/office/drawing/2014/main" id="{A7B9809B-4132-6154-68F3-D4804543E5D4}"/>
                  </a:ext>
                </a:extLst>
              </p:cNvPr>
              <p:cNvSpPr/>
              <p:nvPr/>
            </p:nvSpPr>
            <p:spPr>
              <a:xfrm>
                <a:off x="3147973" y="1911318"/>
                <a:ext cx="30362" cy="508946"/>
              </a:xfrm>
              <a:custGeom>
                <a:avLst/>
                <a:gdLst/>
                <a:ahLst/>
                <a:cxnLst/>
                <a:rect l="l" t="t" r="r" b="b"/>
                <a:pathLst>
                  <a:path w="1663" h="27876" extrusionOk="0">
                    <a:moveTo>
                      <a:pt x="1211" y="0"/>
                    </a:moveTo>
                    <a:lnTo>
                      <a:pt x="359" y="621"/>
                    </a:lnTo>
                    <a:cubicBezTo>
                      <a:pt x="1" y="3803"/>
                      <a:pt x="549" y="21530"/>
                      <a:pt x="1162" y="27876"/>
                    </a:cubicBezTo>
                    <a:lnTo>
                      <a:pt x="1663" y="27876"/>
                    </a:lnTo>
                    <a:cubicBezTo>
                      <a:pt x="1651" y="27788"/>
                      <a:pt x="1642" y="27723"/>
                      <a:pt x="1634" y="27675"/>
                    </a:cubicBezTo>
                    <a:lnTo>
                      <a:pt x="1634" y="27675"/>
                    </a:lnTo>
                    <a:cubicBezTo>
                      <a:pt x="1650" y="27390"/>
                      <a:pt x="1629" y="26062"/>
                      <a:pt x="1405" y="21299"/>
                    </a:cubicBezTo>
                    <a:cubicBezTo>
                      <a:pt x="949" y="11576"/>
                      <a:pt x="1211" y="1"/>
                      <a:pt x="121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773;p48">
                <a:extLst>
                  <a:ext uri="{FF2B5EF4-FFF2-40B4-BE49-F238E27FC236}">
                    <a16:creationId xmlns:a16="http://schemas.microsoft.com/office/drawing/2014/main" id="{FB416610-9EA0-2E79-580D-79433C2504A6}"/>
                  </a:ext>
                </a:extLst>
              </p:cNvPr>
              <p:cNvSpPr/>
              <p:nvPr/>
            </p:nvSpPr>
            <p:spPr>
              <a:xfrm>
                <a:off x="2940312" y="2147899"/>
                <a:ext cx="229898" cy="148397"/>
              </a:xfrm>
              <a:custGeom>
                <a:avLst/>
                <a:gdLst/>
                <a:ahLst/>
                <a:cxnLst/>
                <a:rect l="l" t="t" r="r" b="b"/>
                <a:pathLst>
                  <a:path w="12592" h="8128" extrusionOk="0">
                    <a:moveTo>
                      <a:pt x="1423" y="0"/>
                    </a:moveTo>
                    <a:cubicBezTo>
                      <a:pt x="1415" y="0"/>
                      <a:pt x="1407" y="0"/>
                      <a:pt x="1398" y="0"/>
                    </a:cubicBezTo>
                    <a:cubicBezTo>
                      <a:pt x="1" y="4"/>
                      <a:pt x="5653" y="1564"/>
                      <a:pt x="8006" y="3286"/>
                    </a:cubicBezTo>
                    <a:cubicBezTo>
                      <a:pt x="9832" y="4624"/>
                      <a:pt x="11890" y="6876"/>
                      <a:pt x="12592" y="8127"/>
                    </a:cubicBezTo>
                    <a:cubicBezTo>
                      <a:pt x="12140" y="5498"/>
                      <a:pt x="11878" y="3638"/>
                      <a:pt x="10168" y="2293"/>
                    </a:cubicBezTo>
                    <a:cubicBezTo>
                      <a:pt x="8462" y="955"/>
                      <a:pt x="4978" y="0"/>
                      <a:pt x="142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774;p48">
                <a:extLst>
                  <a:ext uri="{FF2B5EF4-FFF2-40B4-BE49-F238E27FC236}">
                    <a16:creationId xmlns:a16="http://schemas.microsoft.com/office/drawing/2014/main" id="{751FC4B8-21B2-B853-B1EE-98E8E9F465B9}"/>
                  </a:ext>
                </a:extLst>
              </p:cNvPr>
              <p:cNvSpPr/>
              <p:nvPr/>
            </p:nvSpPr>
            <p:spPr>
              <a:xfrm>
                <a:off x="3161958" y="2178627"/>
                <a:ext cx="199481" cy="155116"/>
              </a:xfrm>
              <a:custGeom>
                <a:avLst/>
                <a:gdLst/>
                <a:ahLst/>
                <a:cxnLst/>
                <a:rect l="l" t="t" r="r" b="b"/>
                <a:pathLst>
                  <a:path w="10926" h="8496" extrusionOk="0">
                    <a:moveTo>
                      <a:pt x="9727" y="1"/>
                    </a:moveTo>
                    <a:cubicBezTo>
                      <a:pt x="9711" y="1"/>
                      <a:pt x="9693" y="1"/>
                      <a:pt x="9674" y="2"/>
                    </a:cubicBezTo>
                    <a:cubicBezTo>
                      <a:pt x="6125" y="124"/>
                      <a:pt x="2843" y="1200"/>
                      <a:pt x="1424" y="2601"/>
                    </a:cubicBezTo>
                    <a:cubicBezTo>
                      <a:pt x="0" y="3998"/>
                      <a:pt x="135" y="5862"/>
                      <a:pt x="240" y="8495"/>
                    </a:cubicBezTo>
                    <a:cubicBezTo>
                      <a:pt x="672" y="7225"/>
                      <a:pt x="2248" y="4909"/>
                      <a:pt x="3788" y="3512"/>
                    </a:cubicBezTo>
                    <a:cubicBezTo>
                      <a:pt x="5740" y="1736"/>
                      <a:pt x="10925" y="1"/>
                      <a:pt x="97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775;p48">
                <a:extLst>
                  <a:ext uri="{FF2B5EF4-FFF2-40B4-BE49-F238E27FC236}">
                    <a16:creationId xmlns:a16="http://schemas.microsoft.com/office/drawing/2014/main" id="{C787543E-D9C1-71DB-E464-AC3FCCC24930}"/>
                  </a:ext>
                </a:extLst>
              </p:cNvPr>
              <p:cNvSpPr/>
              <p:nvPr/>
            </p:nvSpPr>
            <p:spPr>
              <a:xfrm>
                <a:off x="2967315" y="1981208"/>
                <a:ext cx="194716" cy="125703"/>
              </a:xfrm>
              <a:custGeom>
                <a:avLst/>
                <a:gdLst/>
                <a:ahLst/>
                <a:cxnLst/>
                <a:rect l="l" t="t" r="r" b="b"/>
                <a:pathLst>
                  <a:path w="10665" h="6885" extrusionOk="0">
                    <a:moveTo>
                      <a:pt x="1205" y="1"/>
                    </a:moveTo>
                    <a:cubicBezTo>
                      <a:pt x="1198" y="1"/>
                      <a:pt x="1192" y="1"/>
                      <a:pt x="1185" y="1"/>
                    </a:cubicBezTo>
                    <a:cubicBezTo>
                      <a:pt x="1" y="1"/>
                      <a:pt x="4790" y="1323"/>
                      <a:pt x="6781" y="2783"/>
                    </a:cubicBezTo>
                    <a:cubicBezTo>
                      <a:pt x="8327" y="3919"/>
                      <a:pt x="10071" y="5824"/>
                      <a:pt x="10665" y="6885"/>
                    </a:cubicBezTo>
                    <a:cubicBezTo>
                      <a:pt x="10280" y="4655"/>
                      <a:pt x="10063" y="3083"/>
                      <a:pt x="8615" y="1943"/>
                    </a:cubicBezTo>
                    <a:cubicBezTo>
                      <a:pt x="7168" y="810"/>
                      <a:pt x="4216" y="1"/>
                      <a:pt x="120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776;p48">
                <a:extLst>
                  <a:ext uri="{FF2B5EF4-FFF2-40B4-BE49-F238E27FC236}">
                    <a16:creationId xmlns:a16="http://schemas.microsoft.com/office/drawing/2014/main" id="{8C773A6C-240C-FAC2-345B-58C624DF28B6}"/>
                  </a:ext>
                </a:extLst>
              </p:cNvPr>
              <p:cNvSpPr/>
              <p:nvPr/>
            </p:nvSpPr>
            <p:spPr>
              <a:xfrm>
                <a:off x="3155057" y="2007262"/>
                <a:ext cx="168900" cy="131363"/>
              </a:xfrm>
              <a:custGeom>
                <a:avLst/>
                <a:gdLst/>
                <a:ahLst/>
                <a:cxnLst/>
                <a:rect l="l" t="t" r="r" b="b"/>
                <a:pathLst>
                  <a:path w="9251" h="7195" extrusionOk="0">
                    <a:moveTo>
                      <a:pt x="8237" y="0"/>
                    </a:moveTo>
                    <a:cubicBezTo>
                      <a:pt x="8223" y="0"/>
                      <a:pt x="8208" y="0"/>
                      <a:pt x="8192" y="1"/>
                    </a:cubicBezTo>
                    <a:cubicBezTo>
                      <a:pt x="5186" y="106"/>
                      <a:pt x="2407" y="1017"/>
                      <a:pt x="1204" y="2201"/>
                    </a:cubicBezTo>
                    <a:cubicBezTo>
                      <a:pt x="1" y="3385"/>
                      <a:pt x="113" y="4961"/>
                      <a:pt x="202" y="7195"/>
                    </a:cubicBezTo>
                    <a:cubicBezTo>
                      <a:pt x="569" y="6119"/>
                      <a:pt x="1906" y="4158"/>
                      <a:pt x="3206" y="2970"/>
                    </a:cubicBezTo>
                    <a:cubicBezTo>
                      <a:pt x="4860" y="1467"/>
                      <a:pt x="9251" y="0"/>
                      <a:pt x="823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777;p48">
                <a:extLst>
                  <a:ext uri="{FF2B5EF4-FFF2-40B4-BE49-F238E27FC236}">
                    <a16:creationId xmlns:a16="http://schemas.microsoft.com/office/drawing/2014/main" id="{6086EA6D-F660-D708-0A4D-9EC95784E8B1}"/>
                  </a:ext>
                </a:extLst>
              </p:cNvPr>
              <p:cNvSpPr/>
              <p:nvPr/>
            </p:nvSpPr>
            <p:spPr>
              <a:xfrm>
                <a:off x="3148667" y="1852548"/>
                <a:ext cx="123822" cy="107482"/>
              </a:xfrm>
              <a:custGeom>
                <a:avLst/>
                <a:gdLst/>
                <a:ahLst/>
                <a:cxnLst/>
                <a:rect l="l" t="t" r="r" b="b"/>
                <a:pathLst>
                  <a:path w="6782" h="5887" extrusionOk="0">
                    <a:moveTo>
                      <a:pt x="6146" y="0"/>
                    </a:moveTo>
                    <a:cubicBezTo>
                      <a:pt x="6126" y="0"/>
                      <a:pt x="6104" y="1"/>
                      <a:pt x="6077" y="4"/>
                    </a:cubicBezTo>
                    <a:cubicBezTo>
                      <a:pt x="3788" y="216"/>
                      <a:pt x="1711" y="1038"/>
                      <a:pt x="855" y="2002"/>
                    </a:cubicBezTo>
                    <a:cubicBezTo>
                      <a:pt x="0" y="2969"/>
                      <a:pt x="171" y="4176"/>
                      <a:pt x="359" y="5886"/>
                    </a:cubicBezTo>
                    <a:cubicBezTo>
                      <a:pt x="583" y="5046"/>
                      <a:pt x="1497" y="3477"/>
                      <a:pt x="2428" y="2510"/>
                    </a:cubicBezTo>
                    <a:cubicBezTo>
                      <a:pt x="3591" y="1299"/>
                      <a:pt x="6782" y="0"/>
                      <a:pt x="614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778;p48">
                <a:extLst>
                  <a:ext uri="{FF2B5EF4-FFF2-40B4-BE49-F238E27FC236}">
                    <a16:creationId xmlns:a16="http://schemas.microsoft.com/office/drawing/2014/main" id="{DC6F1E91-8107-3C02-FB11-C988F0AECA03}"/>
                  </a:ext>
                </a:extLst>
              </p:cNvPr>
              <p:cNvSpPr/>
              <p:nvPr/>
            </p:nvSpPr>
            <p:spPr>
              <a:xfrm>
                <a:off x="3077754" y="1868687"/>
                <a:ext cx="87618" cy="92839"/>
              </a:xfrm>
              <a:custGeom>
                <a:avLst/>
                <a:gdLst/>
                <a:ahLst/>
                <a:cxnLst/>
                <a:rect l="l" t="t" r="r" b="b"/>
                <a:pathLst>
                  <a:path w="4799" h="5085" extrusionOk="0">
                    <a:moveTo>
                      <a:pt x="425" y="1"/>
                    </a:moveTo>
                    <a:cubicBezTo>
                      <a:pt x="1" y="1"/>
                      <a:pt x="2250" y="1138"/>
                      <a:pt x="3085" y="2178"/>
                    </a:cubicBezTo>
                    <a:cubicBezTo>
                      <a:pt x="3757" y="3016"/>
                      <a:pt x="4429" y="4364"/>
                      <a:pt x="4601" y="5085"/>
                    </a:cubicBezTo>
                    <a:cubicBezTo>
                      <a:pt x="4698" y="3624"/>
                      <a:pt x="4799" y="2593"/>
                      <a:pt x="4179" y="1761"/>
                    </a:cubicBezTo>
                    <a:cubicBezTo>
                      <a:pt x="3559" y="928"/>
                      <a:pt x="2091" y="206"/>
                      <a:pt x="478" y="5"/>
                    </a:cubicBezTo>
                    <a:cubicBezTo>
                      <a:pt x="457" y="2"/>
                      <a:pt x="439" y="1"/>
                      <a:pt x="42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3779;p48">
              <a:extLst>
                <a:ext uri="{FF2B5EF4-FFF2-40B4-BE49-F238E27FC236}">
                  <a16:creationId xmlns:a16="http://schemas.microsoft.com/office/drawing/2014/main" id="{5AFD4DF7-D32F-6BB8-8545-4BB9F9DFD834}"/>
                </a:ext>
              </a:extLst>
            </p:cNvPr>
            <p:cNvSpPr/>
            <p:nvPr/>
          </p:nvSpPr>
          <p:spPr>
            <a:xfrm>
              <a:off x="3101051" y="2384516"/>
              <a:ext cx="140418" cy="115278"/>
            </a:xfrm>
            <a:custGeom>
              <a:avLst/>
              <a:gdLst/>
              <a:ahLst/>
              <a:cxnLst/>
              <a:rect l="l" t="t" r="r" b="b"/>
              <a:pathLst>
                <a:path w="7691" h="6314" extrusionOk="0">
                  <a:moveTo>
                    <a:pt x="1" y="1"/>
                  </a:moveTo>
                  <a:lnTo>
                    <a:pt x="314" y="2978"/>
                  </a:lnTo>
                  <a:cubicBezTo>
                    <a:pt x="423" y="4849"/>
                    <a:pt x="1973" y="6313"/>
                    <a:pt x="3848" y="6313"/>
                  </a:cubicBezTo>
                  <a:cubicBezTo>
                    <a:pt x="5723" y="6313"/>
                    <a:pt x="7273" y="4849"/>
                    <a:pt x="7382" y="2978"/>
                  </a:cubicBezTo>
                  <a:lnTo>
                    <a:pt x="769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80;p48">
              <a:extLst>
                <a:ext uri="{FF2B5EF4-FFF2-40B4-BE49-F238E27FC236}">
                  <a16:creationId xmlns:a16="http://schemas.microsoft.com/office/drawing/2014/main" id="{73930153-4622-72CA-4E41-8D3FF8A98CC2}"/>
                </a:ext>
              </a:extLst>
            </p:cNvPr>
            <p:cNvSpPr/>
            <p:nvPr/>
          </p:nvSpPr>
          <p:spPr>
            <a:xfrm>
              <a:off x="3087413" y="2365839"/>
              <a:ext cx="167713" cy="41134"/>
            </a:xfrm>
            <a:custGeom>
              <a:avLst/>
              <a:gdLst/>
              <a:ahLst/>
              <a:cxnLst/>
              <a:rect l="l" t="t" r="r" b="b"/>
              <a:pathLst>
                <a:path w="9186" h="2253" extrusionOk="0">
                  <a:moveTo>
                    <a:pt x="1" y="0"/>
                  </a:moveTo>
                  <a:lnTo>
                    <a:pt x="251" y="2253"/>
                  </a:lnTo>
                  <a:lnTo>
                    <a:pt x="8939" y="2253"/>
                  </a:lnTo>
                  <a:lnTo>
                    <a:pt x="918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81;p48">
              <a:extLst>
                <a:ext uri="{FF2B5EF4-FFF2-40B4-BE49-F238E27FC236}">
                  <a16:creationId xmlns:a16="http://schemas.microsoft.com/office/drawing/2014/main" id="{E11D10B9-659B-CD8A-B70D-06B237066345}"/>
                </a:ext>
              </a:extLst>
            </p:cNvPr>
            <p:cNvSpPr/>
            <p:nvPr/>
          </p:nvSpPr>
          <p:spPr>
            <a:xfrm>
              <a:off x="2910936" y="2599535"/>
              <a:ext cx="1717611" cy="100343"/>
            </a:xfrm>
            <a:custGeom>
              <a:avLst/>
              <a:gdLst/>
              <a:ahLst/>
              <a:cxnLst/>
              <a:rect l="l" t="t" r="r" b="b"/>
              <a:pathLst>
                <a:path w="94077" h="5496" extrusionOk="0">
                  <a:moveTo>
                    <a:pt x="47041" y="0"/>
                  </a:moveTo>
                  <a:cubicBezTo>
                    <a:pt x="21062" y="0"/>
                    <a:pt x="1" y="1229"/>
                    <a:pt x="1" y="2746"/>
                  </a:cubicBezTo>
                  <a:cubicBezTo>
                    <a:pt x="1" y="4263"/>
                    <a:pt x="21062" y="5495"/>
                    <a:pt x="47041" y="5495"/>
                  </a:cubicBezTo>
                  <a:cubicBezTo>
                    <a:pt x="73018" y="5495"/>
                    <a:pt x="94076" y="4263"/>
                    <a:pt x="94076" y="2746"/>
                  </a:cubicBezTo>
                  <a:cubicBezTo>
                    <a:pt x="94076" y="1229"/>
                    <a:pt x="73018" y="0"/>
                    <a:pt x="4704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82;p48">
              <a:extLst>
                <a:ext uri="{FF2B5EF4-FFF2-40B4-BE49-F238E27FC236}">
                  <a16:creationId xmlns:a16="http://schemas.microsoft.com/office/drawing/2014/main" id="{1A1ECF30-7F89-0AC8-DA78-D70DAA012D65}"/>
                </a:ext>
              </a:extLst>
            </p:cNvPr>
            <p:cNvSpPr/>
            <p:nvPr/>
          </p:nvSpPr>
          <p:spPr>
            <a:xfrm>
              <a:off x="3026396" y="1770151"/>
              <a:ext cx="10991" cy="57986"/>
            </a:xfrm>
            <a:custGeom>
              <a:avLst/>
              <a:gdLst/>
              <a:ahLst/>
              <a:cxnLst/>
              <a:rect l="l" t="t" r="r" b="b"/>
              <a:pathLst>
                <a:path w="602" h="3176" extrusionOk="0">
                  <a:moveTo>
                    <a:pt x="243" y="1"/>
                  </a:moveTo>
                  <a:lnTo>
                    <a:pt x="0" y="12"/>
                  </a:lnTo>
                  <a:cubicBezTo>
                    <a:pt x="56" y="1069"/>
                    <a:pt x="179" y="2134"/>
                    <a:pt x="362" y="3176"/>
                  </a:cubicBezTo>
                  <a:lnTo>
                    <a:pt x="602" y="3135"/>
                  </a:lnTo>
                  <a:cubicBezTo>
                    <a:pt x="418" y="2100"/>
                    <a:pt x="299" y="1047"/>
                    <a:pt x="2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83;p48">
              <a:extLst>
                <a:ext uri="{FF2B5EF4-FFF2-40B4-BE49-F238E27FC236}">
                  <a16:creationId xmlns:a16="http://schemas.microsoft.com/office/drawing/2014/main" id="{47DD9033-97E9-FB33-0AA9-1D7761BD46B9}"/>
                </a:ext>
              </a:extLst>
            </p:cNvPr>
            <p:cNvSpPr/>
            <p:nvPr/>
          </p:nvSpPr>
          <p:spPr>
            <a:xfrm>
              <a:off x="3036474" y="1845299"/>
              <a:ext cx="10991" cy="28317"/>
            </a:xfrm>
            <a:custGeom>
              <a:avLst/>
              <a:gdLst/>
              <a:ahLst/>
              <a:cxnLst/>
              <a:rect l="l" t="t" r="r" b="b"/>
              <a:pathLst>
                <a:path w="602" h="1551" extrusionOk="0">
                  <a:moveTo>
                    <a:pt x="240" y="1"/>
                  </a:moveTo>
                  <a:lnTo>
                    <a:pt x="0" y="53"/>
                  </a:lnTo>
                  <a:cubicBezTo>
                    <a:pt x="109" y="551"/>
                    <a:pt x="232" y="1054"/>
                    <a:pt x="367" y="1551"/>
                  </a:cubicBezTo>
                  <a:lnTo>
                    <a:pt x="602" y="1484"/>
                  </a:lnTo>
                  <a:cubicBezTo>
                    <a:pt x="467" y="994"/>
                    <a:pt x="344" y="494"/>
                    <a:pt x="24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84;p48">
              <a:extLst>
                <a:ext uri="{FF2B5EF4-FFF2-40B4-BE49-F238E27FC236}">
                  <a16:creationId xmlns:a16="http://schemas.microsoft.com/office/drawing/2014/main" id="{40683A8E-2C83-2DC7-691E-C06532289DB6}"/>
                </a:ext>
              </a:extLst>
            </p:cNvPr>
            <p:cNvSpPr/>
            <p:nvPr/>
          </p:nvSpPr>
          <p:spPr>
            <a:xfrm>
              <a:off x="4197889" y="2552339"/>
              <a:ext cx="59136" cy="1114"/>
            </a:xfrm>
            <a:custGeom>
              <a:avLst/>
              <a:gdLst/>
              <a:ahLst/>
              <a:cxnLst/>
              <a:rect l="l" t="t" r="r" b="b"/>
              <a:pathLst>
                <a:path w="3239" h="61" extrusionOk="0">
                  <a:moveTo>
                    <a:pt x="0" y="1"/>
                  </a:moveTo>
                  <a:lnTo>
                    <a:pt x="0" y="61"/>
                  </a:lnTo>
                  <a:lnTo>
                    <a:pt x="3238" y="61"/>
                  </a:lnTo>
                  <a:lnTo>
                    <a:pt x="3238"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85;p48">
              <a:extLst>
                <a:ext uri="{FF2B5EF4-FFF2-40B4-BE49-F238E27FC236}">
                  <a16:creationId xmlns:a16="http://schemas.microsoft.com/office/drawing/2014/main" id="{BE828738-7C5E-4BE9-4467-1D153EE8F8AC}"/>
                </a:ext>
              </a:extLst>
            </p:cNvPr>
            <p:cNvSpPr/>
            <p:nvPr/>
          </p:nvSpPr>
          <p:spPr>
            <a:xfrm>
              <a:off x="3938614" y="2508357"/>
              <a:ext cx="46812" cy="83966"/>
            </a:xfrm>
            <a:custGeom>
              <a:avLst/>
              <a:gdLst/>
              <a:ahLst/>
              <a:cxnLst/>
              <a:rect l="l" t="t" r="r" b="b"/>
              <a:pathLst>
                <a:path w="2564" h="4599" extrusionOk="0">
                  <a:moveTo>
                    <a:pt x="893" y="1"/>
                  </a:moveTo>
                  <a:lnTo>
                    <a:pt x="0" y="4023"/>
                  </a:lnTo>
                  <a:lnTo>
                    <a:pt x="1670" y="4599"/>
                  </a:lnTo>
                  <a:lnTo>
                    <a:pt x="2563" y="579"/>
                  </a:lnTo>
                  <a:lnTo>
                    <a:pt x="89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86;p48">
              <a:extLst>
                <a:ext uri="{FF2B5EF4-FFF2-40B4-BE49-F238E27FC236}">
                  <a16:creationId xmlns:a16="http://schemas.microsoft.com/office/drawing/2014/main" id="{33C9D16C-1881-9999-BEDC-8C49569928FA}"/>
                </a:ext>
              </a:extLst>
            </p:cNvPr>
            <p:cNvSpPr/>
            <p:nvPr/>
          </p:nvSpPr>
          <p:spPr>
            <a:xfrm>
              <a:off x="4204845" y="2534958"/>
              <a:ext cx="57438" cy="74691"/>
            </a:xfrm>
            <a:custGeom>
              <a:avLst/>
              <a:gdLst/>
              <a:ahLst/>
              <a:cxnLst/>
              <a:rect l="l" t="t" r="r" b="b"/>
              <a:pathLst>
                <a:path w="3146" h="4091" extrusionOk="0">
                  <a:moveTo>
                    <a:pt x="0" y="1"/>
                  </a:moveTo>
                  <a:lnTo>
                    <a:pt x="1378" y="4090"/>
                  </a:lnTo>
                  <a:lnTo>
                    <a:pt x="3145" y="4090"/>
                  </a:lnTo>
                  <a:lnTo>
                    <a:pt x="1771"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87;p48">
              <a:extLst>
                <a:ext uri="{FF2B5EF4-FFF2-40B4-BE49-F238E27FC236}">
                  <a16:creationId xmlns:a16="http://schemas.microsoft.com/office/drawing/2014/main" id="{90C63B81-C9C6-F12D-0307-8DD536CAA54E}"/>
                </a:ext>
              </a:extLst>
            </p:cNvPr>
            <p:cNvSpPr/>
            <p:nvPr/>
          </p:nvSpPr>
          <p:spPr>
            <a:xfrm>
              <a:off x="4163382" y="2605943"/>
              <a:ext cx="111444" cy="36716"/>
            </a:xfrm>
            <a:custGeom>
              <a:avLst/>
              <a:gdLst/>
              <a:ahLst/>
              <a:cxnLst/>
              <a:rect l="l" t="t" r="r" b="b"/>
              <a:pathLst>
                <a:path w="6104" h="2011" extrusionOk="0">
                  <a:moveTo>
                    <a:pt x="3414" y="1"/>
                  </a:moveTo>
                  <a:cubicBezTo>
                    <a:pt x="3310" y="1"/>
                    <a:pt x="3206" y="38"/>
                    <a:pt x="3127" y="109"/>
                  </a:cubicBezTo>
                  <a:cubicBezTo>
                    <a:pt x="2690" y="501"/>
                    <a:pt x="1666" y="912"/>
                    <a:pt x="303" y="1207"/>
                  </a:cubicBezTo>
                  <a:cubicBezTo>
                    <a:pt x="1" y="1274"/>
                    <a:pt x="113" y="2010"/>
                    <a:pt x="837" y="2010"/>
                  </a:cubicBezTo>
                  <a:cubicBezTo>
                    <a:pt x="1580" y="2010"/>
                    <a:pt x="3201" y="1954"/>
                    <a:pt x="3739" y="1954"/>
                  </a:cubicBezTo>
                  <a:cubicBezTo>
                    <a:pt x="4609" y="1954"/>
                    <a:pt x="5118" y="1995"/>
                    <a:pt x="5809" y="2007"/>
                  </a:cubicBezTo>
                  <a:cubicBezTo>
                    <a:pt x="5811" y="2007"/>
                    <a:pt x="5813" y="2007"/>
                    <a:pt x="5814" y="2007"/>
                  </a:cubicBezTo>
                  <a:cubicBezTo>
                    <a:pt x="5979" y="2007"/>
                    <a:pt x="6103" y="1852"/>
                    <a:pt x="6070" y="1693"/>
                  </a:cubicBezTo>
                  <a:lnTo>
                    <a:pt x="5719" y="120"/>
                  </a:lnTo>
                  <a:cubicBezTo>
                    <a:pt x="5704" y="49"/>
                    <a:pt x="5640" y="1"/>
                    <a:pt x="5569"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88;p48">
              <a:extLst>
                <a:ext uri="{FF2B5EF4-FFF2-40B4-BE49-F238E27FC236}">
                  <a16:creationId xmlns:a16="http://schemas.microsoft.com/office/drawing/2014/main" id="{A8355CAF-668A-83D5-7F7F-E83733D613E1}"/>
                </a:ext>
              </a:extLst>
            </p:cNvPr>
            <p:cNvSpPr/>
            <p:nvPr/>
          </p:nvSpPr>
          <p:spPr>
            <a:xfrm>
              <a:off x="3855232" y="2574486"/>
              <a:ext cx="120153" cy="51742"/>
            </a:xfrm>
            <a:custGeom>
              <a:avLst/>
              <a:gdLst/>
              <a:ahLst/>
              <a:cxnLst/>
              <a:rect l="l" t="t" r="r" b="b"/>
              <a:pathLst>
                <a:path w="6581" h="2834" extrusionOk="0">
                  <a:moveTo>
                    <a:pt x="322" y="0"/>
                  </a:moveTo>
                  <a:cubicBezTo>
                    <a:pt x="31" y="0"/>
                    <a:pt x="1" y="728"/>
                    <a:pt x="671" y="962"/>
                  </a:cubicBezTo>
                  <a:cubicBezTo>
                    <a:pt x="1804" y="1354"/>
                    <a:pt x="2659" y="1589"/>
                    <a:pt x="3626" y="1925"/>
                  </a:cubicBezTo>
                  <a:cubicBezTo>
                    <a:pt x="4452" y="2213"/>
                    <a:pt x="5389" y="2579"/>
                    <a:pt x="6043" y="2818"/>
                  </a:cubicBezTo>
                  <a:cubicBezTo>
                    <a:pt x="6072" y="2828"/>
                    <a:pt x="6101" y="2833"/>
                    <a:pt x="6130" y="2833"/>
                  </a:cubicBezTo>
                  <a:cubicBezTo>
                    <a:pt x="6257" y="2833"/>
                    <a:pt x="6372" y="2739"/>
                    <a:pt x="6386" y="2605"/>
                  </a:cubicBezTo>
                  <a:lnTo>
                    <a:pt x="6570" y="1006"/>
                  </a:lnTo>
                  <a:cubicBezTo>
                    <a:pt x="6581" y="932"/>
                    <a:pt x="6536" y="865"/>
                    <a:pt x="6469" y="842"/>
                  </a:cubicBezTo>
                  <a:lnTo>
                    <a:pt x="4646" y="211"/>
                  </a:lnTo>
                  <a:cubicBezTo>
                    <a:pt x="4573" y="187"/>
                    <a:pt x="4498" y="176"/>
                    <a:pt x="4423" y="176"/>
                  </a:cubicBezTo>
                  <a:cubicBezTo>
                    <a:pt x="4348" y="176"/>
                    <a:pt x="4272" y="187"/>
                    <a:pt x="4198" y="203"/>
                  </a:cubicBezTo>
                  <a:cubicBezTo>
                    <a:pt x="3800" y="291"/>
                    <a:pt x="3427" y="325"/>
                    <a:pt x="3063" y="325"/>
                  </a:cubicBezTo>
                  <a:cubicBezTo>
                    <a:pt x="2173" y="325"/>
                    <a:pt x="1340" y="121"/>
                    <a:pt x="343" y="1"/>
                  </a:cubicBezTo>
                  <a:cubicBezTo>
                    <a:pt x="336" y="1"/>
                    <a:pt x="329" y="0"/>
                    <a:pt x="322" y="0"/>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89;p48">
              <a:extLst>
                <a:ext uri="{FF2B5EF4-FFF2-40B4-BE49-F238E27FC236}">
                  <a16:creationId xmlns:a16="http://schemas.microsoft.com/office/drawing/2014/main" id="{6834883E-2619-02C9-FED6-ED117761C770}"/>
                </a:ext>
              </a:extLst>
            </p:cNvPr>
            <p:cNvSpPr/>
            <p:nvPr/>
          </p:nvSpPr>
          <p:spPr>
            <a:xfrm>
              <a:off x="3893755" y="1623672"/>
              <a:ext cx="221628" cy="172771"/>
            </a:xfrm>
            <a:custGeom>
              <a:avLst/>
              <a:gdLst/>
              <a:ahLst/>
              <a:cxnLst/>
              <a:rect l="l" t="t" r="r" b="b"/>
              <a:pathLst>
                <a:path w="12139" h="9463" extrusionOk="0">
                  <a:moveTo>
                    <a:pt x="9606" y="1"/>
                  </a:moveTo>
                  <a:cubicBezTo>
                    <a:pt x="9506" y="269"/>
                    <a:pt x="9379" y="583"/>
                    <a:pt x="9263" y="879"/>
                  </a:cubicBezTo>
                  <a:cubicBezTo>
                    <a:pt x="9144" y="1178"/>
                    <a:pt x="9016" y="1476"/>
                    <a:pt x="8886" y="1771"/>
                  </a:cubicBezTo>
                  <a:cubicBezTo>
                    <a:pt x="8624" y="2358"/>
                    <a:pt x="8359" y="2944"/>
                    <a:pt x="8064" y="3508"/>
                  </a:cubicBezTo>
                  <a:cubicBezTo>
                    <a:pt x="7489" y="4636"/>
                    <a:pt x="6827" y="5731"/>
                    <a:pt x="6062" y="6534"/>
                  </a:cubicBezTo>
                  <a:cubicBezTo>
                    <a:pt x="5965" y="6631"/>
                    <a:pt x="5872" y="6728"/>
                    <a:pt x="5770" y="6810"/>
                  </a:cubicBezTo>
                  <a:cubicBezTo>
                    <a:pt x="5726" y="6847"/>
                    <a:pt x="5666" y="6903"/>
                    <a:pt x="5636" y="6925"/>
                  </a:cubicBezTo>
                  <a:cubicBezTo>
                    <a:pt x="5603" y="6956"/>
                    <a:pt x="5569" y="6982"/>
                    <a:pt x="5536" y="7004"/>
                  </a:cubicBezTo>
                  <a:cubicBezTo>
                    <a:pt x="5397" y="7094"/>
                    <a:pt x="5281" y="7142"/>
                    <a:pt x="5128" y="7165"/>
                  </a:cubicBezTo>
                  <a:cubicBezTo>
                    <a:pt x="5088" y="7171"/>
                    <a:pt x="5045" y="7174"/>
                    <a:pt x="4999" y="7174"/>
                  </a:cubicBezTo>
                  <a:cubicBezTo>
                    <a:pt x="4699" y="7174"/>
                    <a:pt x="4280" y="7038"/>
                    <a:pt x="3866" y="6791"/>
                  </a:cubicBezTo>
                  <a:cubicBezTo>
                    <a:pt x="3380" y="6511"/>
                    <a:pt x="2898" y="6123"/>
                    <a:pt x="2438" y="5697"/>
                  </a:cubicBezTo>
                  <a:cubicBezTo>
                    <a:pt x="2211" y="5480"/>
                    <a:pt x="1979" y="5260"/>
                    <a:pt x="1759" y="5025"/>
                  </a:cubicBezTo>
                  <a:cubicBezTo>
                    <a:pt x="1542" y="4796"/>
                    <a:pt x="1322" y="4543"/>
                    <a:pt x="1124" y="4315"/>
                  </a:cubicBezTo>
                  <a:lnTo>
                    <a:pt x="0" y="5017"/>
                  </a:lnTo>
                  <a:cubicBezTo>
                    <a:pt x="164" y="5361"/>
                    <a:pt x="336" y="5656"/>
                    <a:pt x="526" y="5966"/>
                  </a:cubicBezTo>
                  <a:cubicBezTo>
                    <a:pt x="713" y="6268"/>
                    <a:pt x="911" y="6571"/>
                    <a:pt x="1131" y="6858"/>
                  </a:cubicBezTo>
                  <a:cubicBezTo>
                    <a:pt x="1569" y="7437"/>
                    <a:pt x="2066" y="7994"/>
                    <a:pt x="2689" y="8487"/>
                  </a:cubicBezTo>
                  <a:cubicBezTo>
                    <a:pt x="3007" y="8730"/>
                    <a:pt x="3354" y="8958"/>
                    <a:pt x="3765" y="9144"/>
                  </a:cubicBezTo>
                  <a:cubicBezTo>
                    <a:pt x="4172" y="9323"/>
                    <a:pt x="4650" y="9454"/>
                    <a:pt x="5173" y="9462"/>
                  </a:cubicBezTo>
                  <a:cubicBezTo>
                    <a:pt x="5192" y="9463"/>
                    <a:pt x="5212" y="9463"/>
                    <a:pt x="5231" y="9463"/>
                  </a:cubicBezTo>
                  <a:cubicBezTo>
                    <a:pt x="5737" y="9463"/>
                    <a:pt x="6265" y="9330"/>
                    <a:pt x="6701" y="9096"/>
                  </a:cubicBezTo>
                  <a:cubicBezTo>
                    <a:pt x="6813" y="9037"/>
                    <a:pt x="6925" y="8969"/>
                    <a:pt x="7025" y="8902"/>
                  </a:cubicBezTo>
                  <a:cubicBezTo>
                    <a:pt x="7134" y="8830"/>
                    <a:pt x="7201" y="8775"/>
                    <a:pt x="7291" y="8711"/>
                  </a:cubicBezTo>
                  <a:cubicBezTo>
                    <a:pt x="7458" y="8588"/>
                    <a:pt x="7612" y="8454"/>
                    <a:pt x="7761" y="8319"/>
                  </a:cubicBezTo>
                  <a:cubicBezTo>
                    <a:pt x="8359" y="7785"/>
                    <a:pt x="8834" y="7199"/>
                    <a:pt x="9267" y="6601"/>
                  </a:cubicBezTo>
                  <a:cubicBezTo>
                    <a:pt x="9700" y="6003"/>
                    <a:pt x="10073" y="5387"/>
                    <a:pt x="10417" y="4763"/>
                  </a:cubicBezTo>
                  <a:cubicBezTo>
                    <a:pt x="10761" y="4136"/>
                    <a:pt x="11078" y="3505"/>
                    <a:pt x="11358" y="2858"/>
                  </a:cubicBezTo>
                  <a:cubicBezTo>
                    <a:pt x="11500" y="2533"/>
                    <a:pt x="11635" y="2208"/>
                    <a:pt x="11766" y="1883"/>
                  </a:cubicBezTo>
                  <a:cubicBezTo>
                    <a:pt x="11900" y="1551"/>
                    <a:pt x="12016" y="1233"/>
                    <a:pt x="12139" y="867"/>
                  </a:cubicBezTo>
                  <a:lnTo>
                    <a:pt x="9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90;p48">
              <a:extLst>
                <a:ext uri="{FF2B5EF4-FFF2-40B4-BE49-F238E27FC236}">
                  <a16:creationId xmlns:a16="http://schemas.microsoft.com/office/drawing/2014/main" id="{9A0797AF-FBCA-23A2-658B-C917AE107695}"/>
                </a:ext>
              </a:extLst>
            </p:cNvPr>
            <p:cNvSpPr/>
            <p:nvPr/>
          </p:nvSpPr>
          <p:spPr>
            <a:xfrm>
              <a:off x="4010147" y="1596486"/>
              <a:ext cx="125283" cy="134138"/>
            </a:xfrm>
            <a:custGeom>
              <a:avLst/>
              <a:gdLst/>
              <a:ahLst/>
              <a:cxnLst/>
              <a:rect l="l" t="t" r="r" b="b"/>
              <a:pathLst>
                <a:path w="6862" h="7347" extrusionOk="0">
                  <a:moveTo>
                    <a:pt x="4752" y="1"/>
                  </a:moveTo>
                  <a:cubicBezTo>
                    <a:pt x="4056" y="1"/>
                    <a:pt x="3263" y="372"/>
                    <a:pt x="2578" y="1143"/>
                  </a:cubicBezTo>
                  <a:cubicBezTo>
                    <a:pt x="1128" y="2779"/>
                    <a:pt x="1" y="4971"/>
                    <a:pt x="1" y="4971"/>
                  </a:cubicBezTo>
                  <a:lnTo>
                    <a:pt x="3247" y="7347"/>
                  </a:lnTo>
                  <a:cubicBezTo>
                    <a:pt x="3247" y="7347"/>
                    <a:pt x="6862" y="3134"/>
                    <a:pt x="6481" y="1490"/>
                  </a:cubicBezTo>
                  <a:cubicBezTo>
                    <a:pt x="6257" y="513"/>
                    <a:pt x="5571" y="1"/>
                    <a:pt x="475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91;p48">
              <a:extLst>
                <a:ext uri="{FF2B5EF4-FFF2-40B4-BE49-F238E27FC236}">
                  <a16:creationId xmlns:a16="http://schemas.microsoft.com/office/drawing/2014/main" id="{AC426F24-A9EB-553C-447F-D46004D333A6}"/>
                </a:ext>
              </a:extLst>
            </p:cNvPr>
            <p:cNvSpPr/>
            <p:nvPr/>
          </p:nvSpPr>
          <p:spPr>
            <a:xfrm>
              <a:off x="3876356" y="1681110"/>
              <a:ext cx="50957" cy="35876"/>
            </a:xfrm>
            <a:custGeom>
              <a:avLst/>
              <a:gdLst/>
              <a:ahLst/>
              <a:cxnLst/>
              <a:rect l="l" t="t" r="r" b="b"/>
              <a:pathLst>
                <a:path w="2791" h="1965" extrusionOk="0">
                  <a:moveTo>
                    <a:pt x="531" y="0"/>
                  </a:moveTo>
                  <a:lnTo>
                    <a:pt x="531" y="0"/>
                  </a:lnTo>
                  <a:cubicBezTo>
                    <a:pt x="531" y="0"/>
                    <a:pt x="0" y="1117"/>
                    <a:pt x="968" y="1964"/>
                  </a:cubicBezTo>
                  <a:lnTo>
                    <a:pt x="2074" y="1871"/>
                  </a:lnTo>
                  <a:lnTo>
                    <a:pt x="2791" y="75"/>
                  </a:lnTo>
                  <a:lnTo>
                    <a:pt x="531"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92;p48">
              <a:extLst>
                <a:ext uri="{FF2B5EF4-FFF2-40B4-BE49-F238E27FC236}">
                  <a16:creationId xmlns:a16="http://schemas.microsoft.com/office/drawing/2014/main" id="{6473247E-1374-E62E-F949-357A7808C683}"/>
                </a:ext>
              </a:extLst>
            </p:cNvPr>
            <p:cNvSpPr/>
            <p:nvPr/>
          </p:nvSpPr>
          <p:spPr>
            <a:xfrm>
              <a:off x="3886032" y="1660424"/>
              <a:ext cx="45699" cy="22055"/>
            </a:xfrm>
            <a:custGeom>
              <a:avLst/>
              <a:gdLst/>
              <a:ahLst/>
              <a:cxnLst/>
              <a:rect l="l" t="t" r="r" b="b"/>
              <a:pathLst>
                <a:path w="2503" h="1208" extrusionOk="0">
                  <a:moveTo>
                    <a:pt x="2503" y="1"/>
                  </a:moveTo>
                  <a:lnTo>
                    <a:pt x="732" y="341"/>
                  </a:lnTo>
                  <a:lnTo>
                    <a:pt x="1" y="1133"/>
                  </a:lnTo>
                  <a:lnTo>
                    <a:pt x="2261" y="1208"/>
                  </a:lnTo>
                  <a:lnTo>
                    <a:pt x="250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93;p48">
              <a:extLst>
                <a:ext uri="{FF2B5EF4-FFF2-40B4-BE49-F238E27FC236}">
                  <a16:creationId xmlns:a16="http://schemas.microsoft.com/office/drawing/2014/main" id="{0C4AB48F-7997-EBDB-2C01-DB21EC91A4AF}"/>
                </a:ext>
              </a:extLst>
            </p:cNvPr>
            <p:cNvSpPr/>
            <p:nvPr/>
          </p:nvSpPr>
          <p:spPr>
            <a:xfrm>
              <a:off x="3946446" y="2508357"/>
              <a:ext cx="38980" cy="48437"/>
            </a:xfrm>
            <a:custGeom>
              <a:avLst/>
              <a:gdLst/>
              <a:ahLst/>
              <a:cxnLst/>
              <a:rect l="l" t="t" r="r" b="b"/>
              <a:pathLst>
                <a:path w="2135" h="2653" extrusionOk="0">
                  <a:moveTo>
                    <a:pt x="464" y="1"/>
                  </a:moveTo>
                  <a:lnTo>
                    <a:pt x="1" y="2074"/>
                  </a:lnTo>
                  <a:lnTo>
                    <a:pt x="1674" y="2653"/>
                  </a:lnTo>
                  <a:lnTo>
                    <a:pt x="2134" y="579"/>
                  </a:lnTo>
                  <a:lnTo>
                    <a:pt x="464" y="1"/>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94;p48">
              <a:extLst>
                <a:ext uri="{FF2B5EF4-FFF2-40B4-BE49-F238E27FC236}">
                  <a16:creationId xmlns:a16="http://schemas.microsoft.com/office/drawing/2014/main" id="{2E2D97AF-BF7F-1D67-DEB9-EED04CD3AA17}"/>
                </a:ext>
              </a:extLst>
            </p:cNvPr>
            <p:cNvSpPr/>
            <p:nvPr/>
          </p:nvSpPr>
          <p:spPr>
            <a:xfrm>
              <a:off x="4204845" y="2534958"/>
              <a:ext cx="45297" cy="38542"/>
            </a:xfrm>
            <a:custGeom>
              <a:avLst/>
              <a:gdLst/>
              <a:ahLst/>
              <a:cxnLst/>
              <a:rect l="l" t="t" r="r" b="b"/>
              <a:pathLst>
                <a:path w="2481" h="2111" extrusionOk="0">
                  <a:moveTo>
                    <a:pt x="0" y="1"/>
                  </a:moveTo>
                  <a:lnTo>
                    <a:pt x="714" y="2111"/>
                  </a:lnTo>
                  <a:lnTo>
                    <a:pt x="2481" y="2111"/>
                  </a:lnTo>
                  <a:lnTo>
                    <a:pt x="1771" y="1"/>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95;p48">
              <a:extLst>
                <a:ext uri="{FF2B5EF4-FFF2-40B4-BE49-F238E27FC236}">
                  <a16:creationId xmlns:a16="http://schemas.microsoft.com/office/drawing/2014/main" id="{ABDD9292-4BC2-0B44-505E-B9F9126C5E31}"/>
                </a:ext>
              </a:extLst>
            </p:cNvPr>
            <p:cNvSpPr/>
            <p:nvPr/>
          </p:nvSpPr>
          <p:spPr>
            <a:xfrm>
              <a:off x="4036705" y="1594149"/>
              <a:ext cx="230099" cy="301723"/>
            </a:xfrm>
            <a:custGeom>
              <a:avLst/>
              <a:gdLst/>
              <a:ahLst/>
              <a:cxnLst/>
              <a:rect l="l" t="t" r="r" b="b"/>
              <a:pathLst>
                <a:path w="12603" h="16526" extrusionOk="0">
                  <a:moveTo>
                    <a:pt x="5003" y="0"/>
                  </a:moveTo>
                  <a:cubicBezTo>
                    <a:pt x="3806" y="0"/>
                    <a:pt x="2779" y="135"/>
                    <a:pt x="2779" y="135"/>
                  </a:cubicBezTo>
                  <a:cubicBezTo>
                    <a:pt x="2779" y="135"/>
                    <a:pt x="0" y="5148"/>
                    <a:pt x="635" y="15266"/>
                  </a:cubicBezTo>
                  <a:cubicBezTo>
                    <a:pt x="3455" y="15643"/>
                    <a:pt x="8632" y="16341"/>
                    <a:pt x="10003" y="16525"/>
                  </a:cubicBezTo>
                  <a:cubicBezTo>
                    <a:pt x="10133" y="15815"/>
                    <a:pt x="10208" y="13697"/>
                    <a:pt x="10533" y="10933"/>
                  </a:cubicBezTo>
                  <a:cubicBezTo>
                    <a:pt x="10671" y="9757"/>
                    <a:pt x="10854" y="8457"/>
                    <a:pt x="11108" y="7101"/>
                  </a:cubicBezTo>
                  <a:cubicBezTo>
                    <a:pt x="11459" y="5248"/>
                    <a:pt x="11933" y="3284"/>
                    <a:pt x="12602" y="1371"/>
                  </a:cubicBezTo>
                  <a:cubicBezTo>
                    <a:pt x="12602" y="1371"/>
                    <a:pt x="11516" y="990"/>
                    <a:pt x="10268" y="707"/>
                  </a:cubicBezTo>
                  <a:cubicBezTo>
                    <a:pt x="10021" y="650"/>
                    <a:pt x="9771" y="598"/>
                    <a:pt x="9521" y="550"/>
                  </a:cubicBezTo>
                  <a:cubicBezTo>
                    <a:pt x="8333" y="333"/>
                    <a:pt x="6603" y="60"/>
                    <a:pt x="5536" y="16"/>
                  </a:cubicBezTo>
                  <a:cubicBezTo>
                    <a:pt x="5371" y="8"/>
                    <a:pt x="5210" y="0"/>
                    <a:pt x="5050" y="0"/>
                  </a:cubicBezTo>
                  <a:cubicBezTo>
                    <a:pt x="5034" y="0"/>
                    <a:pt x="5019" y="0"/>
                    <a:pt x="500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96;p48">
              <a:extLst>
                <a:ext uri="{FF2B5EF4-FFF2-40B4-BE49-F238E27FC236}">
                  <a16:creationId xmlns:a16="http://schemas.microsoft.com/office/drawing/2014/main" id="{1FD8281F-F159-E7BF-FE89-3390C9AE3ABF}"/>
                </a:ext>
              </a:extLst>
            </p:cNvPr>
            <p:cNvSpPr/>
            <p:nvPr/>
          </p:nvSpPr>
          <p:spPr>
            <a:xfrm>
              <a:off x="4211929" y="1723796"/>
              <a:ext cx="33630" cy="69981"/>
            </a:xfrm>
            <a:custGeom>
              <a:avLst/>
              <a:gdLst/>
              <a:ahLst/>
              <a:cxnLst/>
              <a:rect l="l" t="t" r="r" b="b"/>
              <a:pathLst>
                <a:path w="1842" h="3833" extrusionOk="0">
                  <a:moveTo>
                    <a:pt x="1842" y="0"/>
                  </a:moveTo>
                  <a:lnTo>
                    <a:pt x="1" y="908"/>
                  </a:lnTo>
                  <a:lnTo>
                    <a:pt x="1267" y="3832"/>
                  </a:lnTo>
                  <a:cubicBezTo>
                    <a:pt x="1405" y="2652"/>
                    <a:pt x="1588" y="1356"/>
                    <a:pt x="184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97;p48">
              <a:extLst>
                <a:ext uri="{FF2B5EF4-FFF2-40B4-BE49-F238E27FC236}">
                  <a16:creationId xmlns:a16="http://schemas.microsoft.com/office/drawing/2014/main" id="{104B4C6B-8160-B54E-B5A7-BE7D750818B8}"/>
                </a:ext>
              </a:extLst>
            </p:cNvPr>
            <p:cNvSpPr/>
            <p:nvPr/>
          </p:nvSpPr>
          <p:spPr>
            <a:xfrm>
              <a:off x="4107404" y="1652208"/>
              <a:ext cx="66074" cy="76572"/>
            </a:xfrm>
            <a:custGeom>
              <a:avLst/>
              <a:gdLst/>
              <a:ahLst/>
              <a:cxnLst/>
              <a:rect l="l" t="t" r="r" b="b"/>
              <a:pathLst>
                <a:path w="3619" h="4194" extrusionOk="0">
                  <a:moveTo>
                    <a:pt x="2050" y="242"/>
                  </a:moveTo>
                  <a:cubicBezTo>
                    <a:pt x="2357" y="242"/>
                    <a:pt x="2645" y="354"/>
                    <a:pt x="2869" y="567"/>
                  </a:cubicBezTo>
                  <a:cubicBezTo>
                    <a:pt x="3197" y="877"/>
                    <a:pt x="3372" y="1363"/>
                    <a:pt x="3346" y="1908"/>
                  </a:cubicBezTo>
                  <a:cubicBezTo>
                    <a:pt x="3302" y="2935"/>
                    <a:pt x="2566" y="3847"/>
                    <a:pt x="1707" y="3940"/>
                  </a:cubicBezTo>
                  <a:cubicBezTo>
                    <a:pt x="1658" y="3945"/>
                    <a:pt x="1610" y="3948"/>
                    <a:pt x="1562" y="3948"/>
                  </a:cubicBezTo>
                  <a:cubicBezTo>
                    <a:pt x="1258" y="3948"/>
                    <a:pt x="974" y="3836"/>
                    <a:pt x="750" y="3626"/>
                  </a:cubicBezTo>
                  <a:cubicBezTo>
                    <a:pt x="418" y="3316"/>
                    <a:pt x="247" y="2826"/>
                    <a:pt x="269" y="2285"/>
                  </a:cubicBezTo>
                  <a:cubicBezTo>
                    <a:pt x="317" y="1258"/>
                    <a:pt x="1053" y="347"/>
                    <a:pt x="1912" y="249"/>
                  </a:cubicBezTo>
                  <a:cubicBezTo>
                    <a:pt x="1961" y="246"/>
                    <a:pt x="2005" y="242"/>
                    <a:pt x="2050" y="242"/>
                  </a:cubicBezTo>
                  <a:close/>
                  <a:moveTo>
                    <a:pt x="2059" y="1"/>
                  </a:moveTo>
                  <a:cubicBezTo>
                    <a:pt x="2002" y="1"/>
                    <a:pt x="1944" y="4"/>
                    <a:pt x="1886" y="11"/>
                  </a:cubicBezTo>
                  <a:cubicBezTo>
                    <a:pt x="911" y="118"/>
                    <a:pt x="78" y="1135"/>
                    <a:pt x="26" y="2274"/>
                  </a:cubicBezTo>
                  <a:cubicBezTo>
                    <a:pt x="0" y="2887"/>
                    <a:pt x="202" y="3447"/>
                    <a:pt x="583" y="3802"/>
                  </a:cubicBezTo>
                  <a:cubicBezTo>
                    <a:pt x="855" y="4055"/>
                    <a:pt x="1199" y="4194"/>
                    <a:pt x="1565" y="4194"/>
                  </a:cubicBezTo>
                  <a:cubicBezTo>
                    <a:pt x="1621" y="4194"/>
                    <a:pt x="1677" y="4190"/>
                    <a:pt x="1733" y="4183"/>
                  </a:cubicBezTo>
                  <a:cubicBezTo>
                    <a:pt x="2704" y="4074"/>
                    <a:pt x="3537" y="3059"/>
                    <a:pt x="3589" y="1919"/>
                  </a:cubicBezTo>
                  <a:cubicBezTo>
                    <a:pt x="3619" y="1303"/>
                    <a:pt x="3417" y="746"/>
                    <a:pt x="3033" y="387"/>
                  </a:cubicBezTo>
                  <a:cubicBezTo>
                    <a:pt x="2765" y="135"/>
                    <a:pt x="242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98;p48">
              <a:extLst>
                <a:ext uri="{FF2B5EF4-FFF2-40B4-BE49-F238E27FC236}">
                  <a16:creationId xmlns:a16="http://schemas.microsoft.com/office/drawing/2014/main" id="{D569ED92-9AEE-8606-C770-AFAEC387EB37}"/>
                </a:ext>
              </a:extLst>
            </p:cNvPr>
            <p:cNvSpPr/>
            <p:nvPr/>
          </p:nvSpPr>
          <p:spPr>
            <a:xfrm>
              <a:off x="4137401" y="1521320"/>
              <a:ext cx="83017" cy="98755"/>
            </a:xfrm>
            <a:custGeom>
              <a:avLst/>
              <a:gdLst/>
              <a:ahLst/>
              <a:cxnLst/>
              <a:rect l="l" t="t" r="r" b="b"/>
              <a:pathLst>
                <a:path w="4547" h="5409" extrusionOk="0">
                  <a:moveTo>
                    <a:pt x="4546" y="0"/>
                  </a:moveTo>
                  <a:lnTo>
                    <a:pt x="1819" y="1760"/>
                  </a:lnTo>
                  <a:cubicBezTo>
                    <a:pt x="1935" y="2791"/>
                    <a:pt x="1827" y="3855"/>
                    <a:pt x="352" y="4005"/>
                  </a:cubicBezTo>
                  <a:cubicBezTo>
                    <a:pt x="49" y="4396"/>
                    <a:pt x="0" y="5174"/>
                    <a:pt x="1102" y="5349"/>
                  </a:cubicBezTo>
                  <a:cubicBezTo>
                    <a:pt x="1361" y="5390"/>
                    <a:pt x="1607" y="5408"/>
                    <a:pt x="1841" y="5408"/>
                  </a:cubicBezTo>
                  <a:cubicBezTo>
                    <a:pt x="2905" y="5408"/>
                    <a:pt x="3721" y="5022"/>
                    <a:pt x="4337" y="4539"/>
                  </a:cubicBezTo>
                  <a:cubicBezTo>
                    <a:pt x="3556" y="3564"/>
                    <a:pt x="4120" y="1248"/>
                    <a:pt x="454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99;p48">
              <a:extLst>
                <a:ext uri="{FF2B5EF4-FFF2-40B4-BE49-F238E27FC236}">
                  <a16:creationId xmlns:a16="http://schemas.microsoft.com/office/drawing/2014/main" id="{5EB7C247-FF9D-82DD-CE76-147720F32E60}"/>
                </a:ext>
              </a:extLst>
            </p:cNvPr>
            <p:cNvSpPr/>
            <p:nvPr/>
          </p:nvSpPr>
          <p:spPr>
            <a:xfrm>
              <a:off x="4170612" y="1534411"/>
              <a:ext cx="30034" cy="32206"/>
            </a:xfrm>
            <a:custGeom>
              <a:avLst/>
              <a:gdLst/>
              <a:ahLst/>
              <a:cxnLst/>
              <a:rect l="l" t="t" r="r" b="b"/>
              <a:pathLst>
                <a:path w="1645" h="1764" extrusionOk="0">
                  <a:moveTo>
                    <a:pt x="1614" y="0"/>
                  </a:moveTo>
                  <a:lnTo>
                    <a:pt x="0" y="1043"/>
                  </a:lnTo>
                  <a:cubicBezTo>
                    <a:pt x="31" y="1286"/>
                    <a:pt x="45" y="1532"/>
                    <a:pt x="31" y="1764"/>
                  </a:cubicBezTo>
                  <a:cubicBezTo>
                    <a:pt x="586" y="1760"/>
                    <a:pt x="1416" y="1264"/>
                    <a:pt x="1550" y="699"/>
                  </a:cubicBezTo>
                  <a:cubicBezTo>
                    <a:pt x="1617" y="415"/>
                    <a:pt x="1644" y="143"/>
                    <a:pt x="1614" y="0"/>
                  </a:cubicBez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00;p48">
              <a:extLst>
                <a:ext uri="{FF2B5EF4-FFF2-40B4-BE49-F238E27FC236}">
                  <a16:creationId xmlns:a16="http://schemas.microsoft.com/office/drawing/2014/main" id="{3F59FEBE-3D65-C8FF-D089-6816F4EF00FB}"/>
                </a:ext>
              </a:extLst>
            </p:cNvPr>
            <p:cNvSpPr/>
            <p:nvPr/>
          </p:nvSpPr>
          <p:spPr>
            <a:xfrm>
              <a:off x="4127761" y="1429832"/>
              <a:ext cx="77010" cy="70985"/>
            </a:xfrm>
            <a:custGeom>
              <a:avLst/>
              <a:gdLst/>
              <a:ahLst/>
              <a:cxnLst/>
              <a:rect l="l" t="t" r="r" b="b"/>
              <a:pathLst>
                <a:path w="4218" h="3888" extrusionOk="0">
                  <a:moveTo>
                    <a:pt x="1762" y="0"/>
                  </a:moveTo>
                  <a:cubicBezTo>
                    <a:pt x="446" y="0"/>
                    <a:pt x="1" y="3199"/>
                    <a:pt x="838" y="3824"/>
                  </a:cubicBezTo>
                  <a:cubicBezTo>
                    <a:pt x="898" y="3867"/>
                    <a:pt x="965" y="3887"/>
                    <a:pt x="1040" y="3887"/>
                  </a:cubicBezTo>
                  <a:cubicBezTo>
                    <a:pt x="2042" y="3887"/>
                    <a:pt x="4217" y="197"/>
                    <a:pt x="1828" y="3"/>
                  </a:cubicBezTo>
                  <a:cubicBezTo>
                    <a:pt x="1806" y="1"/>
                    <a:pt x="1784" y="0"/>
                    <a:pt x="1762" y="0"/>
                  </a:cubicBezTo>
                  <a:close/>
                </a:path>
              </a:pathLst>
            </a:custGeom>
            <a:solidFill>
              <a:srgbClr val="1E2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01;p48">
              <a:extLst>
                <a:ext uri="{FF2B5EF4-FFF2-40B4-BE49-F238E27FC236}">
                  <a16:creationId xmlns:a16="http://schemas.microsoft.com/office/drawing/2014/main" id="{54265AD4-F248-C699-53F3-D251ED482207}"/>
                </a:ext>
              </a:extLst>
            </p:cNvPr>
            <p:cNvSpPr/>
            <p:nvPr/>
          </p:nvSpPr>
          <p:spPr>
            <a:xfrm>
              <a:off x="4130719" y="1433794"/>
              <a:ext cx="102644" cy="125739"/>
            </a:xfrm>
            <a:custGeom>
              <a:avLst/>
              <a:gdLst/>
              <a:ahLst/>
              <a:cxnLst/>
              <a:rect l="l" t="t" r="r" b="b"/>
              <a:pathLst>
                <a:path w="5622" h="6887" extrusionOk="0">
                  <a:moveTo>
                    <a:pt x="3001" y="0"/>
                  </a:moveTo>
                  <a:cubicBezTo>
                    <a:pt x="2798" y="0"/>
                    <a:pt x="2589" y="26"/>
                    <a:pt x="2376" y="81"/>
                  </a:cubicBezTo>
                  <a:cubicBezTo>
                    <a:pt x="583" y="544"/>
                    <a:pt x="1" y="3087"/>
                    <a:pt x="161" y="4697"/>
                  </a:cubicBezTo>
                  <a:cubicBezTo>
                    <a:pt x="289" y="5971"/>
                    <a:pt x="1360" y="6886"/>
                    <a:pt x="2508" y="6886"/>
                  </a:cubicBezTo>
                  <a:cubicBezTo>
                    <a:pt x="2970" y="6886"/>
                    <a:pt x="3444" y="6738"/>
                    <a:pt x="3874" y="6404"/>
                  </a:cubicBezTo>
                  <a:cubicBezTo>
                    <a:pt x="4871" y="5635"/>
                    <a:pt x="4983" y="4608"/>
                    <a:pt x="5323" y="2889"/>
                  </a:cubicBezTo>
                  <a:cubicBezTo>
                    <a:pt x="5621" y="1375"/>
                    <a:pt x="4479" y="0"/>
                    <a:pt x="3001"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02;p48">
              <a:extLst>
                <a:ext uri="{FF2B5EF4-FFF2-40B4-BE49-F238E27FC236}">
                  <a16:creationId xmlns:a16="http://schemas.microsoft.com/office/drawing/2014/main" id="{9AFFA6C7-AA89-0A75-D2EC-ECE5303BA258}"/>
                </a:ext>
              </a:extLst>
            </p:cNvPr>
            <p:cNvSpPr/>
            <p:nvPr/>
          </p:nvSpPr>
          <p:spPr>
            <a:xfrm>
              <a:off x="4193689" y="1443068"/>
              <a:ext cx="93077" cy="74929"/>
            </a:xfrm>
            <a:custGeom>
              <a:avLst/>
              <a:gdLst/>
              <a:ahLst/>
              <a:cxnLst/>
              <a:rect l="l" t="t" r="r" b="b"/>
              <a:pathLst>
                <a:path w="5098" h="4104" extrusionOk="0">
                  <a:moveTo>
                    <a:pt x="2134" y="0"/>
                  </a:moveTo>
                  <a:cubicBezTo>
                    <a:pt x="1" y="0"/>
                    <a:pt x="607" y="4104"/>
                    <a:pt x="1391" y="4104"/>
                  </a:cubicBezTo>
                  <a:cubicBezTo>
                    <a:pt x="1436" y="4104"/>
                    <a:pt x="1481" y="4091"/>
                    <a:pt x="1527" y="4062"/>
                  </a:cubicBezTo>
                  <a:cubicBezTo>
                    <a:pt x="3327" y="2942"/>
                    <a:pt x="5097" y="140"/>
                    <a:pt x="2213" y="2"/>
                  </a:cubicBezTo>
                  <a:cubicBezTo>
                    <a:pt x="2187" y="1"/>
                    <a:pt x="2160" y="0"/>
                    <a:pt x="21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03;p48">
              <a:extLst>
                <a:ext uri="{FF2B5EF4-FFF2-40B4-BE49-F238E27FC236}">
                  <a16:creationId xmlns:a16="http://schemas.microsoft.com/office/drawing/2014/main" id="{EBB7E916-93FE-CFB9-AAF5-79EB046501EA}"/>
                </a:ext>
              </a:extLst>
            </p:cNvPr>
            <p:cNvSpPr/>
            <p:nvPr/>
          </p:nvSpPr>
          <p:spPr>
            <a:xfrm>
              <a:off x="4102895" y="1404801"/>
              <a:ext cx="161378" cy="57639"/>
            </a:xfrm>
            <a:custGeom>
              <a:avLst/>
              <a:gdLst/>
              <a:ahLst/>
              <a:cxnLst/>
              <a:rect l="l" t="t" r="r" b="b"/>
              <a:pathLst>
                <a:path w="8839" h="3157" extrusionOk="0">
                  <a:moveTo>
                    <a:pt x="4199" y="0"/>
                  </a:moveTo>
                  <a:cubicBezTo>
                    <a:pt x="3816" y="0"/>
                    <a:pt x="3402" y="232"/>
                    <a:pt x="3052" y="616"/>
                  </a:cubicBezTo>
                  <a:cubicBezTo>
                    <a:pt x="2716" y="981"/>
                    <a:pt x="2218" y="1145"/>
                    <a:pt x="1782" y="1145"/>
                  </a:cubicBezTo>
                  <a:cubicBezTo>
                    <a:pt x="1398" y="1145"/>
                    <a:pt x="1063" y="1018"/>
                    <a:pt x="930" y="791"/>
                  </a:cubicBezTo>
                  <a:lnTo>
                    <a:pt x="930" y="791"/>
                  </a:lnTo>
                  <a:cubicBezTo>
                    <a:pt x="1" y="2476"/>
                    <a:pt x="1984" y="1990"/>
                    <a:pt x="3142" y="2543"/>
                  </a:cubicBezTo>
                  <a:cubicBezTo>
                    <a:pt x="3485" y="2707"/>
                    <a:pt x="3875" y="2753"/>
                    <a:pt x="4283" y="2753"/>
                  </a:cubicBezTo>
                  <a:cubicBezTo>
                    <a:pt x="4806" y="2753"/>
                    <a:pt x="5360" y="2677"/>
                    <a:pt x="5884" y="2677"/>
                  </a:cubicBezTo>
                  <a:cubicBezTo>
                    <a:pt x="6329" y="2677"/>
                    <a:pt x="6753" y="2732"/>
                    <a:pt x="7119" y="2935"/>
                  </a:cubicBezTo>
                  <a:cubicBezTo>
                    <a:pt x="7397" y="3090"/>
                    <a:pt x="7633" y="3157"/>
                    <a:pt x="7830" y="3157"/>
                  </a:cubicBezTo>
                  <a:cubicBezTo>
                    <a:pt x="8839" y="3157"/>
                    <a:pt x="8805" y="1395"/>
                    <a:pt x="7982" y="698"/>
                  </a:cubicBezTo>
                  <a:cubicBezTo>
                    <a:pt x="7682" y="445"/>
                    <a:pt x="7369" y="360"/>
                    <a:pt x="7061" y="360"/>
                  </a:cubicBezTo>
                  <a:cubicBezTo>
                    <a:pt x="6443" y="360"/>
                    <a:pt x="5847" y="701"/>
                    <a:pt x="5424" y="701"/>
                  </a:cubicBezTo>
                  <a:cubicBezTo>
                    <a:pt x="5251" y="701"/>
                    <a:pt x="5106" y="644"/>
                    <a:pt x="5002" y="481"/>
                  </a:cubicBezTo>
                  <a:cubicBezTo>
                    <a:pt x="4787" y="147"/>
                    <a:pt x="4503" y="0"/>
                    <a:pt x="419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04;p48">
              <a:extLst>
                <a:ext uri="{FF2B5EF4-FFF2-40B4-BE49-F238E27FC236}">
                  <a16:creationId xmlns:a16="http://schemas.microsoft.com/office/drawing/2014/main" id="{C6B6690F-9541-E52E-4A66-87B2743768B9}"/>
                </a:ext>
              </a:extLst>
            </p:cNvPr>
            <p:cNvSpPr/>
            <p:nvPr/>
          </p:nvSpPr>
          <p:spPr>
            <a:xfrm>
              <a:off x="4249849" y="1440768"/>
              <a:ext cx="22329" cy="12470"/>
            </a:xfrm>
            <a:custGeom>
              <a:avLst/>
              <a:gdLst/>
              <a:ahLst/>
              <a:cxnLst/>
              <a:rect l="l" t="t" r="r" b="b"/>
              <a:pathLst>
                <a:path w="1223" h="683" extrusionOk="0">
                  <a:moveTo>
                    <a:pt x="1211" y="1"/>
                  </a:moveTo>
                  <a:cubicBezTo>
                    <a:pt x="1024" y="532"/>
                    <a:pt x="1" y="569"/>
                    <a:pt x="1" y="569"/>
                  </a:cubicBezTo>
                  <a:cubicBezTo>
                    <a:pt x="250" y="647"/>
                    <a:pt x="452" y="682"/>
                    <a:pt x="615" y="682"/>
                  </a:cubicBezTo>
                  <a:cubicBezTo>
                    <a:pt x="1083" y="682"/>
                    <a:pt x="1222" y="392"/>
                    <a:pt x="121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05;p48">
              <a:extLst>
                <a:ext uri="{FF2B5EF4-FFF2-40B4-BE49-F238E27FC236}">
                  <a16:creationId xmlns:a16="http://schemas.microsoft.com/office/drawing/2014/main" id="{4F9ED08F-FC28-781C-0ED3-51F0A85582B3}"/>
                </a:ext>
              </a:extLst>
            </p:cNvPr>
            <p:cNvSpPr/>
            <p:nvPr/>
          </p:nvSpPr>
          <p:spPr>
            <a:xfrm>
              <a:off x="4203183" y="1500415"/>
              <a:ext cx="40623" cy="33813"/>
            </a:xfrm>
            <a:custGeom>
              <a:avLst/>
              <a:gdLst/>
              <a:ahLst/>
              <a:cxnLst/>
              <a:rect l="l" t="t" r="r" b="b"/>
              <a:pathLst>
                <a:path w="2225" h="1852" extrusionOk="0">
                  <a:moveTo>
                    <a:pt x="1373" y="1"/>
                  </a:moveTo>
                  <a:cubicBezTo>
                    <a:pt x="903" y="1"/>
                    <a:pt x="442" y="473"/>
                    <a:pt x="245" y="858"/>
                  </a:cubicBezTo>
                  <a:cubicBezTo>
                    <a:pt x="1" y="1327"/>
                    <a:pt x="155" y="1851"/>
                    <a:pt x="682" y="1851"/>
                  </a:cubicBezTo>
                  <a:cubicBezTo>
                    <a:pt x="705" y="1851"/>
                    <a:pt x="728" y="1850"/>
                    <a:pt x="752" y="1848"/>
                  </a:cubicBezTo>
                  <a:cubicBezTo>
                    <a:pt x="1141" y="1818"/>
                    <a:pt x="1581" y="1624"/>
                    <a:pt x="1881" y="1257"/>
                  </a:cubicBezTo>
                  <a:cubicBezTo>
                    <a:pt x="2224" y="840"/>
                    <a:pt x="2124" y="216"/>
                    <a:pt x="1589" y="36"/>
                  </a:cubicBezTo>
                  <a:cubicBezTo>
                    <a:pt x="1518" y="12"/>
                    <a:pt x="1445" y="1"/>
                    <a:pt x="1373"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06;p48">
              <a:extLst>
                <a:ext uri="{FF2B5EF4-FFF2-40B4-BE49-F238E27FC236}">
                  <a16:creationId xmlns:a16="http://schemas.microsoft.com/office/drawing/2014/main" id="{752E31D7-404C-1F73-8203-041012F28A09}"/>
                </a:ext>
              </a:extLst>
            </p:cNvPr>
            <p:cNvSpPr/>
            <p:nvPr/>
          </p:nvSpPr>
          <p:spPr>
            <a:xfrm>
              <a:off x="3937537" y="1872850"/>
              <a:ext cx="229278" cy="680256"/>
            </a:xfrm>
            <a:custGeom>
              <a:avLst/>
              <a:gdLst/>
              <a:ahLst/>
              <a:cxnLst/>
              <a:rect l="l" t="t" r="r" b="b"/>
              <a:pathLst>
                <a:path w="12558" h="37259" extrusionOk="0">
                  <a:moveTo>
                    <a:pt x="6394" y="1"/>
                  </a:moveTo>
                  <a:cubicBezTo>
                    <a:pt x="6394" y="1"/>
                    <a:pt x="1703" y="14385"/>
                    <a:pt x="1176" y="19753"/>
                  </a:cubicBezTo>
                  <a:cubicBezTo>
                    <a:pt x="623" y="25336"/>
                    <a:pt x="0" y="36280"/>
                    <a:pt x="0" y="36280"/>
                  </a:cubicBezTo>
                  <a:lnTo>
                    <a:pt x="2827" y="37259"/>
                  </a:lnTo>
                  <a:cubicBezTo>
                    <a:pt x="2827" y="37259"/>
                    <a:pt x="5598" y="26338"/>
                    <a:pt x="6465" y="20899"/>
                  </a:cubicBezTo>
                  <a:cubicBezTo>
                    <a:pt x="6730" y="19244"/>
                    <a:pt x="7320" y="16955"/>
                    <a:pt x="8034" y="14508"/>
                  </a:cubicBezTo>
                  <a:cubicBezTo>
                    <a:pt x="8934" y="11427"/>
                    <a:pt x="10028" y="8106"/>
                    <a:pt x="10914" y="5503"/>
                  </a:cubicBezTo>
                  <a:cubicBezTo>
                    <a:pt x="11851" y="2765"/>
                    <a:pt x="12557" y="830"/>
                    <a:pt x="12557" y="830"/>
                  </a:cubicBezTo>
                  <a:lnTo>
                    <a:pt x="639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07;p48">
              <a:extLst>
                <a:ext uri="{FF2B5EF4-FFF2-40B4-BE49-F238E27FC236}">
                  <a16:creationId xmlns:a16="http://schemas.microsoft.com/office/drawing/2014/main" id="{CC7AD8DD-4E99-FC4D-0CE9-051BB5E81DA3}"/>
                </a:ext>
              </a:extLst>
            </p:cNvPr>
            <p:cNvSpPr/>
            <p:nvPr/>
          </p:nvSpPr>
          <p:spPr>
            <a:xfrm>
              <a:off x="4082373" y="1947322"/>
              <a:ext cx="54444" cy="190426"/>
            </a:xfrm>
            <a:custGeom>
              <a:avLst/>
              <a:gdLst/>
              <a:ahLst/>
              <a:cxnLst/>
              <a:rect l="l" t="t" r="r" b="b"/>
              <a:pathLst>
                <a:path w="2982" h="10430" extrusionOk="0">
                  <a:moveTo>
                    <a:pt x="2428" y="0"/>
                  </a:moveTo>
                  <a:cubicBezTo>
                    <a:pt x="777" y="1726"/>
                    <a:pt x="0" y="7344"/>
                    <a:pt x="101" y="10429"/>
                  </a:cubicBezTo>
                  <a:cubicBezTo>
                    <a:pt x="1001" y="7348"/>
                    <a:pt x="2095" y="4027"/>
                    <a:pt x="2981" y="1424"/>
                  </a:cubicBezTo>
                  <a:lnTo>
                    <a:pt x="24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08;p48">
              <a:extLst>
                <a:ext uri="{FF2B5EF4-FFF2-40B4-BE49-F238E27FC236}">
                  <a16:creationId xmlns:a16="http://schemas.microsoft.com/office/drawing/2014/main" id="{0FF08CDB-7AC5-F293-D66A-58F35766B662}"/>
                </a:ext>
              </a:extLst>
            </p:cNvPr>
            <p:cNvSpPr/>
            <p:nvPr/>
          </p:nvSpPr>
          <p:spPr>
            <a:xfrm>
              <a:off x="4109449" y="1880975"/>
              <a:ext cx="152359" cy="685021"/>
            </a:xfrm>
            <a:custGeom>
              <a:avLst/>
              <a:gdLst/>
              <a:ahLst/>
              <a:cxnLst/>
              <a:rect l="l" t="t" r="r" b="b"/>
              <a:pathLst>
                <a:path w="8345" h="37520" extrusionOk="0">
                  <a:moveTo>
                    <a:pt x="302" y="0"/>
                  </a:moveTo>
                  <a:lnTo>
                    <a:pt x="302" y="0"/>
                  </a:lnTo>
                  <a:cubicBezTo>
                    <a:pt x="302" y="1"/>
                    <a:pt x="0" y="15146"/>
                    <a:pt x="414" y="20308"/>
                  </a:cubicBezTo>
                  <a:cubicBezTo>
                    <a:pt x="871" y="25964"/>
                    <a:pt x="5106" y="37519"/>
                    <a:pt x="5106" y="37519"/>
                  </a:cubicBezTo>
                  <a:lnTo>
                    <a:pt x="8344" y="37519"/>
                  </a:lnTo>
                  <a:cubicBezTo>
                    <a:pt x="8344" y="37519"/>
                    <a:pt x="6186" y="26942"/>
                    <a:pt x="5520" y="21451"/>
                  </a:cubicBezTo>
                  <a:cubicBezTo>
                    <a:pt x="4766" y="15198"/>
                    <a:pt x="6350" y="819"/>
                    <a:pt x="6350" y="819"/>
                  </a:cubicBezTo>
                  <a:lnTo>
                    <a:pt x="30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09;p48">
              <a:extLst>
                <a:ext uri="{FF2B5EF4-FFF2-40B4-BE49-F238E27FC236}">
                  <a16:creationId xmlns:a16="http://schemas.microsoft.com/office/drawing/2014/main" id="{E609187C-3133-CDE4-47F5-3B48FE0EB3C6}"/>
                </a:ext>
              </a:extLst>
            </p:cNvPr>
            <p:cNvSpPr/>
            <p:nvPr/>
          </p:nvSpPr>
          <p:spPr>
            <a:xfrm>
              <a:off x="4187372" y="2545109"/>
              <a:ext cx="77832" cy="22201"/>
            </a:xfrm>
            <a:custGeom>
              <a:avLst/>
              <a:gdLst/>
              <a:ahLst/>
              <a:cxnLst/>
              <a:rect l="l" t="t" r="r" b="b"/>
              <a:pathLst>
                <a:path w="4263" h="1216" extrusionOk="0">
                  <a:moveTo>
                    <a:pt x="1" y="0"/>
                  </a:moveTo>
                  <a:lnTo>
                    <a:pt x="449" y="1215"/>
                  </a:lnTo>
                  <a:lnTo>
                    <a:pt x="4263" y="1215"/>
                  </a:lnTo>
                  <a:lnTo>
                    <a:pt x="4263" y="76"/>
                  </a:lnTo>
                  <a:lnTo>
                    <a:pt x="1" y="0"/>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10;p48">
              <a:extLst>
                <a:ext uri="{FF2B5EF4-FFF2-40B4-BE49-F238E27FC236}">
                  <a16:creationId xmlns:a16="http://schemas.microsoft.com/office/drawing/2014/main" id="{19404B1F-356F-F432-F779-EF31C077EE7E}"/>
                </a:ext>
              </a:extLst>
            </p:cNvPr>
            <p:cNvSpPr/>
            <p:nvPr/>
          </p:nvSpPr>
          <p:spPr>
            <a:xfrm>
              <a:off x="3930580" y="2510730"/>
              <a:ext cx="68466" cy="44767"/>
            </a:xfrm>
            <a:custGeom>
              <a:avLst/>
              <a:gdLst/>
              <a:ahLst/>
              <a:cxnLst/>
              <a:rect l="l" t="t" r="r" b="b"/>
              <a:pathLst>
                <a:path w="3750" h="2452" extrusionOk="0">
                  <a:moveTo>
                    <a:pt x="0" y="1"/>
                  </a:moveTo>
                  <a:lnTo>
                    <a:pt x="0" y="1286"/>
                  </a:lnTo>
                  <a:lnTo>
                    <a:pt x="3372" y="2452"/>
                  </a:lnTo>
                  <a:lnTo>
                    <a:pt x="3750" y="1361"/>
                  </a:lnTo>
                  <a:lnTo>
                    <a:pt x="0"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11;p48">
              <a:extLst>
                <a:ext uri="{FF2B5EF4-FFF2-40B4-BE49-F238E27FC236}">
                  <a16:creationId xmlns:a16="http://schemas.microsoft.com/office/drawing/2014/main" id="{B46F32D9-C006-F1C6-1A01-B9489CE89DD5}"/>
                </a:ext>
              </a:extLst>
            </p:cNvPr>
            <p:cNvSpPr/>
            <p:nvPr/>
          </p:nvSpPr>
          <p:spPr>
            <a:xfrm>
              <a:off x="4172182" y="1483801"/>
              <a:ext cx="6828" cy="9384"/>
            </a:xfrm>
            <a:custGeom>
              <a:avLst/>
              <a:gdLst/>
              <a:ahLst/>
              <a:cxnLst/>
              <a:rect l="l" t="t" r="r" b="b"/>
              <a:pathLst>
                <a:path w="374" h="514" extrusionOk="0">
                  <a:moveTo>
                    <a:pt x="210" y="1"/>
                  </a:moveTo>
                  <a:cubicBezTo>
                    <a:pt x="122" y="1"/>
                    <a:pt x="40" y="99"/>
                    <a:pt x="23" y="233"/>
                  </a:cubicBezTo>
                  <a:cubicBezTo>
                    <a:pt x="0" y="374"/>
                    <a:pt x="60" y="502"/>
                    <a:pt x="153" y="513"/>
                  </a:cubicBezTo>
                  <a:cubicBezTo>
                    <a:pt x="158" y="513"/>
                    <a:pt x="163" y="513"/>
                    <a:pt x="168" y="513"/>
                  </a:cubicBezTo>
                  <a:cubicBezTo>
                    <a:pt x="256" y="513"/>
                    <a:pt x="337" y="412"/>
                    <a:pt x="355" y="278"/>
                  </a:cubicBezTo>
                  <a:cubicBezTo>
                    <a:pt x="374" y="140"/>
                    <a:pt x="314" y="12"/>
                    <a:pt x="224" y="2"/>
                  </a:cubicBezTo>
                  <a:cubicBezTo>
                    <a:pt x="219" y="1"/>
                    <a:pt x="215" y="1"/>
                    <a:pt x="2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12;p48">
              <a:extLst>
                <a:ext uri="{FF2B5EF4-FFF2-40B4-BE49-F238E27FC236}">
                  <a16:creationId xmlns:a16="http://schemas.microsoft.com/office/drawing/2014/main" id="{A59B37E6-D091-9335-0FAB-BE9BE949EEF6}"/>
                </a:ext>
              </a:extLst>
            </p:cNvPr>
            <p:cNvSpPr/>
            <p:nvPr/>
          </p:nvSpPr>
          <p:spPr>
            <a:xfrm>
              <a:off x="4143061" y="1479839"/>
              <a:ext cx="6847" cy="9403"/>
            </a:xfrm>
            <a:custGeom>
              <a:avLst/>
              <a:gdLst/>
              <a:ahLst/>
              <a:cxnLst/>
              <a:rect l="l" t="t" r="r" b="b"/>
              <a:pathLst>
                <a:path w="375" h="515" extrusionOk="0">
                  <a:moveTo>
                    <a:pt x="207" y="1"/>
                  </a:moveTo>
                  <a:cubicBezTo>
                    <a:pt x="119" y="1"/>
                    <a:pt x="37" y="102"/>
                    <a:pt x="19" y="237"/>
                  </a:cubicBezTo>
                  <a:cubicBezTo>
                    <a:pt x="0" y="379"/>
                    <a:pt x="61" y="502"/>
                    <a:pt x="154" y="514"/>
                  </a:cubicBezTo>
                  <a:cubicBezTo>
                    <a:pt x="159" y="514"/>
                    <a:pt x="165" y="515"/>
                    <a:pt x="170" y="515"/>
                  </a:cubicBezTo>
                  <a:cubicBezTo>
                    <a:pt x="254" y="515"/>
                    <a:pt x="334" y="415"/>
                    <a:pt x="355" y="281"/>
                  </a:cubicBezTo>
                  <a:cubicBezTo>
                    <a:pt x="374" y="140"/>
                    <a:pt x="314" y="17"/>
                    <a:pt x="221" y="2"/>
                  </a:cubicBezTo>
                  <a:cubicBezTo>
                    <a:pt x="216" y="1"/>
                    <a:pt x="211" y="1"/>
                    <a:pt x="20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13;p48">
              <a:extLst>
                <a:ext uri="{FF2B5EF4-FFF2-40B4-BE49-F238E27FC236}">
                  <a16:creationId xmlns:a16="http://schemas.microsoft.com/office/drawing/2014/main" id="{CEC0149B-3A4E-D613-B589-FE3603067A7D}"/>
                </a:ext>
              </a:extLst>
            </p:cNvPr>
            <p:cNvSpPr/>
            <p:nvPr/>
          </p:nvSpPr>
          <p:spPr>
            <a:xfrm>
              <a:off x="4143335" y="1487507"/>
              <a:ext cx="15300" cy="24429"/>
            </a:xfrm>
            <a:custGeom>
              <a:avLst/>
              <a:gdLst/>
              <a:ahLst/>
              <a:cxnLst/>
              <a:rect l="l" t="t" r="r" b="b"/>
              <a:pathLst>
                <a:path w="838" h="1338" extrusionOk="0">
                  <a:moveTo>
                    <a:pt x="837" y="0"/>
                  </a:moveTo>
                  <a:cubicBezTo>
                    <a:pt x="837" y="1"/>
                    <a:pt x="408" y="773"/>
                    <a:pt x="1" y="1116"/>
                  </a:cubicBezTo>
                  <a:cubicBezTo>
                    <a:pt x="156" y="1310"/>
                    <a:pt x="429" y="1337"/>
                    <a:pt x="569" y="1337"/>
                  </a:cubicBezTo>
                  <a:cubicBezTo>
                    <a:pt x="623" y="1337"/>
                    <a:pt x="658" y="1333"/>
                    <a:pt x="658" y="1333"/>
                  </a:cubicBezTo>
                  <a:lnTo>
                    <a:pt x="837" y="0"/>
                  </a:ln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814;p48">
              <a:extLst>
                <a:ext uri="{FF2B5EF4-FFF2-40B4-BE49-F238E27FC236}">
                  <a16:creationId xmlns:a16="http://schemas.microsoft.com/office/drawing/2014/main" id="{CF7263A3-CBD1-9727-11BF-A436725D41C8}"/>
                </a:ext>
              </a:extLst>
            </p:cNvPr>
            <p:cNvSpPr/>
            <p:nvPr/>
          </p:nvSpPr>
          <p:spPr>
            <a:xfrm>
              <a:off x="4161136" y="1512483"/>
              <a:ext cx="20120" cy="7778"/>
            </a:xfrm>
            <a:custGeom>
              <a:avLst/>
              <a:gdLst/>
              <a:ahLst/>
              <a:cxnLst/>
              <a:rect l="l" t="t" r="r" b="b"/>
              <a:pathLst>
                <a:path w="1102" h="426" extrusionOk="0">
                  <a:moveTo>
                    <a:pt x="1056" y="1"/>
                  </a:moveTo>
                  <a:cubicBezTo>
                    <a:pt x="1044" y="1"/>
                    <a:pt x="1032" y="6"/>
                    <a:pt x="1024" y="14"/>
                  </a:cubicBezTo>
                  <a:cubicBezTo>
                    <a:pt x="1021" y="17"/>
                    <a:pt x="734" y="340"/>
                    <a:pt x="226" y="340"/>
                  </a:cubicBezTo>
                  <a:cubicBezTo>
                    <a:pt x="170" y="340"/>
                    <a:pt x="112" y="336"/>
                    <a:pt x="52" y="327"/>
                  </a:cubicBezTo>
                  <a:cubicBezTo>
                    <a:pt x="50" y="327"/>
                    <a:pt x="48" y="327"/>
                    <a:pt x="47" y="327"/>
                  </a:cubicBezTo>
                  <a:cubicBezTo>
                    <a:pt x="26" y="327"/>
                    <a:pt x="7" y="345"/>
                    <a:pt x="4" y="365"/>
                  </a:cubicBezTo>
                  <a:cubicBezTo>
                    <a:pt x="0" y="387"/>
                    <a:pt x="19" y="410"/>
                    <a:pt x="41" y="413"/>
                  </a:cubicBezTo>
                  <a:cubicBezTo>
                    <a:pt x="105" y="421"/>
                    <a:pt x="169" y="425"/>
                    <a:pt x="228" y="425"/>
                  </a:cubicBezTo>
                  <a:cubicBezTo>
                    <a:pt x="774" y="425"/>
                    <a:pt x="1072" y="84"/>
                    <a:pt x="1087" y="70"/>
                  </a:cubicBezTo>
                  <a:cubicBezTo>
                    <a:pt x="1102" y="51"/>
                    <a:pt x="1102" y="25"/>
                    <a:pt x="1083" y="10"/>
                  </a:cubicBezTo>
                  <a:cubicBezTo>
                    <a:pt x="1075" y="3"/>
                    <a:pt x="1066" y="1"/>
                    <a:pt x="105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815;p48">
              <a:extLst>
                <a:ext uri="{FF2B5EF4-FFF2-40B4-BE49-F238E27FC236}">
                  <a16:creationId xmlns:a16="http://schemas.microsoft.com/office/drawing/2014/main" id="{8DE47BB9-CCFE-B53F-6E39-5EDE5469A141}"/>
                </a:ext>
              </a:extLst>
            </p:cNvPr>
            <p:cNvSpPr/>
            <p:nvPr/>
          </p:nvSpPr>
          <p:spPr>
            <a:xfrm>
              <a:off x="4177093" y="1470509"/>
              <a:ext cx="13584" cy="10188"/>
            </a:xfrm>
            <a:custGeom>
              <a:avLst/>
              <a:gdLst/>
              <a:ahLst/>
              <a:cxnLst/>
              <a:rect l="l" t="t" r="r" b="b"/>
              <a:pathLst>
                <a:path w="744" h="558" extrusionOk="0">
                  <a:moveTo>
                    <a:pt x="86" y="1"/>
                  </a:moveTo>
                  <a:cubicBezTo>
                    <a:pt x="41" y="1"/>
                    <a:pt x="7" y="33"/>
                    <a:pt x="4" y="75"/>
                  </a:cubicBezTo>
                  <a:cubicBezTo>
                    <a:pt x="0" y="124"/>
                    <a:pt x="34" y="161"/>
                    <a:pt x="83" y="165"/>
                  </a:cubicBezTo>
                  <a:cubicBezTo>
                    <a:pt x="93" y="169"/>
                    <a:pt x="393" y="192"/>
                    <a:pt x="576" y="516"/>
                  </a:cubicBezTo>
                  <a:cubicBezTo>
                    <a:pt x="590" y="542"/>
                    <a:pt x="620" y="557"/>
                    <a:pt x="650" y="557"/>
                  </a:cubicBezTo>
                  <a:cubicBezTo>
                    <a:pt x="662" y="557"/>
                    <a:pt x="676" y="554"/>
                    <a:pt x="691" y="546"/>
                  </a:cubicBezTo>
                  <a:cubicBezTo>
                    <a:pt x="729" y="523"/>
                    <a:pt x="743" y="471"/>
                    <a:pt x="721" y="434"/>
                  </a:cubicBezTo>
                  <a:cubicBezTo>
                    <a:pt x="493" y="30"/>
                    <a:pt x="109" y="1"/>
                    <a:pt x="93" y="1"/>
                  </a:cubicBezTo>
                  <a:cubicBezTo>
                    <a:pt x="91" y="1"/>
                    <a:pt x="89" y="1"/>
                    <a:pt x="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816;p48">
              <a:extLst>
                <a:ext uri="{FF2B5EF4-FFF2-40B4-BE49-F238E27FC236}">
                  <a16:creationId xmlns:a16="http://schemas.microsoft.com/office/drawing/2014/main" id="{F6A09188-0608-D30E-3F90-088AE094163D}"/>
                </a:ext>
              </a:extLst>
            </p:cNvPr>
            <p:cNvSpPr/>
            <p:nvPr/>
          </p:nvSpPr>
          <p:spPr>
            <a:xfrm>
              <a:off x="4136580" y="1463772"/>
              <a:ext cx="13985" cy="9494"/>
            </a:xfrm>
            <a:custGeom>
              <a:avLst/>
              <a:gdLst/>
              <a:ahLst/>
              <a:cxnLst/>
              <a:rect l="l" t="t" r="r" b="b"/>
              <a:pathLst>
                <a:path w="766" h="520" extrusionOk="0">
                  <a:moveTo>
                    <a:pt x="684" y="0"/>
                  </a:moveTo>
                  <a:cubicBezTo>
                    <a:pt x="669" y="0"/>
                    <a:pt x="281" y="4"/>
                    <a:pt x="26" y="389"/>
                  </a:cubicBezTo>
                  <a:cubicBezTo>
                    <a:pt x="0" y="426"/>
                    <a:pt x="8" y="478"/>
                    <a:pt x="49" y="504"/>
                  </a:cubicBezTo>
                  <a:cubicBezTo>
                    <a:pt x="64" y="516"/>
                    <a:pt x="79" y="519"/>
                    <a:pt x="94" y="519"/>
                  </a:cubicBezTo>
                  <a:cubicBezTo>
                    <a:pt x="120" y="519"/>
                    <a:pt x="150" y="504"/>
                    <a:pt x="165" y="482"/>
                  </a:cubicBezTo>
                  <a:cubicBezTo>
                    <a:pt x="371" y="172"/>
                    <a:pt x="669" y="168"/>
                    <a:pt x="684" y="168"/>
                  </a:cubicBezTo>
                  <a:cubicBezTo>
                    <a:pt x="729" y="168"/>
                    <a:pt x="766" y="130"/>
                    <a:pt x="766" y="86"/>
                  </a:cubicBezTo>
                  <a:cubicBezTo>
                    <a:pt x="766" y="41"/>
                    <a:pt x="729" y="4"/>
                    <a:pt x="6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817;p48">
              <a:extLst>
                <a:ext uri="{FF2B5EF4-FFF2-40B4-BE49-F238E27FC236}">
                  <a16:creationId xmlns:a16="http://schemas.microsoft.com/office/drawing/2014/main" id="{F0F5A685-FD47-4618-D50D-7263D8D65EE3}"/>
                </a:ext>
              </a:extLst>
            </p:cNvPr>
            <p:cNvSpPr/>
            <p:nvPr/>
          </p:nvSpPr>
          <p:spPr>
            <a:xfrm>
              <a:off x="4207163" y="2603387"/>
              <a:ext cx="16925" cy="8179"/>
            </a:xfrm>
            <a:custGeom>
              <a:avLst/>
              <a:gdLst/>
              <a:ahLst/>
              <a:cxnLst/>
              <a:rect l="l" t="t" r="r" b="b"/>
              <a:pathLst>
                <a:path w="927" h="448" extrusionOk="0">
                  <a:moveTo>
                    <a:pt x="168" y="80"/>
                  </a:moveTo>
                  <a:cubicBezTo>
                    <a:pt x="303" y="80"/>
                    <a:pt x="572" y="211"/>
                    <a:pt x="773" y="327"/>
                  </a:cubicBezTo>
                  <a:cubicBezTo>
                    <a:pt x="647" y="352"/>
                    <a:pt x="533" y="365"/>
                    <a:pt x="436" y="365"/>
                  </a:cubicBezTo>
                  <a:cubicBezTo>
                    <a:pt x="303" y="365"/>
                    <a:pt x="202" y="341"/>
                    <a:pt x="146" y="294"/>
                  </a:cubicBezTo>
                  <a:cubicBezTo>
                    <a:pt x="101" y="256"/>
                    <a:pt x="82" y="208"/>
                    <a:pt x="90" y="141"/>
                  </a:cubicBezTo>
                  <a:cubicBezTo>
                    <a:pt x="90" y="111"/>
                    <a:pt x="105" y="99"/>
                    <a:pt x="116" y="92"/>
                  </a:cubicBezTo>
                  <a:cubicBezTo>
                    <a:pt x="127" y="85"/>
                    <a:pt x="146" y="80"/>
                    <a:pt x="168" y="80"/>
                  </a:cubicBezTo>
                  <a:close/>
                  <a:moveTo>
                    <a:pt x="163" y="0"/>
                  </a:moveTo>
                  <a:cubicBezTo>
                    <a:pt x="129" y="0"/>
                    <a:pt x="99" y="6"/>
                    <a:pt x="75" y="18"/>
                  </a:cubicBezTo>
                  <a:cubicBezTo>
                    <a:pt x="46" y="32"/>
                    <a:pt x="8" y="66"/>
                    <a:pt x="4" y="137"/>
                  </a:cubicBezTo>
                  <a:cubicBezTo>
                    <a:pt x="1" y="230"/>
                    <a:pt x="27" y="305"/>
                    <a:pt x="90" y="357"/>
                  </a:cubicBezTo>
                  <a:cubicBezTo>
                    <a:pt x="172" y="425"/>
                    <a:pt x="299" y="447"/>
                    <a:pt x="434" y="447"/>
                  </a:cubicBezTo>
                  <a:cubicBezTo>
                    <a:pt x="594" y="447"/>
                    <a:pt x="770" y="413"/>
                    <a:pt x="893" y="383"/>
                  </a:cubicBezTo>
                  <a:cubicBezTo>
                    <a:pt x="912" y="380"/>
                    <a:pt x="923" y="368"/>
                    <a:pt x="927" y="349"/>
                  </a:cubicBezTo>
                  <a:cubicBezTo>
                    <a:pt x="927" y="335"/>
                    <a:pt x="920" y="316"/>
                    <a:pt x="908" y="309"/>
                  </a:cubicBezTo>
                  <a:cubicBezTo>
                    <a:pt x="849" y="273"/>
                    <a:pt x="405" y="0"/>
                    <a:pt x="1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818;p48">
              <a:extLst>
                <a:ext uri="{FF2B5EF4-FFF2-40B4-BE49-F238E27FC236}">
                  <a16:creationId xmlns:a16="http://schemas.microsoft.com/office/drawing/2014/main" id="{8859B388-A8F9-C67D-AE89-C914F4F1F443}"/>
                </a:ext>
              </a:extLst>
            </p:cNvPr>
            <p:cNvSpPr/>
            <p:nvPr/>
          </p:nvSpPr>
          <p:spPr>
            <a:xfrm>
              <a:off x="4213152" y="2595792"/>
              <a:ext cx="10936" cy="14679"/>
            </a:xfrm>
            <a:custGeom>
              <a:avLst/>
              <a:gdLst/>
              <a:ahLst/>
              <a:cxnLst/>
              <a:rect l="l" t="t" r="r" b="b"/>
              <a:pathLst>
                <a:path w="599" h="804" extrusionOk="0">
                  <a:moveTo>
                    <a:pt x="199" y="86"/>
                  </a:moveTo>
                  <a:cubicBezTo>
                    <a:pt x="233" y="86"/>
                    <a:pt x="266" y="98"/>
                    <a:pt x="296" y="124"/>
                  </a:cubicBezTo>
                  <a:cubicBezTo>
                    <a:pt x="427" y="228"/>
                    <a:pt x="483" y="527"/>
                    <a:pt x="506" y="676"/>
                  </a:cubicBezTo>
                  <a:cubicBezTo>
                    <a:pt x="323" y="538"/>
                    <a:pt x="99" y="246"/>
                    <a:pt x="121" y="127"/>
                  </a:cubicBezTo>
                  <a:cubicBezTo>
                    <a:pt x="121" y="120"/>
                    <a:pt x="128" y="93"/>
                    <a:pt x="180" y="86"/>
                  </a:cubicBezTo>
                  <a:close/>
                  <a:moveTo>
                    <a:pt x="203" y="1"/>
                  </a:moveTo>
                  <a:cubicBezTo>
                    <a:pt x="192" y="1"/>
                    <a:pt x="181" y="2"/>
                    <a:pt x="169" y="3"/>
                  </a:cubicBezTo>
                  <a:cubicBezTo>
                    <a:pt x="72" y="15"/>
                    <a:pt x="46" y="79"/>
                    <a:pt x="39" y="112"/>
                  </a:cubicBezTo>
                  <a:cubicBezTo>
                    <a:pt x="1" y="310"/>
                    <a:pt x="352" y="698"/>
                    <a:pt x="535" y="796"/>
                  </a:cubicBezTo>
                  <a:cubicBezTo>
                    <a:pt x="542" y="799"/>
                    <a:pt x="550" y="803"/>
                    <a:pt x="558" y="803"/>
                  </a:cubicBezTo>
                  <a:cubicBezTo>
                    <a:pt x="565" y="803"/>
                    <a:pt x="573" y="799"/>
                    <a:pt x="580" y="796"/>
                  </a:cubicBezTo>
                  <a:cubicBezTo>
                    <a:pt x="592" y="788"/>
                    <a:pt x="599" y="773"/>
                    <a:pt x="599" y="758"/>
                  </a:cubicBezTo>
                  <a:cubicBezTo>
                    <a:pt x="595" y="736"/>
                    <a:pt x="554" y="224"/>
                    <a:pt x="349" y="56"/>
                  </a:cubicBezTo>
                  <a:cubicBezTo>
                    <a:pt x="305" y="22"/>
                    <a:pt x="256" y="1"/>
                    <a:pt x="20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819;p48">
              <a:extLst>
                <a:ext uri="{FF2B5EF4-FFF2-40B4-BE49-F238E27FC236}">
                  <a16:creationId xmlns:a16="http://schemas.microsoft.com/office/drawing/2014/main" id="{DE8D22AD-2E16-355D-3B88-AC29434709BD}"/>
                </a:ext>
              </a:extLst>
            </p:cNvPr>
            <p:cNvSpPr/>
            <p:nvPr/>
          </p:nvSpPr>
          <p:spPr>
            <a:xfrm>
              <a:off x="3917946" y="2569282"/>
              <a:ext cx="18440" cy="12269"/>
            </a:xfrm>
            <a:custGeom>
              <a:avLst/>
              <a:gdLst/>
              <a:ahLst/>
              <a:cxnLst/>
              <a:rect l="l" t="t" r="r" b="b"/>
              <a:pathLst>
                <a:path w="1010" h="672" extrusionOk="0">
                  <a:moveTo>
                    <a:pt x="169" y="85"/>
                  </a:moveTo>
                  <a:cubicBezTo>
                    <a:pt x="311" y="85"/>
                    <a:pt x="625" y="350"/>
                    <a:pt x="849" y="567"/>
                  </a:cubicBezTo>
                  <a:cubicBezTo>
                    <a:pt x="456" y="500"/>
                    <a:pt x="187" y="391"/>
                    <a:pt x="117" y="264"/>
                  </a:cubicBezTo>
                  <a:cubicBezTo>
                    <a:pt x="91" y="219"/>
                    <a:pt x="91" y="171"/>
                    <a:pt x="113" y="119"/>
                  </a:cubicBezTo>
                  <a:cubicBezTo>
                    <a:pt x="120" y="100"/>
                    <a:pt x="132" y="88"/>
                    <a:pt x="150" y="85"/>
                  </a:cubicBezTo>
                  <a:close/>
                  <a:moveTo>
                    <a:pt x="168" y="1"/>
                  </a:moveTo>
                  <a:cubicBezTo>
                    <a:pt x="158" y="1"/>
                    <a:pt x="148" y="2"/>
                    <a:pt x="139" y="3"/>
                  </a:cubicBezTo>
                  <a:cubicBezTo>
                    <a:pt x="91" y="10"/>
                    <a:pt x="57" y="40"/>
                    <a:pt x="34" y="85"/>
                  </a:cubicBezTo>
                  <a:cubicBezTo>
                    <a:pt x="1" y="164"/>
                    <a:pt x="5" y="234"/>
                    <a:pt x="42" y="305"/>
                  </a:cubicBezTo>
                  <a:cubicBezTo>
                    <a:pt x="169" y="529"/>
                    <a:pt x="673" y="631"/>
                    <a:pt x="961" y="667"/>
                  </a:cubicBezTo>
                  <a:lnTo>
                    <a:pt x="965" y="671"/>
                  </a:lnTo>
                  <a:cubicBezTo>
                    <a:pt x="979" y="671"/>
                    <a:pt x="994" y="660"/>
                    <a:pt x="1001" y="645"/>
                  </a:cubicBezTo>
                  <a:cubicBezTo>
                    <a:pt x="1009" y="631"/>
                    <a:pt x="1009" y="612"/>
                    <a:pt x="994" y="600"/>
                  </a:cubicBezTo>
                  <a:cubicBezTo>
                    <a:pt x="936" y="536"/>
                    <a:pt x="423" y="1"/>
                    <a:pt x="1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820;p48">
              <a:extLst>
                <a:ext uri="{FF2B5EF4-FFF2-40B4-BE49-F238E27FC236}">
                  <a16:creationId xmlns:a16="http://schemas.microsoft.com/office/drawing/2014/main" id="{C46E988B-84D0-721C-AFDF-6F121E2F5A05}"/>
                </a:ext>
              </a:extLst>
            </p:cNvPr>
            <p:cNvSpPr/>
            <p:nvPr/>
          </p:nvSpPr>
          <p:spPr>
            <a:xfrm>
              <a:off x="3926892" y="2564754"/>
              <a:ext cx="11539" cy="16797"/>
            </a:xfrm>
            <a:custGeom>
              <a:avLst/>
              <a:gdLst/>
              <a:ahLst/>
              <a:cxnLst/>
              <a:rect l="l" t="t" r="r" b="b"/>
              <a:pathLst>
                <a:path w="632" h="920" extrusionOk="0">
                  <a:moveTo>
                    <a:pt x="220" y="83"/>
                  </a:moveTo>
                  <a:cubicBezTo>
                    <a:pt x="232" y="83"/>
                    <a:pt x="247" y="86"/>
                    <a:pt x="265" y="90"/>
                  </a:cubicBezTo>
                  <a:cubicBezTo>
                    <a:pt x="325" y="105"/>
                    <a:pt x="373" y="139"/>
                    <a:pt x="407" y="195"/>
                  </a:cubicBezTo>
                  <a:cubicBezTo>
                    <a:pt x="508" y="359"/>
                    <a:pt x="475" y="647"/>
                    <a:pt x="449" y="789"/>
                  </a:cubicBezTo>
                  <a:cubicBezTo>
                    <a:pt x="287" y="595"/>
                    <a:pt x="112" y="214"/>
                    <a:pt x="172" y="109"/>
                  </a:cubicBezTo>
                  <a:cubicBezTo>
                    <a:pt x="175" y="101"/>
                    <a:pt x="183" y="83"/>
                    <a:pt x="220" y="83"/>
                  </a:cubicBezTo>
                  <a:close/>
                  <a:moveTo>
                    <a:pt x="222" y="1"/>
                  </a:moveTo>
                  <a:cubicBezTo>
                    <a:pt x="151" y="1"/>
                    <a:pt x="115" y="35"/>
                    <a:pt x="97" y="67"/>
                  </a:cubicBezTo>
                  <a:cubicBezTo>
                    <a:pt x="0" y="247"/>
                    <a:pt x="277" y="748"/>
                    <a:pt x="449" y="905"/>
                  </a:cubicBezTo>
                  <a:cubicBezTo>
                    <a:pt x="456" y="912"/>
                    <a:pt x="463" y="919"/>
                    <a:pt x="475" y="919"/>
                  </a:cubicBezTo>
                  <a:cubicBezTo>
                    <a:pt x="478" y="919"/>
                    <a:pt x="482" y="915"/>
                    <a:pt x="485" y="915"/>
                  </a:cubicBezTo>
                  <a:cubicBezTo>
                    <a:pt x="501" y="912"/>
                    <a:pt x="511" y="901"/>
                    <a:pt x="516" y="886"/>
                  </a:cubicBezTo>
                  <a:cubicBezTo>
                    <a:pt x="519" y="867"/>
                    <a:pt x="632" y="400"/>
                    <a:pt x="478" y="153"/>
                  </a:cubicBezTo>
                  <a:cubicBezTo>
                    <a:pt x="433" y="75"/>
                    <a:pt x="366" y="27"/>
                    <a:pt x="284" y="8"/>
                  </a:cubicBezTo>
                  <a:cubicBezTo>
                    <a:pt x="261" y="3"/>
                    <a:pt x="240" y="1"/>
                    <a:pt x="22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821;p48">
              <a:extLst>
                <a:ext uri="{FF2B5EF4-FFF2-40B4-BE49-F238E27FC236}">
                  <a16:creationId xmlns:a16="http://schemas.microsoft.com/office/drawing/2014/main" id="{40523103-32C8-F0BE-6A15-5B2D50ECB7CA}"/>
                </a:ext>
              </a:extLst>
            </p:cNvPr>
            <p:cNvSpPr/>
            <p:nvPr/>
          </p:nvSpPr>
          <p:spPr>
            <a:xfrm>
              <a:off x="4104118" y="1652044"/>
              <a:ext cx="186610" cy="205689"/>
            </a:xfrm>
            <a:custGeom>
              <a:avLst/>
              <a:gdLst/>
              <a:ahLst/>
              <a:cxnLst/>
              <a:rect l="l" t="t" r="r" b="b"/>
              <a:pathLst>
                <a:path w="10221" h="11266" extrusionOk="0">
                  <a:moveTo>
                    <a:pt x="5994" y="6812"/>
                  </a:moveTo>
                  <a:cubicBezTo>
                    <a:pt x="5993" y="6813"/>
                    <a:pt x="5993" y="6814"/>
                    <a:pt x="5993" y="6814"/>
                  </a:cubicBezTo>
                  <a:cubicBezTo>
                    <a:pt x="5993" y="6814"/>
                    <a:pt x="5993" y="6813"/>
                    <a:pt x="5994" y="6812"/>
                  </a:cubicBezTo>
                  <a:close/>
                  <a:moveTo>
                    <a:pt x="7553" y="1"/>
                  </a:moveTo>
                  <a:cubicBezTo>
                    <a:pt x="7478" y="565"/>
                    <a:pt x="7396" y="1192"/>
                    <a:pt x="7291" y="1786"/>
                  </a:cubicBezTo>
                  <a:cubicBezTo>
                    <a:pt x="7191" y="2384"/>
                    <a:pt x="7075" y="2982"/>
                    <a:pt x="6952" y="3571"/>
                  </a:cubicBezTo>
                  <a:cubicBezTo>
                    <a:pt x="6824" y="4166"/>
                    <a:pt x="6676" y="4744"/>
                    <a:pt x="6514" y="5312"/>
                  </a:cubicBezTo>
                  <a:lnTo>
                    <a:pt x="6384" y="5735"/>
                  </a:lnTo>
                  <a:lnTo>
                    <a:pt x="6245" y="6149"/>
                  </a:lnTo>
                  <a:cubicBezTo>
                    <a:pt x="6201" y="6287"/>
                    <a:pt x="6145" y="6418"/>
                    <a:pt x="6097" y="6552"/>
                  </a:cubicBezTo>
                  <a:lnTo>
                    <a:pt x="6018" y="6750"/>
                  </a:lnTo>
                  <a:lnTo>
                    <a:pt x="5999" y="6802"/>
                  </a:lnTo>
                  <a:cubicBezTo>
                    <a:pt x="5996" y="6808"/>
                    <a:pt x="5995" y="6811"/>
                    <a:pt x="5994" y="6812"/>
                  </a:cubicBezTo>
                  <a:lnTo>
                    <a:pt x="5994" y="6812"/>
                  </a:lnTo>
                  <a:cubicBezTo>
                    <a:pt x="5994" y="6812"/>
                    <a:pt x="5994" y="6812"/>
                    <a:pt x="5995" y="6812"/>
                  </a:cubicBezTo>
                  <a:cubicBezTo>
                    <a:pt x="5995" y="6812"/>
                    <a:pt x="5995" y="6812"/>
                    <a:pt x="5995" y="6814"/>
                  </a:cubicBezTo>
                  <a:cubicBezTo>
                    <a:pt x="5996" y="6813"/>
                    <a:pt x="5997" y="6812"/>
                    <a:pt x="5997" y="6812"/>
                  </a:cubicBezTo>
                  <a:lnTo>
                    <a:pt x="5997" y="6812"/>
                  </a:lnTo>
                  <a:cubicBezTo>
                    <a:pt x="5997" y="6812"/>
                    <a:pt x="5995" y="6816"/>
                    <a:pt x="5995" y="6821"/>
                  </a:cubicBezTo>
                  <a:cubicBezTo>
                    <a:pt x="5981" y="6877"/>
                    <a:pt x="5828" y="7049"/>
                    <a:pt x="5640" y="7198"/>
                  </a:cubicBezTo>
                  <a:cubicBezTo>
                    <a:pt x="5454" y="7355"/>
                    <a:pt x="5226" y="7512"/>
                    <a:pt x="4987" y="7657"/>
                  </a:cubicBezTo>
                  <a:cubicBezTo>
                    <a:pt x="4502" y="7957"/>
                    <a:pt x="3968" y="8236"/>
                    <a:pt x="3418" y="8502"/>
                  </a:cubicBezTo>
                  <a:cubicBezTo>
                    <a:pt x="2316" y="9024"/>
                    <a:pt x="1151" y="9517"/>
                    <a:pt x="1" y="9981"/>
                  </a:cubicBezTo>
                  <a:lnTo>
                    <a:pt x="337" y="11265"/>
                  </a:lnTo>
                  <a:cubicBezTo>
                    <a:pt x="1637" y="11057"/>
                    <a:pt x="2895" y="10772"/>
                    <a:pt x="4158" y="10362"/>
                  </a:cubicBezTo>
                  <a:cubicBezTo>
                    <a:pt x="4789" y="10157"/>
                    <a:pt x="5416" y="9925"/>
                    <a:pt x="6052" y="9622"/>
                  </a:cubicBezTo>
                  <a:cubicBezTo>
                    <a:pt x="6369" y="9465"/>
                    <a:pt x="6686" y="9298"/>
                    <a:pt x="7012" y="9077"/>
                  </a:cubicBezTo>
                  <a:cubicBezTo>
                    <a:pt x="7336" y="8853"/>
                    <a:pt x="7676" y="8607"/>
                    <a:pt x="8012" y="8132"/>
                  </a:cubicBezTo>
                  <a:cubicBezTo>
                    <a:pt x="8053" y="8069"/>
                    <a:pt x="8095" y="8009"/>
                    <a:pt x="8136" y="7934"/>
                  </a:cubicBezTo>
                  <a:lnTo>
                    <a:pt x="8184" y="7837"/>
                  </a:lnTo>
                  <a:lnTo>
                    <a:pt x="8214" y="7777"/>
                  </a:lnTo>
                  <a:lnTo>
                    <a:pt x="8330" y="7542"/>
                  </a:lnTo>
                  <a:cubicBezTo>
                    <a:pt x="8405" y="7385"/>
                    <a:pt x="8486" y="7228"/>
                    <a:pt x="8550" y="7068"/>
                  </a:cubicBezTo>
                  <a:lnTo>
                    <a:pt x="8752" y="6593"/>
                  </a:lnTo>
                  <a:lnTo>
                    <a:pt x="8931" y="6116"/>
                  </a:lnTo>
                  <a:cubicBezTo>
                    <a:pt x="9163" y="5476"/>
                    <a:pt x="9365" y="4834"/>
                    <a:pt x="9529" y="4188"/>
                  </a:cubicBezTo>
                  <a:cubicBezTo>
                    <a:pt x="9697" y="3542"/>
                    <a:pt x="9836" y="2896"/>
                    <a:pt x="9951" y="2246"/>
                  </a:cubicBezTo>
                  <a:cubicBezTo>
                    <a:pt x="10007" y="1917"/>
                    <a:pt x="10060" y="1592"/>
                    <a:pt x="10104" y="1263"/>
                  </a:cubicBezTo>
                  <a:cubicBezTo>
                    <a:pt x="10156" y="931"/>
                    <a:pt x="10190" y="617"/>
                    <a:pt x="10220" y="258"/>
                  </a:cubicBezTo>
                  <a:lnTo>
                    <a:pt x="755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822;p48">
              <a:extLst>
                <a:ext uri="{FF2B5EF4-FFF2-40B4-BE49-F238E27FC236}">
                  <a16:creationId xmlns:a16="http://schemas.microsoft.com/office/drawing/2014/main" id="{0D8421B2-82AE-176E-3F95-FA7DCBB4092F}"/>
                </a:ext>
              </a:extLst>
            </p:cNvPr>
            <p:cNvSpPr/>
            <p:nvPr/>
          </p:nvSpPr>
          <p:spPr>
            <a:xfrm>
              <a:off x="4209135" y="1618085"/>
              <a:ext cx="105583" cy="124261"/>
            </a:xfrm>
            <a:custGeom>
              <a:avLst/>
              <a:gdLst/>
              <a:ahLst/>
              <a:cxnLst/>
              <a:rect l="l" t="t" r="r" b="b"/>
              <a:pathLst>
                <a:path w="5783" h="6806" extrusionOk="0">
                  <a:moveTo>
                    <a:pt x="3073" y="1"/>
                  </a:moveTo>
                  <a:cubicBezTo>
                    <a:pt x="2267" y="1"/>
                    <a:pt x="1495" y="648"/>
                    <a:pt x="1065" y="1947"/>
                  </a:cubicBezTo>
                  <a:cubicBezTo>
                    <a:pt x="381" y="4020"/>
                    <a:pt x="0" y="6806"/>
                    <a:pt x="0" y="6806"/>
                  </a:cubicBezTo>
                  <a:lnTo>
                    <a:pt x="4639" y="6657"/>
                  </a:lnTo>
                  <a:cubicBezTo>
                    <a:pt x="4639" y="6657"/>
                    <a:pt x="5782" y="2432"/>
                    <a:pt x="4793" y="1061"/>
                  </a:cubicBezTo>
                  <a:cubicBezTo>
                    <a:pt x="4285" y="355"/>
                    <a:pt x="3670" y="1"/>
                    <a:pt x="307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823;p48">
              <a:extLst>
                <a:ext uri="{FF2B5EF4-FFF2-40B4-BE49-F238E27FC236}">
                  <a16:creationId xmlns:a16="http://schemas.microsoft.com/office/drawing/2014/main" id="{68156F1E-1DE5-0581-2DFC-2DAF00F86A14}"/>
                </a:ext>
              </a:extLst>
            </p:cNvPr>
            <p:cNvSpPr/>
            <p:nvPr/>
          </p:nvSpPr>
          <p:spPr>
            <a:xfrm>
              <a:off x="4081004" y="1825673"/>
              <a:ext cx="37811" cy="40678"/>
            </a:xfrm>
            <a:custGeom>
              <a:avLst/>
              <a:gdLst/>
              <a:ahLst/>
              <a:cxnLst/>
              <a:rect l="l" t="t" r="r" b="b"/>
              <a:pathLst>
                <a:path w="2071" h="2228" extrusionOk="0">
                  <a:moveTo>
                    <a:pt x="0" y="0"/>
                  </a:moveTo>
                  <a:lnTo>
                    <a:pt x="378" y="2226"/>
                  </a:lnTo>
                  <a:cubicBezTo>
                    <a:pt x="378" y="2226"/>
                    <a:pt x="412" y="2228"/>
                    <a:pt x="471" y="2228"/>
                  </a:cubicBezTo>
                  <a:cubicBezTo>
                    <a:pt x="809" y="2228"/>
                    <a:pt x="1959" y="2176"/>
                    <a:pt x="2070" y="1472"/>
                  </a:cubicBezTo>
                  <a:lnTo>
                    <a:pt x="1734" y="467"/>
                  </a:lnTo>
                  <a:lnTo>
                    <a:pt x="0"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824;p48">
              <a:extLst>
                <a:ext uri="{FF2B5EF4-FFF2-40B4-BE49-F238E27FC236}">
                  <a16:creationId xmlns:a16="http://schemas.microsoft.com/office/drawing/2014/main" id="{8186EBAC-BC35-DBD9-0B54-CA350CF79F9E}"/>
                </a:ext>
              </a:extLst>
            </p:cNvPr>
            <p:cNvSpPr/>
            <p:nvPr/>
          </p:nvSpPr>
          <p:spPr>
            <a:xfrm>
              <a:off x="4056101" y="1825673"/>
              <a:ext cx="31805" cy="43727"/>
            </a:xfrm>
            <a:custGeom>
              <a:avLst/>
              <a:gdLst/>
              <a:ahLst/>
              <a:cxnLst/>
              <a:rect l="l" t="t" r="r" b="b"/>
              <a:pathLst>
                <a:path w="1742" h="2395" extrusionOk="0">
                  <a:moveTo>
                    <a:pt x="1364" y="0"/>
                  </a:moveTo>
                  <a:lnTo>
                    <a:pt x="1" y="568"/>
                  </a:lnTo>
                  <a:lnTo>
                    <a:pt x="401" y="2395"/>
                  </a:lnTo>
                  <a:lnTo>
                    <a:pt x="1742" y="2226"/>
                  </a:lnTo>
                  <a:lnTo>
                    <a:pt x="1364"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 name="Google Shape;3825;p48">
              <a:extLst>
                <a:ext uri="{FF2B5EF4-FFF2-40B4-BE49-F238E27FC236}">
                  <a16:creationId xmlns:a16="http://schemas.microsoft.com/office/drawing/2014/main" id="{32735388-019F-A876-098C-B4E8E175CEFD}"/>
                </a:ext>
              </a:extLst>
            </p:cNvPr>
            <p:cNvGrpSpPr/>
            <p:nvPr/>
          </p:nvGrpSpPr>
          <p:grpSpPr>
            <a:xfrm>
              <a:off x="2997886" y="1290691"/>
              <a:ext cx="1054152" cy="943876"/>
              <a:chOff x="3040436" y="1290691"/>
              <a:chExt cx="1054152" cy="943876"/>
            </a:xfrm>
          </p:grpSpPr>
          <p:sp>
            <p:nvSpPr>
              <p:cNvPr id="652" name="Google Shape;3826;p48">
                <a:extLst>
                  <a:ext uri="{FF2B5EF4-FFF2-40B4-BE49-F238E27FC236}">
                    <a16:creationId xmlns:a16="http://schemas.microsoft.com/office/drawing/2014/main" id="{D11316F8-688F-703B-41EF-63D9973D00D1}"/>
                  </a:ext>
                </a:extLst>
              </p:cNvPr>
              <p:cNvSpPr/>
              <p:nvPr/>
            </p:nvSpPr>
            <p:spPr>
              <a:xfrm>
                <a:off x="3040436" y="1678024"/>
                <a:ext cx="875831" cy="556543"/>
              </a:xfrm>
              <a:custGeom>
                <a:avLst/>
                <a:gdLst/>
                <a:ahLst/>
                <a:cxnLst/>
                <a:rect l="l" t="t" r="r" b="b"/>
                <a:pathLst>
                  <a:path w="47971" h="30483" extrusionOk="0">
                    <a:moveTo>
                      <a:pt x="1767" y="1"/>
                    </a:moveTo>
                    <a:lnTo>
                      <a:pt x="205" y="755"/>
                    </a:lnTo>
                    <a:cubicBezTo>
                      <a:pt x="45" y="2141"/>
                      <a:pt x="0" y="3560"/>
                      <a:pt x="79" y="5013"/>
                    </a:cubicBezTo>
                    <a:cubicBezTo>
                      <a:pt x="841" y="19080"/>
                      <a:pt x="12864" y="30483"/>
                      <a:pt x="26934" y="30483"/>
                    </a:cubicBezTo>
                    <a:cubicBezTo>
                      <a:pt x="36104" y="30483"/>
                      <a:pt x="43880" y="25638"/>
                      <a:pt x="47971" y="18367"/>
                    </a:cubicBezTo>
                    <a:lnTo>
                      <a:pt x="25552" y="5013"/>
                    </a:lnTo>
                    <a:lnTo>
                      <a:pt x="1767" y="1"/>
                    </a:lnTo>
                    <a:close/>
                  </a:path>
                </a:pathLst>
              </a:custGeom>
              <a:solidFill>
                <a:srgbClr val="E78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827;p48">
                <a:extLst>
                  <a:ext uri="{FF2B5EF4-FFF2-40B4-BE49-F238E27FC236}">
                    <a16:creationId xmlns:a16="http://schemas.microsoft.com/office/drawing/2014/main" id="{0813D316-7760-3680-99D8-5681DB51C672}"/>
                  </a:ext>
                </a:extLst>
              </p:cNvPr>
              <p:cNvSpPr/>
              <p:nvPr/>
            </p:nvSpPr>
            <p:spPr>
              <a:xfrm>
                <a:off x="3596140" y="1297775"/>
                <a:ext cx="469546" cy="683123"/>
              </a:xfrm>
              <a:custGeom>
                <a:avLst/>
                <a:gdLst/>
                <a:ahLst/>
                <a:cxnLst/>
                <a:rect l="l" t="t" r="r" b="b"/>
                <a:pathLst>
                  <a:path w="25718" h="37416" extrusionOk="0">
                    <a:moveTo>
                      <a:pt x="10582" y="1"/>
                    </a:moveTo>
                    <a:lnTo>
                      <a:pt x="9021" y="756"/>
                    </a:lnTo>
                    <a:lnTo>
                      <a:pt x="1" y="24063"/>
                    </a:lnTo>
                    <a:lnTo>
                      <a:pt x="22419" y="37415"/>
                    </a:lnTo>
                    <a:lnTo>
                      <a:pt x="23980" y="36661"/>
                    </a:lnTo>
                    <a:cubicBezTo>
                      <a:pt x="23980" y="36661"/>
                      <a:pt x="25717" y="28567"/>
                      <a:pt x="25471" y="24063"/>
                    </a:cubicBezTo>
                    <a:cubicBezTo>
                      <a:pt x="24925" y="14018"/>
                      <a:pt x="10582" y="1"/>
                      <a:pt x="10582" y="1"/>
                    </a:cubicBez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828;p48">
                <a:extLst>
                  <a:ext uri="{FF2B5EF4-FFF2-40B4-BE49-F238E27FC236}">
                    <a16:creationId xmlns:a16="http://schemas.microsoft.com/office/drawing/2014/main" id="{D132F6D8-39C7-986E-468A-BF821D1C53CF}"/>
                  </a:ext>
                </a:extLst>
              </p:cNvPr>
              <p:cNvSpPr/>
              <p:nvPr/>
            </p:nvSpPr>
            <p:spPr>
              <a:xfrm>
                <a:off x="3044179" y="1304457"/>
                <a:ext cx="627474" cy="465110"/>
              </a:xfrm>
              <a:custGeom>
                <a:avLst/>
                <a:gdLst/>
                <a:ahLst/>
                <a:cxnLst/>
                <a:rect l="l" t="t" r="r" b="b"/>
                <a:pathLst>
                  <a:path w="34368" h="25475" extrusionOk="0">
                    <a:moveTo>
                      <a:pt x="23966" y="1"/>
                    </a:moveTo>
                    <a:cubicBezTo>
                      <a:pt x="11348" y="1"/>
                      <a:pt x="1371" y="9175"/>
                      <a:pt x="0" y="21216"/>
                    </a:cubicBezTo>
                    <a:lnTo>
                      <a:pt x="1562" y="20462"/>
                    </a:lnTo>
                    <a:lnTo>
                      <a:pt x="25347" y="25474"/>
                    </a:lnTo>
                    <a:lnTo>
                      <a:pt x="34368" y="2164"/>
                    </a:lnTo>
                    <a:cubicBezTo>
                      <a:pt x="31148" y="774"/>
                      <a:pt x="27626" y="1"/>
                      <a:pt x="23966"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829;p48">
                <a:extLst>
                  <a:ext uri="{FF2B5EF4-FFF2-40B4-BE49-F238E27FC236}">
                    <a16:creationId xmlns:a16="http://schemas.microsoft.com/office/drawing/2014/main" id="{5C9DAE9F-C0F4-8FB6-5071-D6844F9D8972}"/>
                  </a:ext>
                </a:extLst>
              </p:cNvPr>
              <p:cNvSpPr/>
              <p:nvPr/>
            </p:nvSpPr>
            <p:spPr>
              <a:xfrm>
                <a:off x="3069009" y="1678024"/>
                <a:ext cx="875758" cy="542777"/>
              </a:xfrm>
              <a:custGeom>
                <a:avLst/>
                <a:gdLst/>
                <a:ahLst/>
                <a:cxnLst/>
                <a:rect l="l" t="t" r="r" b="b"/>
                <a:pathLst>
                  <a:path w="47967" h="29729" extrusionOk="0">
                    <a:moveTo>
                      <a:pt x="202" y="1"/>
                    </a:moveTo>
                    <a:cubicBezTo>
                      <a:pt x="45" y="1386"/>
                      <a:pt x="0" y="2806"/>
                      <a:pt x="78" y="4259"/>
                    </a:cubicBezTo>
                    <a:cubicBezTo>
                      <a:pt x="840" y="18325"/>
                      <a:pt x="12864" y="29729"/>
                      <a:pt x="26931" y="29729"/>
                    </a:cubicBezTo>
                    <a:cubicBezTo>
                      <a:pt x="36104" y="29729"/>
                      <a:pt x="43877" y="24880"/>
                      <a:pt x="47966" y="17612"/>
                    </a:cubicBezTo>
                    <a:lnTo>
                      <a:pt x="25549" y="4259"/>
                    </a:lnTo>
                    <a:lnTo>
                      <a:pt x="202" y="1"/>
                    </a:lnTo>
                    <a:close/>
                  </a:path>
                </a:pathLst>
              </a:custGeom>
              <a:solidFill>
                <a:srgbClr val="FFA4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830;p48">
                <a:extLst>
                  <a:ext uri="{FF2B5EF4-FFF2-40B4-BE49-F238E27FC236}">
                    <a16:creationId xmlns:a16="http://schemas.microsoft.com/office/drawing/2014/main" id="{4752B875-D26F-B808-6F9F-F228374A3E7F}"/>
                  </a:ext>
                </a:extLst>
              </p:cNvPr>
              <p:cNvSpPr/>
              <p:nvPr/>
            </p:nvSpPr>
            <p:spPr>
              <a:xfrm>
                <a:off x="3094971" y="1707893"/>
                <a:ext cx="814412" cy="487475"/>
              </a:xfrm>
              <a:custGeom>
                <a:avLst/>
                <a:gdLst/>
                <a:ahLst/>
                <a:cxnLst/>
                <a:rect l="l" t="t" r="r" b="b"/>
                <a:pathLst>
                  <a:path w="44607" h="26700" extrusionOk="0">
                    <a:moveTo>
                      <a:pt x="158" y="135"/>
                    </a:moveTo>
                    <a:lnTo>
                      <a:pt x="23596" y="4069"/>
                    </a:lnTo>
                    <a:lnTo>
                      <a:pt x="44457" y="16495"/>
                    </a:lnTo>
                    <a:cubicBezTo>
                      <a:pt x="40285" y="22904"/>
                      <a:pt x="33382" y="26576"/>
                      <a:pt x="25509" y="26576"/>
                    </a:cubicBezTo>
                    <a:cubicBezTo>
                      <a:pt x="12256" y="26576"/>
                      <a:pt x="887" y="15793"/>
                      <a:pt x="170" y="2541"/>
                    </a:cubicBezTo>
                    <a:cubicBezTo>
                      <a:pt x="125" y="1741"/>
                      <a:pt x="125" y="935"/>
                      <a:pt x="158" y="135"/>
                    </a:cubicBezTo>
                    <a:close/>
                    <a:moveTo>
                      <a:pt x="102" y="1"/>
                    </a:moveTo>
                    <a:cubicBezTo>
                      <a:pt x="87" y="1"/>
                      <a:pt x="76" y="9"/>
                      <a:pt x="65" y="16"/>
                    </a:cubicBezTo>
                    <a:cubicBezTo>
                      <a:pt x="50" y="27"/>
                      <a:pt x="42" y="42"/>
                      <a:pt x="42" y="61"/>
                    </a:cubicBezTo>
                    <a:cubicBezTo>
                      <a:pt x="1" y="886"/>
                      <a:pt x="5" y="1723"/>
                      <a:pt x="50" y="2545"/>
                    </a:cubicBezTo>
                    <a:cubicBezTo>
                      <a:pt x="771" y="15864"/>
                      <a:pt x="12192" y="26700"/>
                      <a:pt x="25509" y="26700"/>
                    </a:cubicBezTo>
                    <a:cubicBezTo>
                      <a:pt x="29381" y="26700"/>
                      <a:pt x="33165" y="25769"/>
                      <a:pt x="36460" y="24006"/>
                    </a:cubicBezTo>
                    <a:cubicBezTo>
                      <a:pt x="39743" y="22251"/>
                      <a:pt x="42555" y="19658"/>
                      <a:pt x="44595" y="16510"/>
                    </a:cubicBezTo>
                    <a:cubicBezTo>
                      <a:pt x="44603" y="16495"/>
                      <a:pt x="44606" y="16476"/>
                      <a:pt x="44603" y="16462"/>
                    </a:cubicBezTo>
                    <a:cubicBezTo>
                      <a:pt x="44598" y="16446"/>
                      <a:pt x="44588" y="16431"/>
                      <a:pt x="44576" y="16424"/>
                    </a:cubicBezTo>
                    <a:lnTo>
                      <a:pt x="23649" y="3960"/>
                    </a:lnTo>
                    <a:cubicBezTo>
                      <a:pt x="23641" y="3957"/>
                      <a:pt x="23634" y="3953"/>
                      <a:pt x="23626" y="3953"/>
                    </a:cubicBezTo>
                    <a:lnTo>
                      <a:pt x="113" y="4"/>
                    </a:lnTo>
                    <a:cubicBezTo>
                      <a:pt x="109" y="1"/>
                      <a:pt x="106" y="1"/>
                      <a:pt x="10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831;p48">
                <a:extLst>
                  <a:ext uri="{FF2B5EF4-FFF2-40B4-BE49-F238E27FC236}">
                    <a16:creationId xmlns:a16="http://schemas.microsoft.com/office/drawing/2014/main" id="{13526AF1-EC2F-1448-90EA-DD3CD9E4BE43}"/>
                  </a:ext>
                </a:extLst>
              </p:cNvPr>
              <p:cNvSpPr/>
              <p:nvPr/>
            </p:nvSpPr>
            <p:spPr>
              <a:xfrm>
                <a:off x="3624658" y="1297775"/>
                <a:ext cx="469930" cy="669356"/>
              </a:xfrm>
              <a:custGeom>
                <a:avLst/>
                <a:gdLst/>
                <a:ahLst/>
                <a:cxnLst/>
                <a:rect l="l" t="t" r="r" b="b"/>
                <a:pathLst>
                  <a:path w="25739" h="36662" extrusionOk="0">
                    <a:moveTo>
                      <a:pt x="9020" y="1"/>
                    </a:moveTo>
                    <a:lnTo>
                      <a:pt x="0" y="23308"/>
                    </a:lnTo>
                    <a:lnTo>
                      <a:pt x="22418" y="36661"/>
                    </a:lnTo>
                    <a:cubicBezTo>
                      <a:pt x="24603" y="32781"/>
                      <a:pt x="25738" y="28204"/>
                      <a:pt x="25474" y="23308"/>
                    </a:cubicBezTo>
                    <a:cubicBezTo>
                      <a:pt x="24909" y="12902"/>
                      <a:pt x="18179" y="3952"/>
                      <a:pt x="9020" y="1"/>
                    </a:cubicBezTo>
                    <a:close/>
                  </a:path>
                </a:pathLst>
              </a:custGeom>
              <a:solidFill>
                <a:srgbClr val="FFB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832;p48">
                <a:extLst>
                  <a:ext uri="{FF2B5EF4-FFF2-40B4-BE49-F238E27FC236}">
                    <a16:creationId xmlns:a16="http://schemas.microsoft.com/office/drawing/2014/main" id="{7B7EC78B-0F73-DD6F-36BC-B2E114805FFC}"/>
                  </a:ext>
                </a:extLst>
              </p:cNvPr>
              <p:cNvSpPr/>
              <p:nvPr/>
            </p:nvSpPr>
            <p:spPr>
              <a:xfrm>
                <a:off x="3656280" y="1332757"/>
                <a:ext cx="411926" cy="598207"/>
              </a:xfrm>
              <a:custGeom>
                <a:avLst/>
                <a:gdLst/>
                <a:ahLst/>
                <a:cxnLst/>
                <a:rect l="l" t="t" r="r" b="b"/>
                <a:pathLst>
                  <a:path w="22562" h="32765" extrusionOk="0">
                    <a:moveTo>
                      <a:pt x="8117" y="147"/>
                    </a:moveTo>
                    <a:cubicBezTo>
                      <a:pt x="16335" y="4303"/>
                      <a:pt x="21739" y="12473"/>
                      <a:pt x="22225" y="21474"/>
                    </a:cubicBezTo>
                    <a:cubicBezTo>
                      <a:pt x="22438" y="25355"/>
                      <a:pt x="21694" y="29210"/>
                      <a:pt x="20081" y="32620"/>
                    </a:cubicBezTo>
                    <a:lnTo>
                      <a:pt x="147" y="20746"/>
                    </a:lnTo>
                    <a:lnTo>
                      <a:pt x="8117" y="147"/>
                    </a:lnTo>
                    <a:close/>
                    <a:moveTo>
                      <a:pt x="8084" y="1"/>
                    </a:moveTo>
                    <a:cubicBezTo>
                      <a:pt x="8077" y="1"/>
                      <a:pt x="8069" y="1"/>
                      <a:pt x="8062" y="5"/>
                    </a:cubicBezTo>
                    <a:cubicBezTo>
                      <a:pt x="8046" y="12"/>
                      <a:pt x="8036" y="23"/>
                      <a:pt x="8028" y="38"/>
                    </a:cubicBezTo>
                    <a:lnTo>
                      <a:pt x="13" y="20749"/>
                    </a:lnTo>
                    <a:cubicBezTo>
                      <a:pt x="1" y="20775"/>
                      <a:pt x="13" y="20809"/>
                      <a:pt x="39" y="20825"/>
                    </a:cubicBezTo>
                    <a:lnTo>
                      <a:pt x="20077" y="32758"/>
                    </a:lnTo>
                    <a:cubicBezTo>
                      <a:pt x="20084" y="32761"/>
                      <a:pt x="20096" y="32765"/>
                      <a:pt x="20107" y="32765"/>
                    </a:cubicBezTo>
                    <a:cubicBezTo>
                      <a:pt x="20111" y="32765"/>
                      <a:pt x="20119" y="32765"/>
                      <a:pt x="20126" y="32761"/>
                    </a:cubicBezTo>
                    <a:cubicBezTo>
                      <a:pt x="20141" y="32758"/>
                      <a:pt x="20156" y="32747"/>
                      <a:pt x="20163" y="32732"/>
                    </a:cubicBezTo>
                    <a:cubicBezTo>
                      <a:pt x="21803" y="29288"/>
                      <a:pt x="22561" y="25392"/>
                      <a:pt x="22348" y="21466"/>
                    </a:cubicBezTo>
                    <a:cubicBezTo>
                      <a:pt x="22106" y="17029"/>
                      <a:pt x="20649" y="12681"/>
                      <a:pt x="18124" y="8887"/>
                    </a:cubicBezTo>
                    <a:cubicBezTo>
                      <a:pt x="15614" y="5110"/>
                      <a:pt x="12151" y="2036"/>
                      <a:pt x="8114" y="9"/>
                    </a:cubicBezTo>
                    <a:cubicBezTo>
                      <a:pt x="8103" y="1"/>
                      <a:pt x="8095" y="1"/>
                      <a:pt x="808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833;p48">
                <a:extLst>
                  <a:ext uri="{FF2B5EF4-FFF2-40B4-BE49-F238E27FC236}">
                    <a16:creationId xmlns:a16="http://schemas.microsoft.com/office/drawing/2014/main" id="{B0385AF3-5D23-90CF-A3D4-C3BBED5DE49B}"/>
                  </a:ext>
                </a:extLst>
              </p:cNvPr>
              <p:cNvSpPr/>
              <p:nvPr/>
            </p:nvSpPr>
            <p:spPr>
              <a:xfrm>
                <a:off x="3072697" y="1290691"/>
                <a:ext cx="627456" cy="465092"/>
              </a:xfrm>
              <a:custGeom>
                <a:avLst/>
                <a:gdLst/>
                <a:ahLst/>
                <a:cxnLst/>
                <a:rect l="l" t="t" r="r" b="b"/>
                <a:pathLst>
                  <a:path w="34367" h="25474" extrusionOk="0">
                    <a:moveTo>
                      <a:pt x="23968" y="1"/>
                    </a:moveTo>
                    <a:cubicBezTo>
                      <a:pt x="11351" y="1"/>
                      <a:pt x="1374" y="9174"/>
                      <a:pt x="0" y="21216"/>
                    </a:cubicBezTo>
                    <a:lnTo>
                      <a:pt x="25347" y="25474"/>
                    </a:lnTo>
                    <a:lnTo>
                      <a:pt x="34366" y="2163"/>
                    </a:lnTo>
                    <a:cubicBezTo>
                      <a:pt x="31147" y="773"/>
                      <a:pt x="27625" y="1"/>
                      <a:pt x="23968" y="1"/>
                    </a:cubicBezTo>
                    <a:close/>
                  </a:path>
                </a:pathLst>
              </a:custGeom>
              <a:solidFill>
                <a:srgbClr val="FFCE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834;p48">
                <a:extLst>
                  <a:ext uri="{FF2B5EF4-FFF2-40B4-BE49-F238E27FC236}">
                    <a16:creationId xmlns:a16="http://schemas.microsoft.com/office/drawing/2014/main" id="{F2BE34A3-5046-032E-C6CF-172F6B58AA9C}"/>
                  </a:ext>
                </a:extLst>
              </p:cNvPr>
              <p:cNvSpPr/>
              <p:nvPr/>
            </p:nvSpPr>
            <p:spPr>
              <a:xfrm>
                <a:off x="3101526" y="1316197"/>
                <a:ext cx="565563" cy="410885"/>
              </a:xfrm>
              <a:custGeom>
                <a:avLst/>
                <a:gdLst/>
                <a:ahLst/>
                <a:cxnLst/>
                <a:rect l="l" t="t" r="r" b="b"/>
                <a:pathLst>
                  <a:path w="30977" h="22505" extrusionOk="0">
                    <a:moveTo>
                      <a:pt x="22389" y="120"/>
                    </a:moveTo>
                    <a:cubicBezTo>
                      <a:pt x="25269" y="120"/>
                      <a:pt x="28112" y="624"/>
                      <a:pt x="30834" y="1621"/>
                    </a:cubicBezTo>
                    <a:lnTo>
                      <a:pt x="22800" y="22377"/>
                    </a:lnTo>
                    <a:lnTo>
                      <a:pt x="135" y="18567"/>
                    </a:lnTo>
                    <a:cubicBezTo>
                      <a:pt x="2048" y="7702"/>
                      <a:pt x="11188" y="120"/>
                      <a:pt x="22389" y="120"/>
                    </a:cubicBezTo>
                    <a:close/>
                    <a:moveTo>
                      <a:pt x="22389" y="0"/>
                    </a:moveTo>
                    <a:cubicBezTo>
                      <a:pt x="16939" y="0"/>
                      <a:pt x="11711" y="1857"/>
                      <a:pt x="7669" y="5229"/>
                    </a:cubicBezTo>
                    <a:cubicBezTo>
                      <a:pt x="3639" y="8591"/>
                      <a:pt x="916" y="13342"/>
                      <a:pt x="5" y="18608"/>
                    </a:cubicBezTo>
                    <a:cubicBezTo>
                      <a:pt x="1" y="18624"/>
                      <a:pt x="5" y="18642"/>
                      <a:pt x="16" y="18653"/>
                    </a:cubicBezTo>
                    <a:cubicBezTo>
                      <a:pt x="23" y="18668"/>
                      <a:pt x="38" y="18676"/>
                      <a:pt x="53" y="18679"/>
                    </a:cubicBezTo>
                    <a:lnTo>
                      <a:pt x="22830" y="22504"/>
                    </a:lnTo>
                    <a:lnTo>
                      <a:pt x="22842" y="22504"/>
                    </a:lnTo>
                    <a:cubicBezTo>
                      <a:pt x="22864" y="22504"/>
                      <a:pt x="22886" y="22489"/>
                      <a:pt x="22897" y="22467"/>
                    </a:cubicBezTo>
                    <a:lnTo>
                      <a:pt x="30969" y="1607"/>
                    </a:lnTo>
                    <a:cubicBezTo>
                      <a:pt x="30977" y="1592"/>
                      <a:pt x="30977" y="1573"/>
                      <a:pt x="30969" y="1557"/>
                    </a:cubicBezTo>
                    <a:cubicBezTo>
                      <a:pt x="30961" y="1543"/>
                      <a:pt x="30950" y="1531"/>
                      <a:pt x="30935" y="1528"/>
                    </a:cubicBezTo>
                    <a:cubicBezTo>
                      <a:pt x="28179" y="512"/>
                      <a:pt x="25302" y="0"/>
                      <a:pt x="223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1" name="TextBox 670">
            <a:extLst>
              <a:ext uri="{FF2B5EF4-FFF2-40B4-BE49-F238E27FC236}">
                <a16:creationId xmlns:a16="http://schemas.microsoft.com/office/drawing/2014/main" id="{00718F70-4D54-37DE-2858-04A9FC2E1DE1}"/>
              </a:ext>
            </a:extLst>
          </p:cNvPr>
          <p:cNvSpPr txBox="1"/>
          <p:nvPr/>
        </p:nvSpPr>
        <p:spPr>
          <a:xfrm>
            <a:off x="602552" y="2979340"/>
            <a:ext cx="3550466" cy="1569660"/>
          </a:xfrm>
          <a:prstGeom prst="rect">
            <a:avLst/>
          </a:prstGeom>
          <a:noFill/>
        </p:spPr>
        <p:txBody>
          <a:bodyPr wrap="square">
            <a:spAutoFit/>
          </a:bodyPr>
          <a:lstStyle/>
          <a:p>
            <a:pPr marL="0" lvl="0" indent="0" algn="l" rtl="0">
              <a:spcBef>
                <a:spcPts val="0"/>
              </a:spcBef>
              <a:spcAft>
                <a:spcPts val="0"/>
              </a:spcAft>
              <a:buNone/>
            </a:pPr>
            <a:r>
              <a:rPr lang="en-US" sz="1200" dirty="0">
                <a:solidFill>
                  <a:schemeClr val="accent4">
                    <a:lumMod val="75000"/>
                  </a:schemeClr>
                </a:solidFill>
              </a:rPr>
              <a:t>We may miss important patterns or relationships in the data. Inaccurate or incomplete analyses and models. Result in poor decision making, wasted resources, and missed opportunities for businesses</a:t>
            </a:r>
          </a:p>
          <a:p>
            <a:pPr marL="0" lvl="0" indent="0" algn="l" rtl="0">
              <a:spcBef>
                <a:spcPts val="0"/>
              </a:spcBef>
              <a:spcAft>
                <a:spcPts val="0"/>
              </a:spcAft>
              <a:buNone/>
            </a:pPr>
            <a:endParaRPr lang="en-US" sz="1200" dirty="0">
              <a:solidFill>
                <a:schemeClr val="accent4">
                  <a:lumMod val="75000"/>
                </a:schemeClr>
              </a:solidFill>
            </a:endParaRPr>
          </a:p>
          <a:p>
            <a:pPr marL="0" lvl="0" indent="0" algn="l" rtl="0">
              <a:spcBef>
                <a:spcPts val="0"/>
              </a:spcBef>
              <a:spcAft>
                <a:spcPts val="0"/>
              </a:spcAft>
              <a:buNone/>
            </a:pPr>
            <a:endParaRPr lang="en-US" sz="1200" dirty="0">
              <a:solidFill>
                <a:schemeClr val="accent4">
                  <a:lumMod val="75000"/>
                </a:schemeClr>
              </a:solidFill>
            </a:endParaRPr>
          </a:p>
          <a:p>
            <a:pPr marL="0" lvl="0" indent="0" algn="l" rtl="0">
              <a:spcBef>
                <a:spcPts val="0"/>
              </a:spcBef>
              <a:spcAft>
                <a:spcPts val="0"/>
              </a:spcAft>
              <a:buNone/>
            </a:pPr>
            <a:endParaRPr lang="en-US" sz="1200" dirty="0">
              <a:solidFill>
                <a:schemeClr val="accent4">
                  <a:lumMod val="75000"/>
                </a:schemeClr>
              </a:solidFill>
            </a:endParaRPr>
          </a:p>
        </p:txBody>
      </p:sp>
    </p:spTree>
    <p:extLst>
      <p:ext uri="{BB962C8B-B14F-4D97-AF65-F5344CB8AC3E}">
        <p14:creationId xmlns:p14="http://schemas.microsoft.com/office/powerpoint/2010/main" val="3902856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t>WHY DO WE NEED EDA?</a:t>
            </a:r>
            <a:endParaRPr sz="2000" dirty="0"/>
          </a:p>
        </p:txBody>
      </p:sp>
      <p:sp>
        <p:nvSpPr>
          <p:cNvPr id="12" name="Google Shape;920;p49">
            <a:extLst>
              <a:ext uri="{FF2B5EF4-FFF2-40B4-BE49-F238E27FC236}">
                <a16:creationId xmlns:a16="http://schemas.microsoft.com/office/drawing/2014/main" id="{99506FE3-16A0-9EA9-9FBF-16842243A59D}"/>
              </a:ext>
            </a:extLst>
          </p:cNvPr>
          <p:cNvSpPr txBox="1">
            <a:spLocks/>
          </p:cNvSpPr>
          <p:nvPr/>
        </p:nvSpPr>
        <p:spPr>
          <a:xfrm>
            <a:off x="362448" y="3588908"/>
            <a:ext cx="6896478" cy="131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2pPr>
            <a:lvl3pPr marL="1371600" marR="0" lvl="2"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3pPr>
            <a:lvl4pPr marL="1828800" marR="0" lvl="3"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4pPr>
            <a:lvl5pPr marL="2286000" marR="0" lvl="4"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5pPr>
            <a:lvl6pPr marL="2743200" marR="0" lvl="5"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6pPr>
            <a:lvl7pPr marL="3200400" marR="0" lvl="6"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7pPr>
            <a:lvl8pPr marL="3657600" marR="0" lvl="7"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8pPr>
            <a:lvl9pPr marL="4114800" marR="0" lvl="8"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9pPr>
          </a:lstStyle>
          <a:p>
            <a:pPr indent="-4572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Identify Data Quality.</a:t>
            </a:r>
          </a:p>
          <a:p>
            <a:pPr marL="342900" indent="-342900">
              <a:buClr>
                <a:schemeClr val="tx1">
                  <a:lumMod val="10000"/>
                </a:schemeClr>
              </a:buClr>
              <a:buSzPct val="100000"/>
              <a:buFont typeface="Wingdings" panose="05000000000000000000" pitchFamily="2" charset="2"/>
              <a:buChar char="q"/>
            </a:pPr>
            <a:endParaRPr lang="en-US" sz="2000" dirty="0">
              <a:solidFill>
                <a:schemeClr val="bg2">
                  <a:lumMod val="75000"/>
                </a:schemeClr>
              </a:solidFill>
            </a:endParaRPr>
          </a:p>
          <a:p>
            <a:pPr indent="-4572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To Identify relationship and patterns.</a:t>
            </a:r>
          </a:p>
          <a:p>
            <a:pPr marL="342900" indent="-342900">
              <a:buClr>
                <a:schemeClr val="tx1">
                  <a:lumMod val="10000"/>
                </a:schemeClr>
              </a:buClr>
              <a:buSzPct val="100000"/>
              <a:buFont typeface="Wingdings" panose="05000000000000000000" pitchFamily="2" charset="2"/>
              <a:buChar char="q"/>
            </a:pPr>
            <a:endParaRPr lang="en-US" sz="2000" dirty="0">
              <a:solidFill>
                <a:schemeClr val="bg2">
                  <a:lumMod val="75000"/>
                </a:schemeClr>
              </a:solidFill>
            </a:endParaRPr>
          </a:p>
          <a:p>
            <a:pPr indent="-4572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To select actual features.</a:t>
            </a:r>
          </a:p>
          <a:p>
            <a:pPr marL="342900" indent="-342900">
              <a:buClr>
                <a:schemeClr val="tx1">
                  <a:lumMod val="10000"/>
                </a:schemeClr>
              </a:buClr>
              <a:buSzPct val="100000"/>
              <a:buFont typeface="Wingdings" panose="05000000000000000000" pitchFamily="2" charset="2"/>
              <a:buChar char="q"/>
            </a:pPr>
            <a:endParaRPr lang="en-US" sz="2000" dirty="0">
              <a:solidFill>
                <a:schemeClr val="bg2">
                  <a:lumMod val="75000"/>
                </a:schemeClr>
              </a:solidFill>
            </a:endParaRPr>
          </a:p>
          <a:p>
            <a:pPr indent="-4572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To Improve the accuracy of model.</a:t>
            </a:r>
          </a:p>
          <a:p>
            <a:pPr marL="342900" indent="-342900">
              <a:buClr>
                <a:schemeClr val="tx1">
                  <a:lumMod val="10000"/>
                </a:schemeClr>
              </a:buClr>
              <a:buSzPct val="100000"/>
              <a:buFont typeface="Wingdings" panose="05000000000000000000" pitchFamily="2" charset="2"/>
              <a:buChar char="q"/>
            </a:pPr>
            <a:endParaRPr lang="en-US" sz="2000" dirty="0">
              <a:solidFill>
                <a:schemeClr val="bg2">
                  <a:lumMod val="75000"/>
                </a:schemeClr>
              </a:solidFill>
            </a:endParaRPr>
          </a:p>
          <a:p>
            <a:pPr indent="-4572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Effectively communicate actionable insights.</a:t>
            </a:r>
          </a:p>
          <a:p>
            <a:pPr indent="-457200">
              <a:buClr>
                <a:schemeClr val="tx1">
                  <a:lumMod val="10000"/>
                </a:schemeClr>
              </a:buClr>
              <a:buSzPct val="100000"/>
              <a:buFont typeface="Wingdings" panose="05000000000000000000" pitchFamily="2" charset="2"/>
              <a:buChar char="q"/>
            </a:pPr>
            <a:endParaRPr lang="en-US" sz="2000" dirty="0">
              <a:solidFill>
                <a:schemeClr val="bg2">
                  <a:lumMod val="75000"/>
                </a:schemeClr>
              </a:solidFill>
            </a:endParaRPr>
          </a:p>
          <a:p>
            <a:pPr indent="-457200">
              <a:buClr>
                <a:schemeClr val="tx1">
                  <a:lumMod val="10000"/>
                </a:schemeClr>
              </a:buClr>
              <a:buSzPct val="100000"/>
              <a:buFont typeface="Wingdings" panose="05000000000000000000" pitchFamily="2" charset="2"/>
              <a:buChar char="q"/>
            </a:pPr>
            <a:r>
              <a:rPr lang="en-US" sz="2000" dirty="0">
                <a:solidFill>
                  <a:schemeClr val="bg2">
                    <a:lumMod val="75000"/>
                  </a:schemeClr>
                </a:solidFill>
              </a:rPr>
              <a:t>Effectively communicate actionable insights.</a:t>
            </a:r>
          </a:p>
          <a:p>
            <a:pPr indent="-457200">
              <a:buFont typeface="Wingdings" panose="05000000000000000000" pitchFamily="2" charset="2"/>
              <a:buChar char="q"/>
            </a:pPr>
            <a:endParaRPr lang="en-US" sz="2000" dirty="0">
              <a:solidFill>
                <a:schemeClr val="bg2">
                  <a:lumMod val="75000"/>
                </a:schemeClr>
              </a:solidFill>
            </a:endParaRPr>
          </a:p>
          <a:p>
            <a:pPr indent="-457200">
              <a:buFont typeface="Wingdings" panose="05000000000000000000" pitchFamily="2" charset="2"/>
              <a:buChar char="q"/>
            </a:pPr>
            <a:endParaRPr lang="en-US" sz="2000" dirty="0">
              <a:solidFill>
                <a:schemeClr val="bg2">
                  <a:lumMod val="75000"/>
                </a:schemeClr>
              </a:solidFill>
            </a:endParaRPr>
          </a:p>
          <a:p>
            <a:pPr indent="-457200">
              <a:buFont typeface="Wingdings" panose="05000000000000000000" pitchFamily="2" charset="2"/>
              <a:buChar char="q"/>
            </a:pPr>
            <a:endParaRPr lang="en-US" sz="2000" dirty="0">
              <a:solidFill>
                <a:schemeClr val="bg2">
                  <a:lumMod val="75000"/>
                </a:schemeClr>
              </a:solidFill>
            </a:endParaRPr>
          </a:p>
          <a:p>
            <a:pPr indent="-457200">
              <a:buFont typeface="Wingdings" panose="05000000000000000000" pitchFamily="2" charset="2"/>
              <a:buChar char="q"/>
            </a:pPr>
            <a:endParaRPr lang="en-US" sz="2000" dirty="0">
              <a:solidFill>
                <a:schemeClr val="bg2">
                  <a:lumMod val="75000"/>
                </a:schemeClr>
              </a:solidFill>
            </a:endParaRPr>
          </a:p>
          <a:p>
            <a:pPr indent="-457200">
              <a:buFont typeface="Wingdings" panose="05000000000000000000" pitchFamily="2" charset="2"/>
              <a:buChar char="q"/>
            </a:pPr>
            <a:endParaRPr lang="en-US" sz="2000" dirty="0">
              <a:solidFill>
                <a:schemeClr val="bg2">
                  <a:lumMod val="75000"/>
                </a:schemeClr>
              </a:solidFill>
            </a:endParaRPr>
          </a:p>
          <a:p>
            <a:pPr indent="-457200">
              <a:buFont typeface="Wingdings" panose="05000000000000000000" pitchFamily="2" charset="2"/>
              <a:buChar char="q"/>
            </a:pPr>
            <a:endParaRPr lang="en-US" sz="2000" dirty="0">
              <a:solidFill>
                <a:schemeClr val="bg2">
                  <a:lumMod val="75000"/>
                </a:schemeClr>
              </a:solidFill>
            </a:endParaRP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p:txBody>
      </p:sp>
      <p:pic>
        <p:nvPicPr>
          <p:cNvPr id="980" name="Picture 979">
            <a:extLst>
              <a:ext uri="{FF2B5EF4-FFF2-40B4-BE49-F238E27FC236}">
                <a16:creationId xmlns:a16="http://schemas.microsoft.com/office/drawing/2014/main" id="{2189B1C7-E0AB-C612-7DFB-189F2980C724}"/>
              </a:ext>
            </a:extLst>
          </p:cNvPr>
          <p:cNvPicPr>
            <a:picLocks noChangeAspect="1"/>
          </p:cNvPicPr>
          <p:nvPr/>
        </p:nvPicPr>
        <p:blipFill>
          <a:blip r:embed="rId3"/>
          <a:stretch>
            <a:fillRect/>
          </a:stretch>
        </p:blipFill>
        <p:spPr>
          <a:xfrm>
            <a:off x="5659514" y="1309380"/>
            <a:ext cx="3198824" cy="31988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t>WHY DO WE NEED EDA?</a:t>
            </a:r>
            <a:endParaRPr sz="2000" dirty="0"/>
          </a:p>
        </p:txBody>
      </p:sp>
      <p:sp>
        <p:nvSpPr>
          <p:cNvPr id="12" name="Google Shape;920;p49">
            <a:extLst>
              <a:ext uri="{FF2B5EF4-FFF2-40B4-BE49-F238E27FC236}">
                <a16:creationId xmlns:a16="http://schemas.microsoft.com/office/drawing/2014/main" id="{99506FE3-16A0-9EA9-9FBF-16842243A59D}"/>
              </a:ext>
            </a:extLst>
          </p:cNvPr>
          <p:cNvSpPr txBox="1">
            <a:spLocks/>
          </p:cNvSpPr>
          <p:nvPr/>
        </p:nvSpPr>
        <p:spPr>
          <a:xfrm>
            <a:off x="560718" y="3321190"/>
            <a:ext cx="6896478" cy="131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2pPr>
            <a:lvl3pPr marL="1371600" marR="0" lvl="2"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3pPr>
            <a:lvl4pPr marL="1828800" marR="0" lvl="3"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4pPr>
            <a:lvl5pPr marL="2286000" marR="0" lvl="4"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5pPr>
            <a:lvl6pPr marL="2743200" marR="0" lvl="5"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6pPr>
            <a:lvl7pPr marL="3200400" marR="0" lvl="6"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7pPr>
            <a:lvl8pPr marL="3657600" marR="0" lvl="7"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8pPr>
            <a:lvl9pPr marL="4114800" marR="0" lvl="8" indent="-317500" algn="ctr" rtl="0">
              <a:lnSpc>
                <a:spcPct val="100000"/>
              </a:lnSpc>
              <a:spcBef>
                <a:spcPts val="0"/>
              </a:spcBef>
              <a:spcAft>
                <a:spcPts val="0"/>
              </a:spcAft>
              <a:buClr>
                <a:schemeClr val="lt1"/>
              </a:buClr>
              <a:buSzPts val="1400"/>
              <a:buFont typeface="Darker Grotesque Medium"/>
              <a:buNone/>
              <a:defRPr sz="1400" b="0" i="0" u="none" strike="noStrike" cap="none">
                <a:solidFill>
                  <a:schemeClr val="lt1"/>
                </a:solidFill>
                <a:latin typeface="Darker Grotesque Medium"/>
                <a:ea typeface="Darker Grotesque Medium"/>
                <a:cs typeface="Darker Grotesque Medium"/>
                <a:sym typeface="Darker Grotesque Medium"/>
              </a:defRPr>
            </a:lvl9pPr>
          </a:lstStyle>
          <a:p>
            <a:pPr indent="-457200">
              <a:buClr>
                <a:schemeClr val="tx1">
                  <a:lumMod val="10000"/>
                </a:schemeClr>
              </a:buClr>
              <a:buSzPct val="100000"/>
              <a:buFont typeface="Wingdings" panose="05000000000000000000" pitchFamily="2" charset="2"/>
              <a:buChar char="q"/>
            </a:pPr>
            <a:r>
              <a:rPr lang="en-US" sz="2400" dirty="0">
                <a:solidFill>
                  <a:schemeClr val="bg2">
                    <a:lumMod val="75000"/>
                  </a:schemeClr>
                </a:solidFill>
              </a:rPr>
              <a:t>Better Decision Making.</a:t>
            </a:r>
          </a:p>
          <a:p>
            <a:pPr indent="-457200">
              <a:buClr>
                <a:schemeClr val="tx1">
                  <a:lumMod val="10000"/>
                </a:schemeClr>
              </a:buClr>
              <a:buSzPct val="100000"/>
              <a:buFont typeface="Wingdings" panose="05000000000000000000" pitchFamily="2" charset="2"/>
              <a:buChar char="q"/>
            </a:pPr>
            <a:endParaRPr lang="en-US" sz="2400" dirty="0">
              <a:solidFill>
                <a:schemeClr val="bg2">
                  <a:lumMod val="75000"/>
                </a:schemeClr>
              </a:solidFill>
            </a:endParaRPr>
          </a:p>
          <a:p>
            <a:pPr indent="-457200">
              <a:buClr>
                <a:schemeClr val="tx1">
                  <a:lumMod val="10000"/>
                </a:schemeClr>
              </a:buClr>
              <a:buSzPct val="100000"/>
              <a:buFont typeface="Wingdings" panose="05000000000000000000" pitchFamily="2" charset="2"/>
              <a:buChar char="q"/>
            </a:pPr>
            <a:r>
              <a:rPr lang="en-US" sz="2400" dirty="0">
                <a:solidFill>
                  <a:schemeClr val="bg2">
                    <a:lumMod val="75000"/>
                  </a:schemeClr>
                </a:solidFill>
              </a:rPr>
              <a:t>Save Time and Resources.</a:t>
            </a:r>
          </a:p>
          <a:p>
            <a:pPr indent="-457200">
              <a:buClr>
                <a:schemeClr val="tx1">
                  <a:lumMod val="10000"/>
                </a:schemeClr>
              </a:buClr>
              <a:buSzPct val="100000"/>
              <a:buFont typeface="Wingdings" panose="05000000000000000000" pitchFamily="2" charset="2"/>
              <a:buChar char="q"/>
            </a:pPr>
            <a:endParaRPr lang="en-US" sz="2400" dirty="0">
              <a:solidFill>
                <a:schemeClr val="bg2">
                  <a:lumMod val="75000"/>
                </a:schemeClr>
              </a:solidFill>
            </a:endParaRPr>
          </a:p>
          <a:p>
            <a:pPr indent="-457200">
              <a:buClr>
                <a:schemeClr val="tx1">
                  <a:lumMod val="10000"/>
                </a:schemeClr>
              </a:buClr>
              <a:buSzPct val="100000"/>
              <a:buFont typeface="Wingdings" panose="05000000000000000000" pitchFamily="2" charset="2"/>
              <a:buChar char="q"/>
            </a:pPr>
            <a:r>
              <a:rPr lang="en-US" sz="2400" dirty="0">
                <a:solidFill>
                  <a:schemeClr val="bg2">
                    <a:lumMod val="75000"/>
                  </a:schemeClr>
                </a:solidFill>
              </a:rPr>
              <a:t>Business / Organization Impact.</a:t>
            </a:r>
          </a:p>
          <a:p>
            <a:pPr marL="0" indent="0"/>
            <a:endParaRPr lang="en-US" sz="2400" dirty="0">
              <a:solidFill>
                <a:schemeClr val="bg2">
                  <a:lumMod val="75000"/>
                </a:schemeClr>
              </a:solidFill>
            </a:endParaRPr>
          </a:p>
          <a:p>
            <a:pPr indent="-457200">
              <a:buFont typeface="Wingdings" panose="05000000000000000000" pitchFamily="2" charset="2"/>
              <a:buChar char="q"/>
            </a:pPr>
            <a:endParaRPr lang="en-US" sz="2400" dirty="0">
              <a:solidFill>
                <a:schemeClr val="bg2">
                  <a:lumMod val="75000"/>
                </a:schemeClr>
              </a:solidFill>
            </a:endParaRPr>
          </a:p>
          <a:p>
            <a:pPr indent="-457200">
              <a:buFont typeface="Wingdings" panose="05000000000000000000" pitchFamily="2" charset="2"/>
              <a:buChar char="q"/>
            </a:pPr>
            <a:endParaRPr lang="en-US" sz="2400" dirty="0">
              <a:solidFill>
                <a:schemeClr val="bg2">
                  <a:lumMod val="75000"/>
                </a:schemeClr>
              </a:solidFill>
            </a:endParaRP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endParaRPr lang="en-US" sz="2400" dirty="0"/>
          </a:p>
        </p:txBody>
      </p:sp>
      <p:pic>
        <p:nvPicPr>
          <p:cNvPr id="3" name="Picture 2">
            <a:extLst>
              <a:ext uri="{FF2B5EF4-FFF2-40B4-BE49-F238E27FC236}">
                <a16:creationId xmlns:a16="http://schemas.microsoft.com/office/drawing/2014/main" id="{EB5DD1EF-41C9-7E9F-45A3-392C0C6C87B1}"/>
              </a:ext>
            </a:extLst>
          </p:cNvPr>
          <p:cNvPicPr>
            <a:picLocks noChangeAspect="1"/>
          </p:cNvPicPr>
          <p:nvPr/>
        </p:nvPicPr>
        <p:blipFill>
          <a:blip r:embed="rId3"/>
          <a:stretch>
            <a:fillRect/>
          </a:stretch>
        </p:blipFill>
        <p:spPr>
          <a:xfrm>
            <a:off x="5412415" y="1316122"/>
            <a:ext cx="3731585" cy="3731585"/>
          </a:xfrm>
          <a:prstGeom prst="rect">
            <a:avLst/>
          </a:prstGeom>
        </p:spPr>
      </p:pic>
    </p:spTree>
    <p:extLst>
      <p:ext uri="{BB962C8B-B14F-4D97-AF65-F5344CB8AC3E}">
        <p14:creationId xmlns:p14="http://schemas.microsoft.com/office/powerpoint/2010/main" val="3603955796"/>
      </p:ext>
    </p:extLst>
  </p:cSld>
  <p:clrMapOvr>
    <a:masterClrMapping/>
  </p:clrMapOvr>
</p:sld>
</file>

<file path=ppt/theme/theme1.xml><?xml version="1.0" encoding="utf-8"?>
<a:theme xmlns:a="http://schemas.openxmlformats.org/drawingml/2006/main" name="Economy Thesis by Slidesgo">
  <a:themeElements>
    <a:clrScheme name="Simple Light">
      <a:dk1>
        <a:srgbClr val="FAFAFA"/>
      </a:dk1>
      <a:lt1>
        <a:srgbClr val="FFCEAA"/>
      </a:lt1>
      <a:dk2>
        <a:srgbClr val="FFB37A"/>
      </a:dk2>
      <a:lt2>
        <a:srgbClr val="FFA45F"/>
      </a:lt2>
      <a:accent1>
        <a:srgbClr val="E78841"/>
      </a:accent1>
      <a:accent2>
        <a:srgbClr val="D16717"/>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759</Words>
  <Application>Microsoft Office PowerPoint</Application>
  <PresentationFormat>On-screen Show (16:9)</PresentationFormat>
  <Paragraphs>142</Paragraphs>
  <Slides>41</Slides>
  <Notes>41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41</vt:i4>
      </vt:variant>
    </vt:vector>
  </HeadingPairs>
  <TitlesOfParts>
    <vt:vector size="57" baseType="lpstr">
      <vt:lpstr>Josefin Sans</vt:lpstr>
      <vt:lpstr>Didact Gothic</vt:lpstr>
      <vt:lpstr>Unica One</vt:lpstr>
      <vt:lpstr>Anaheim</vt:lpstr>
      <vt:lpstr>Arial</vt:lpstr>
      <vt:lpstr>Anton</vt:lpstr>
      <vt:lpstr>Staatliches</vt:lpstr>
      <vt:lpstr>Söhne</vt:lpstr>
      <vt:lpstr>Darker Grotesque Medium</vt:lpstr>
      <vt:lpstr>Proxima Nova Semibold</vt:lpstr>
      <vt:lpstr>Abel</vt:lpstr>
      <vt:lpstr>Wingdings</vt:lpstr>
      <vt:lpstr>Proxima Nova</vt:lpstr>
      <vt:lpstr>Josefin Slab</vt:lpstr>
      <vt:lpstr>Economy Thesis by Slidesgo</vt:lpstr>
      <vt:lpstr>SlidesGo Final Pages</vt:lpstr>
      <vt:lpstr>UNLOCK THE DATA WITH  eda &amp; autoeda</vt:lpstr>
      <vt:lpstr>01  Intro to eda</vt:lpstr>
      <vt:lpstr>PowerPoint Presentation</vt:lpstr>
      <vt:lpstr>01.  Intro to EDA </vt:lpstr>
      <vt:lpstr>INTRODUCTION</vt:lpstr>
      <vt:lpstr>—"Exploratory Data Analysis" by Tukey, J.W. (1977) </vt:lpstr>
      <vt:lpstr>02.  needs and importance of eda </vt:lpstr>
      <vt:lpstr>WHY DO WE NEED EDA?</vt:lpstr>
      <vt:lpstr>WHY DO WE NEED EDA?</vt:lpstr>
      <vt:lpstr>HOW EDA HELPS DATA SCIENCE AND MACHINE LEARNING</vt:lpstr>
      <vt:lpstr>03.  Steps in Exploratory Data Analysis </vt:lpstr>
      <vt:lpstr>Steps in machine LEARNING</vt:lpstr>
      <vt:lpstr>Steps in machine LEARNING</vt:lpstr>
      <vt:lpstr>Eda comes under data preparation and analysis</vt:lpstr>
      <vt:lpstr>Steps involved in edA</vt:lpstr>
      <vt:lpstr>Steps involved in edA</vt:lpstr>
      <vt:lpstr>Data Visualization</vt:lpstr>
      <vt:lpstr>04.  Visualization techniques and tools</vt:lpstr>
      <vt:lpstr>VISUALIZATION TECHNIQUES</vt:lpstr>
      <vt:lpstr>VISUALIZATION TECHNIQUES</vt:lpstr>
      <vt:lpstr>VISUALIZATION TECHNIQUES</vt:lpstr>
      <vt:lpstr>Data Visualization</vt:lpstr>
      <vt:lpstr>Various visualization techniques</vt:lpstr>
      <vt:lpstr>Various visualization Libraries</vt:lpstr>
      <vt:lpstr>Data Visualization</vt:lpstr>
      <vt:lpstr>05.  AUTOMATED EDA &amp; TECHNIQUES</vt:lpstr>
      <vt:lpstr>What is AUTOEDA?</vt:lpstr>
      <vt:lpstr>WHY DO WE NEED AUTOEDA?</vt:lpstr>
      <vt:lpstr>Various AutoEDA Libraries</vt:lpstr>
      <vt:lpstr>PROS OF AUTOEDA</vt:lpstr>
      <vt:lpstr>CONS OF AUTOEDA</vt:lpstr>
      <vt:lpstr>Automated eda &amp; techniques</vt:lpstr>
      <vt:lpstr>Data Visualization</vt:lpstr>
      <vt:lpstr>Data Visualization</vt:lpstr>
      <vt:lpstr>Data Visualization</vt:lpstr>
      <vt:lpstr>Data Visualization</vt:lpstr>
      <vt:lpstr>Data Visualization</vt:lpstr>
      <vt:lpstr>06.  Hands on with eda &amp; autoeda</vt:lpstr>
      <vt:lpstr>THANKS</vt:lpstr>
      <vt:lpstr>Fonts &amp; colors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 THE DATA WITH  eda &amp; autoeda</dc:title>
  <cp:lastModifiedBy>Hrishikesh</cp:lastModifiedBy>
  <cp:revision>7</cp:revision>
  <dcterms:modified xsi:type="dcterms:W3CDTF">2023-04-13T20:40:22Z</dcterms:modified>
</cp:coreProperties>
</file>